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Lst>
  <p:sldSz cy="5143500" cx="9144000"/>
  <p:notesSz cx="6858000" cy="9144000"/>
  <p:embeddedFontLst>
    <p:embeddedFont>
      <p:font typeface="Ubuntu Light"/>
      <p:regular r:id="rId87"/>
      <p:bold r:id="rId88"/>
      <p:italic r:id="rId89"/>
      <p:boldItalic r:id="rId90"/>
    </p:embeddedFont>
    <p:embeddedFont>
      <p:font typeface="Montserrat SemiBold"/>
      <p:regular r:id="rId91"/>
      <p:bold r:id="rId92"/>
      <p:italic r:id="rId93"/>
      <p:boldItalic r:id="rId94"/>
    </p:embeddedFont>
    <p:embeddedFont>
      <p:font typeface="Proxima Nova"/>
      <p:regular r:id="rId95"/>
      <p:bold r:id="rId96"/>
      <p:italic r:id="rId97"/>
      <p:boldItalic r:id="rId98"/>
    </p:embeddedFont>
    <p:embeddedFont>
      <p:font typeface="Nunito"/>
      <p:regular r:id="rId99"/>
      <p:bold r:id="rId100"/>
      <p:italic r:id="rId101"/>
      <p:boldItalic r:id="rId102"/>
    </p:embeddedFont>
    <p:embeddedFont>
      <p:font typeface="Poppins"/>
      <p:regular r:id="rId103"/>
      <p:bold r:id="rId104"/>
      <p:italic r:id="rId105"/>
      <p:boldItalic r:id="rId106"/>
    </p:embeddedFont>
    <p:embeddedFont>
      <p:font typeface="Montserrat"/>
      <p:bold r:id="rId107"/>
      <p:boldItalic r:id="rId108"/>
    </p:embeddedFont>
    <p:embeddedFont>
      <p:font typeface="Poppins Light"/>
      <p:regular r:id="rId109"/>
      <p:bold r:id="rId110"/>
      <p:italic r:id="rId111"/>
      <p:boldItalic r:id="rId112"/>
    </p:embeddedFont>
    <p:embeddedFont>
      <p:font typeface="Montserrat Light"/>
      <p:regular r:id="rId113"/>
      <p:bold r:id="rId114"/>
      <p:italic r:id="rId115"/>
      <p:boldItalic r:id="rId116"/>
    </p:embeddedFont>
    <p:embeddedFont>
      <p:font typeface="Poppins Medium"/>
      <p:regular r:id="rId117"/>
      <p:bold r:id="rId118"/>
      <p:italic r:id="rId119"/>
      <p:boldItalic r:id="rId120"/>
    </p:embeddedFont>
    <p:embeddedFont>
      <p:font typeface="Poppins SemiBold"/>
      <p:regular r:id="rId121"/>
      <p:bold r:id="rId122"/>
      <p:italic r:id="rId123"/>
      <p:boldItalic r:id="rId124"/>
    </p:embeddedFont>
    <p:embeddedFont>
      <p:font typeface="Poppins ExtraBold"/>
      <p:bold r:id="rId125"/>
      <p:boldItalic r:id="rId1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01C0B0-4C37-45FA-A1F4-A1744B5D6C27}">
  <a:tblStyle styleId="{1901C0B0-4C37-45FA-A1F4-A1744B5D6C2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69CD3A6-6802-4CF1-AED4-868113D88274}"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Montserrat-bold.fntdata"/><Relationship Id="rId106" Type="http://schemas.openxmlformats.org/officeDocument/2006/relationships/font" Target="fonts/Poppins-boldItalic.fntdata"/><Relationship Id="rId105" Type="http://schemas.openxmlformats.org/officeDocument/2006/relationships/font" Target="fonts/Poppins-italic.fntdata"/><Relationship Id="rId104" Type="http://schemas.openxmlformats.org/officeDocument/2006/relationships/font" Target="fonts/Poppins-bold.fntdata"/><Relationship Id="rId109" Type="http://schemas.openxmlformats.org/officeDocument/2006/relationships/font" Target="fonts/PoppinsLight-regular.fntdata"/><Relationship Id="rId108" Type="http://schemas.openxmlformats.org/officeDocument/2006/relationships/font" Target="fonts/Montserrat-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Poppins-regular.fntdata"/><Relationship Id="rId102" Type="http://schemas.openxmlformats.org/officeDocument/2006/relationships/font" Target="fonts/Nunito-boldItalic.fntdata"/><Relationship Id="rId101" Type="http://schemas.openxmlformats.org/officeDocument/2006/relationships/font" Target="fonts/Nunito-italic.fntdata"/><Relationship Id="rId100" Type="http://schemas.openxmlformats.org/officeDocument/2006/relationships/font" Target="fonts/Nunito-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6" Type="http://schemas.openxmlformats.org/officeDocument/2006/relationships/font" Target="fonts/PoppinsExtraBold-boldItalic.fntdata"/><Relationship Id="rId26" Type="http://schemas.openxmlformats.org/officeDocument/2006/relationships/slide" Target="slides/slide21.xml"/><Relationship Id="rId121" Type="http://schemas.openxmlformats.org/officeDocument/2006/relationships/font" Target="fonts/PoppinsSemiBold-regular.fntdata"/><Relationship Id="rId25" Type="http://schemas.openxmlformats.org/officeDocument/2006/relationships/slide" Target="slides/slide20.xml"/><Relationship Id="rId120" Type="http://schemas.openxmlformats.org/officeDocument/2006/relationships/font" Target="fonts/PoppinsMedium-boldItalic.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PoppinsExtraBold-bold.fntdata"/><Relationship Id="rId29" Type="http://schemas.openxmlformats.org/officeDocument/2006/relationships/slide" Target="slides/slide24.xml"/><Relationship Id="rId124" Type="http://schemas.openxmlformats.org/officeDocument/2006/relationships/font" Target="fonts/PoppinsSemiBold-boldItalic.fntdata"/><Relationship Id="rId123" Type="http://schemas.openxmlformats.org/officeDocument/2006/relationships/font" Target="fonts/PoppinsSemiBold-italic.fntdata"/><Relationship Id="rId122" Type="http://schemas.openxmlformats.org/officeDocument/2006/relationships/font" Target="fonts/PoppinsSemiBold-bold.fntdata"/><Relationship Id="rId95" Type="http://schemas.openxmlformats.org/officeDocument/2006/relationships/font" Target="fonts/ProximaNova-regular.fntdata"/><Relationship Id="rId94" Type="http://schemas.openxmlformats.org/officeDocument/2006/relationships/font" Target="fonts/MontserratSemiBold-boldItalic.fntdata"/><Relationship Id="rId97" Type="http://schemas.openxmlformats.org/officeDocument/2006/relationships/font" Target="fonts/ProximaNova-italic.fntdata"/><Relationship Id="rId96" Type="http://schemas.openxmlformats.org/officeDocument/2006/relationships/font" Target="fonts/ProximaNova-bold.fntdata"/><Relationship Id="rId11" Type="http://schemas.openxmlformats.org/officeDocument/2006/relationships/slide" Target="slides/slide6.xml"/><Relationship Id="rId99" Type="http://schemas.openxmlformats.org/officeDocument/2006/relationships/font" Target="fonts/Nunito-regular.fntdata"/><Relationship Id="rId10" Type="http://schemas.openxmlformats.org/officeDocument/2006/relationships/slide" Target="slides/slide5.xml"/><Relationship Id="rId98" Type="http://schemas.openxmlformats.org/officeDocument/2006/relationships/font" Target="fonts/ProximaNova-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MontserratSemiBold-regular.fntdata"/><Relationship Id="rId90" Type="http://schemas.openxmlformats.org/officeDocument/2006/relationships/font" Target="fonts/UbuntuLight-boldItalic.fntdata"/><Relationship Id="rId93" Type="http://schemas.openxmlformats.org/officeDocument/2006/relationships/font" Target="fonts/MontserratSemiBold-italic.fntdata"/><Relationship Id="rId92" Type="http://schemas.openxmlformats.org/officeDocument/2006/relationships/font" Target="fonts/MontserratSemiBold-bold.fntdata"/><Relationship Id="rId118" Type="http://schemas.openxmlformats.org/officeDocument/2006/relationships/font" Target="fonts/PoppinsMedium-bold.fntdata"/><Relationship Id="rId117" Type="http://schemas.openxmlformats.org/officeDocument/2006/relationships/font" Target="fonts/PoppinsMedium-regular.fntdata"/><Relationship Id="rId116" Type="http://schemas.openxmlformats.org/officeDocument/2006/relationships/font" Target="fonts/MontserratLight-boldItalic.fntdata"/><Relationship Id="rId115" Type="http://schemas.openxmlformats.org/officeDocument/2006/relationships/font" Target="fonts/MontserratLight-italic.fntdata"/><Relationship Id="rId119" Type="http://schemas.openxmlformats.org/officeDocument/2006/relationships/font" Target="fonts/PoppinsMedium-italic.fntdata"/><Relationship Id="rId15" Type="http://schemas.openxmlformats.org/officeDocument/2006/relationships/slide" Target="slides/slide10.xml"/><Relationship Id="rId110" Type="http://schemas.openxmlformats.org/officeDocument/2006/relationships/font" Target="fonts/PoppinsLight-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MontserratLight-bold.fntdata"/><Relationship Id="rId18" Type="http://schemas.openxmlformats.org/officeDocument/2006/relationships/slide" Target="slides/slide13.xml"/><Relationship Id="rId113" Type="http://schemas.openxmlformats.org/officeDocument/2006/relationships/font" Target="fonts/MontserratLight-regular.fntdata"/><Relationship Id="rId112" Type="http://schemas.openxmlformats.org/officeDocument/2006/relationships/font" Target="fonts/PoppinsLight-boldItalic.fntdata"/><Relationship Id="rId111" Type="http://schemas.openxmlformats.org/officeDocument/2006/relationships/font" Target="fonts/PoppinsLight-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font" Target="fonts/UbuntuLight-bold.fntdata"/><Relationship Id="rId87" Type="http://schemas.openxmlformats.org/officeDocument/2006/relationships/font" Target="fonts/UbuntuLight-regular.fntdata"/><Relationship Id="rId89" Type="http://schemas.openxmlformats.org/officeDocument/2006/relationships/font" Target="fonts/UbuntuLight-italic.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71f9bcfb27_4_0: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g171f9bcfb27_4_0: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71f9bcfb2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171f9bcfb2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71f9bcfb2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71f9bcfb2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71f9bcfb27_3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171f9bcfb27_3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ace8169b2c_1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ace8169b2c_1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71f9bcfb27_2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71f9bcfb27_2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71f9bcfb27_3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71f9bcfb27_3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71f9bcfb27_3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171f9bcfb27_3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71f9bcfb27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71f9bcfb27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71f9bcfb27_3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171f9bcfb27_3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171f9bcfb27_3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171f9bcfb27_3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ad79ed1032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ad79ed1032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71f9bcfb27_3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171f9bcfb27_3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171f9bcfb27_2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171f9bcfb27_2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171f9bcfb27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171f9bcfb27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71f9bcfb27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71f9bcfb27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71f9bcfb27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71f9bcfb27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171f9bcfb27_2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171f9bcfb27_2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171f9bcfb27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171f9bcfb27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71f9bcfb27_4_8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296" name="Google Shape;1296;g171f9bcfb27_4_8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297" name="Google Shape;1297;g171f9bcfb27_4_85: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8" name="Google Shape;1298;g171f9bcfb27_4_8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Thank you Changyang. As Changyang mentioned, I’ll now be explaining the operations and pricing part of the project.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first take a look at the development timeline of our project which consists of 5 stages.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Firstly, we have </a:t>
            </a:r>
            <a:r>
              <a:rPr lang="en">
                <a:solidFill>
                  <a:schemeClr val="dk1"/>
                </a:solidFill>
              </a:rPr>
              <a:t>(click) </a:t>
            </a:r>
            <a:r>
              <a:rPr lang="en"/>
              <a:t>the planning stage, followed by </a:t>
            </a:r>
            <a:r>
              <a:rPr lang="en">
                <a:solidFill>
                  <a:schemeClr val="dk1"/>
                </a:solidFill>
              </a:rPr>
              <a:t>(click) </a:t>
            </a:r>
            <a:r>
              <a:rPr lang="en"/>
              <a:t>Application Design, </a:t>
            </a:r>
            <a:r>
              <a:rPr lang="en">
                <a:solidFill>
                  <a:schemeClr val="dk1"/>
                </a:solidFill>
              </a:rPr>
              <a:t>(click) </a:t>
            </a:r>
            <a:r>
              <a:rPr lang="en"/>
              <a:t>Application Development, then </a:t>
            </a:r>
            <a:r>
              <a:rPr lang="en">
                <a:solidFill>
                  <a:schemeClr val="dk1"/>
                </a:solidFill>
              </a:rPr>
              <a:t>(click) </a:t>
            </a:r>
            <a:r>
              <a:rPr lang="en"/>
              <a:t>the Actualizing of the Product, and lastly, </a:t>
            </a:r>
            <a:r>
              <a:rPr lang="en">
                <a:solidFill>
                  <a:schemeClr val="dk1"/>
                </a:solidFill>
              </a:rPr>
              <a:t>(click) </a:t>
            </a:r>
            <a:r>
              <a:rPr lang="en"/>
              <a:t>the Support, Maintenance &amp; Update of the application once it’s launched.</a:t>
            </a:r>
            <a:endParaRPr/>
          </a:p>
        </p:txBody>
      </p:sp>
      <p:sp>
        <p:nvSpPr>
          <p:cNvPr id="1299" name="Google Shape;1299;g171f9bcfb27_4_8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300" name="Google Shape;1300;g171f9bcfb27_4_8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71f9bcfb27_6_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338" name="Google Shape;1338;g171f9bcfb27_6_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339" name="Google Shape;1339;g171f9bcfb27_6_0: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0" name="Google Shape;1340;g171f9bcfb27_6_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And you do not have to worry about technical errors, as we have a (click) 1-year maintenance timeframe where we will </a:t>
            </a:r>
            <a:r>
              <a:rPr lang="en">
                <a:solidFill>
                  <a:schemeClr val="dk1"/>
                </a:solidFill>
              </a:rPr>
              <a:t>(click)</a:t>
            </a:r>
            <a:r>
              <a:rPr lang="en"/>
              <a:t> fix unforeseen issues, </a:t>
            </a:r>
            <a:r>
              <a:rPr lang="en">
                <a:solidFill>
                  <a:schemeClr val="dk1"/>
                </a:solidFill>
              </a:rPr>
              <a:t>(click) </a:t>
            </a:r>
            <a:r>
              <a:rPr lang="en"/>
              <a:t>boost efficiency, </a:t>
            </a:r>
            <a:r>
              <a:rPr lang="en">
                <a:solidFill>
                  <a:schemeClr val="dk1"/>
                </a:solidFill>
              </a:rPr>
              <a:t>(click) </a:t>
            </a:r>
            <a:r>
              <a:rPr lang="en"/>
              <a:t>conduct security patching.</a:t>
            </a:r>
            <a:endParaRPr/>
          </a:p>
        </p:txBody>
      </p:sp>
      <p:sp>
        <p:nvSpPr>
          <p:cNvPr id="1341" name="Google Shape;1341;g171f9bcfb27_6_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342" name="Google Shape;1342;g171f9bcfb27_6_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171f9bcfb27_4_4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359" name="Google Shape;1359;g171f9bcfb27_4_4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360" name="Google Shape;1360;g171f9bcfb27_4_414: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1" name="Google Shape;1361;g171f9bcfb27_4_41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Now, what's one thing that clients will definitely take into consideration before investing in a business idea?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That's right! (click) Pricing!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pricing is broken down into 3 sections - (click) Software Application Usage Fees, (click) Maintenance Fees, and (click) Consultant Fees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would like to bring your attention to the words highlighted in red which represent the high market rate price that would mean (click) high costs for Shopee. In comparison, our price is way lower than that.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Yes, you heard that right! Don’t worry, we're not shortchanging you or providing low quality services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done thorough research beforehand to come up with this price that is both cost-saving and cost-effective for Shopee, where benefits are sufficiently large compared to the costs.</a:t>
            </a:r>
            <a:endParaRPr/>
          </a:p>
        </p:txBody>
      </p:sp>
      <p:sp>
        <p:nvSpPr>
          <p:cNvPr id="1362" name="Google Shape;1362;g171f9bcfb27_4_41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363" name="Google Shape;1363;g171f9bcfb27_4_41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71f9bcfb2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71f9bcfb2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ad79ed1032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ad79ed1032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171f9bcfb27_5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171f9bcfb27_5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171f9bcfb27_5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171f9bcfb27_5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171f9bcfb27_5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171f9bcfb27_5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71f9bcfb27_5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71f9bcfb27_5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171f9bcfb27_5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171f9bcfb27_5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71f9bcfb27_5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171f9bcfb27_5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171f9bcfb27_5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171f9bcfb27_5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171f9bcfb27_5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171f9bcfb27_5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171f9bcfb27_5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171f9bcfb27_5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ace8169b2c_1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ace8169b2c_1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likelihood that respondents will leave their current job in the next 3-6 months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171f9bcfb27_7_2: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g171f9bcfb27_7_2: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171f9bcfb27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171f9bcfb27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17874c5c91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17874c5c91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171f9bcfb27_2_41: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g171f9bcfb27_2_41: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171f9bcfb27_2_65: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g171f9bcfb27_2_65: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171f9bcfb27_4_19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572" name="Google Shape;1572;g171f9bcfb27_4_19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573" name="Google Shape;1573;g171f9bcfb27_4_197: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4" name="Google Shape;1574;g171f9bcfb27_4_197: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Moving on to logistics, we’ll be looking at 3 main components - (click) production, </a:t>
            </a:r>
            <a:r>
              <a:rPr lang="en">
                <a:solidFill>
                  <a:schemeClr val="dk1"/>
                </a:solidFill>
              </a:rPr>
              <a:t>(click) </a:t>
            </a:r>
            <a:r>
              <a:rPr lang="en"/>
              <a:t>sales and </a:t>
            </a:r>
            <a:r>
              <a:rPr lang="en">
                <a:solidFill>
                  <a:schemeClr val="dk1"/>
                </a:solidFill>
              </a:rPr>
              <a:t>(click) </a:t>
            </a:r>
            <a:r>
              <a:rPr lang="en"/>
              <a:t>communications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Firstly, for production - the process is as follows, </a:t>
            </a:r>
            <a:r>
              <a:rPr lang="en">
                <a:solidFill>
                  <a:schemeClr val="dk1"/>
                </a:solidFill>
              </a:rPr>
              <a:t>(click) </a:t>
            </a:r>
            <a:r>
              <a:rPr lang="en"/>
              <a:t>tech stack, followed by </a:t>
            </a:r>
            <a:r>
              <a:rPr lang="en">
                <a:solidFill>
                  <a:schemeClr val="dk1"/>
                </a:solidFill>
              </a:rPr>
              <a:t>(click) </a:t>
            </a:r>
            <a:r>
              <a:rPr lang="en"/>
              <a:t>version control, and lastly, </a:t>
            </a:r>
            <a:r>
              <a:rPr lang="en">
                <a:solidFill>
                  <a:schemeClr val="dk1"/>
                </a:solidFill>
              </a:rPr>
              <a:t>(click) </a:t>
            </a:r>
            <a:r>
              <a:rPr lang="en"/>
              <a:t>the launch of the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Secondly, for sales - we’ll be looking at platforms such as </a:t>
            </a:r>
            <a:r>
              <a:rPr lang="en">
                <a:solidFill>
                  <a:schemeClr val="dk1"/>
                </a:solidFill>
              </a:rPr>
              <a:t>(click) </a:t>
            </a:r>
            <a:r>
              <a:rPr lang="en"/>
              <a:t>the App store, </a:t>
            </a:r>
            <a:r>
              <a:rPr lang="en">
                <a:solidFill>
                  <a:schemeClr val="dk1"/>
                </a:solidFill>
              </a:rPr>
              <a:t>(click) </a:t>
            </a:r>
            <a:r>
              <a:rPr lang="en"/>
              <a:t>emails and </a:t>
            </a:r>
            <a:r>
              <a:rPr lang="en">
                <a:solidFill>
                  <a:schemeClr val="dk1"/>
                </a:solidFill>
              </a:rPr>
              <a:t>(click) </a:t>
            </a:r>
            <a:r>
              <a:rPr lang="en"/>
              <a:t>advertisements to promote our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Lastly, for communications - channels such as </a:t>
            </a:r>
            <a:r>
              <a:rPr lang="en">
                <a:solidFill>
                  <a:schemeClr val="dk1"/>
                </a:solidFill>
              </a:rPr>
              <a:t>(click) </a:t>
            </a:r>
            <a:r>
              <a:rPr lang="en"/>
              <a:t>telegram will be used for internal communications and </a:t>
            </a:r>
            <a:r>
              <a:rPr lang="en">
                <a:solidFill>
                  <a:schemeClr val="dk1"/>
                </a:solidFill>
              </a:rPr>
              <a:t>(click) </a:t>
            </a:r>
            <a:r>
              <a:rPr lang="en"/>
              <a:t>zoom for external communications</a:t>
            </a:r>
            <a:endParaRPr/>
          </a:p>
        </p:txBody>
      </p:sp>
      <p:sp>
        <p:nvSpPr>
          <p:cNvPr id="1575" name="Google Shape;1575;g171f9bcfb27_4_197: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576" name="Google Shape;1576;g171f9bcfb27_4_197: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171f9bcfb27_5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171f9bcfb27_5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171f9bcfb27_5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171f9bcfb27_5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171f9bcfb27_8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171f9bcfb27_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179599277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179599277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71f9bcfb2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71f9bcfb2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17805abc8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17805abc8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17874c5c916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17874c5c916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17805abc8e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17805abc8e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17805abc8e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17805abc8e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17874c5c916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17874c5c916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17874c5c916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17874c5c91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17874c5c916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17874c5c916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17874c5c91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17874c5c91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177ebd94698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177ebd94698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1795992775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1795992775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71f9bcfb2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71f9bcfb2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1795992775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1795992775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ace8169b2c_1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ace8169b2c_1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9c25dc480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9c25dc480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9c25dc480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9c25dc480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ace8169b2c_1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ace8169b2c_1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ace8169b2c_1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ace8169b2c_1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ace8169b2c_1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ace8169b2c_1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ace8169b2c_1_1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ace8169b2c_1_1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ace8169b2c_1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ace8169b2c_1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9c25dc480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1" name="Google Shape;1941;g9c25dc480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71f9bcfb2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71f9bcfb2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gace8169b2c_1_1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ace8169b2c_1_1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171f9bcf9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171f9bcf9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6" name="Shape 2176"/>
        <p:cNvGrpSpPr/>
        <p:nvPr/>
      </p:nvGrpSpPr>
      <p:grpSpPr>
        <a:xfrm>
          <a:off x="0" y="0"/>
          <a:ext cx="0" cy="0"/>
          <a:chOff x="0" y="0"/>
          <a:chExt cx="0" cy="0"/>
        </a:xfrm>
      </p:grpSpPr>
      <p:sp>
        <p:nvSpPr>
          <p:cNvPr id="2177" name="Google Shape;2177;gace8169b2c_1_2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ace8169b2c_1_2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gace8169b2c_1_2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ace8169b2c_1_2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ace8169b2c_1_2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ace8169b2c_1_2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gad79ed10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3" name="Google Shape;2303;gad79ed10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gad7caeb9c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7" name="Google Shape;2317;gad7caeb9c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gad7caeb9cf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9" name="Google Shape;2429;gad7caeb9cf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6" name="Shape 2476"/>
        <p:cNvGrpSpPr/>
        <p:nvPr/>
      </p:nvGrpSpPr>
      <p:grpSpPr>
        <a:xfrm>
          <a:off x="0" y="0"/>
          <a:ext cx="0" cy="0"/>
          <a:chOff x="0" y="0"/>
          <a:chExt cx="0" cy="0"/>
        </a:xfrm>
      </p:grpSpPr>
      <p:sp>
        <p:nvSpPr>
          <p:cNvPr id="2477" name="Google Shape;2477;gad7caeb9c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8" name="Google Shape;2478;gad7caeb9c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gad7caeb9cf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4" name="Google Shape;2584;gad7caeb9cf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77e9a0bc4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77e9a0bc4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gad7caeb9cf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0" name="Google Shape;2730;gad7caeb9cf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g9c25dc480e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3" name="Google Shape;2773;g9c25dc480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71f9bcfb2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71f9bcfb2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9" name="Shape 9"/>
        <p:cNvGrpSpPr/>
        <p:nvPr/>
      </p:nvGrpSpPr>
      <p:grpSpPr>
        <a:xfrm>
          <a:off x="0" y="0"/>
          <a:ext cx="0" cy="0"/>
          <a:chOff x="0" y="0"/>
          <a:chExt cx="0" cy="0"/>
        </a:xfrm>
      </p:grpSpPr>
      <p:sp>
        <p:nvSpPr>
          <p:cNvPr id="10" name="Google Shape;10;p2"/>
          <p:cNvSpPr/>
          <p:nvPr/>
        </p:nvSpPr>
        <p:spPr>
          <a:xfrm>
            <a:off x="2485500" y="-58750"/>
            <a:ext cx="6658613" cy="5342109"/>
          </a:xfrm>
          <a:custGeom>
            <a:rect b="b" l="l" r="r" t="t"/>
            <a:pathLst>
              <a:path extrusionOk="0" h="209803" w="244892">
                <a:moveTo>
                  <a:pt x="244892" y="0"/>
                </a:moveTo>
                <a:lnTo>
                  <a:pt x="0" y="442"/>
                </a:lnTo>
                <a:cubicBezTo>
                  <a:pt x="0" y="442"/>
                  <a:pt x="31537" y="13225"/>
                  <a:pt x="35069" y="44551"/>
                </a:cubicBezTo>
                <a:cubicBezTo>
                  <a:pt x="38580" y="75877"/>
                  <a:pt x="30822" y="98374"/>
                  <a:pt x="47389" y="119125"/>
                </a:cubicBezTo>
                <a:cubicBezTo>
                  <a:pt x="63935" y="139897"/>
                  <a:pt x="83971" y="148327"/>
                  <a:pt x="78715" y="179654"/>
                </a:cubicBezTo>
                <a:cubicBezTo>
                  <a:pt x="76318" y="193824"/>
                  <a:pt x="82794" y="203390"/>
                  <a:pt x="90594" y="209593"/>
                </a:cubicBezTo>
                <a:lnTo>
                  <a:pt x="244892" y="209803"/>
                </a:lnTo>
                <a:lnTo>
                  <a:pt x="2448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753150" y="782050"/>
            <a:ext cx="3761100" cy="2259600"/>
          </a:xfrm>
          <a:prstGeom prst="rect">
            <a:avLst/>
          </a:prstGeom>
          <a:ln>
            <a:noFill/>
          </a:ln>
        </p:spPr>
        <p:txBody>
          <a:bodyPr anchorCtr="0" anchor="b" bIns="91425" lIns="91425" spcFirstLastPara="1" rIns="91425" wrap="square" tIns="91425">
            <a:noAutofit/>
          </a:bodyPr>
          <a:lstStyle>
            <a:lvl1pPr lvl="0" algn="r">
              <a:spcBef>
                <a:spcPts val="0"/>
              </a:spcBef>
              <a:spcAft>
                <a:spcPts val="0"/>
              </a:spcAft>
              <a:buClr>
                <a:srgbClr val="FF8D00"/>
              </a:buClr>
              <a:buSzPts val="5000"/>
              <a:buNone/>
              <a:defRPr sz="35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6086225" y="3080875"/>
            <a:ext cx="2427900" cy="468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400">
                <a:solidFill>
                  <a:schemeClr val="accent6"/>
                </a:solidFill>
                <a:latin typeface="Poppins Medium"/>
                <a:ea typeface="Poppins Medium"/>
                <a:cs typeface="Poppins Medium"/>
                <a:sym typeface="Poppins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3" name="Google Shape;13;p2"/>
          <p:cNvGrpSpPr/>
          <p:nvPr/>
        </p:nvGrpSpPr>
        <p:grpSpPr>
          <a:xfrm>
            <a:off x="-28812" y="-96"/>
            <a:ext cx="9201623" cy="5143690"/>
            <a:chOff x="234900" y="858250"/>
            <a:chExt cx="7138575" cy="3990450"/>
          </a:xfrm>
        </p:grpSpPr>
        <p:sp>
          <p:nvSpPr>
            <p:cNvPr id="14" name="Google Shape;14;p2"/>
            <p:cNvSpPr/>
            <p:nvPr/>
          </p:nvSpPr>
          <p:spPr>
            <a:xfrm>
              <a:off x="5679650" y="3937000"/>
              <a:ext cx="336950" cy="205775"/>
            </a:xfrm>
            <a:custGeom>
              <a:rect b="b" l="l" r="r" t="t"/>
              <a:pathLst>
                <a:path extrusionOk="0" h="8231" w="13478">
                  <a:moveTo>
                    <a:pt x="7782" y="418"/>
                  </a:moveTo>
                  <a:cubicBezTo>
                    <a:pt x="9514" y="418"/>
                    <a:pt x="10942" y="1829"/>
                    <a:pt x="10942" y="3578"/>
                  </a:cubicBezTo>
                  <a:cubicBezTo>
                    <a:pt x="10942" y="3674"/>
                    <a:pt x="11022" y="3771"/>
                    <a:pt x="11135" y="3771"/>
                  </a:cubicBezTo>
                  <a:cubicBezTo>
                    <a:pt x="12242" y="3819"/>
                    <a:pt x="13076" y="4717"/>
                    <a:pt x="13076" y="5824"/>
                  </a:cubicBezTo>
                  <a:cubicBezTo>
                    <a:pt x="13076" y="6947"/>
                    <a:pt x="12162" y="7862"/>
                    <a:pt x="11038" y="7862"/>
                  </a:cubicBezTo>
                  <a:lnTo>
                    <a:pt x="2439" y="7862"/>
                  </a:lnTo>
                  <a:cubicBezTo>
                    <a:pt x="1316" y="7830"/>
                    <a:pt x="386" y="6915"/>
                    <a:pt x="386" y="5792"/>
                  </a:cubicBezTo>
                  <a:cubicBezTo>
                    <a:pt x="386" y="4765"/>
                    <a:pt x="1156" y="3915"/>
                    <a:pt x="2150" y="3771"/>
                  </a:cubicBezTo>
                  <a:cubicBezTo>
                    <a:pt x="2247" y="3755"/>
                    <a:pt x="2343" y="3642"/>
                    <a:pt x="2343" y="3546"/>
                  </a:cubicBezTo>
                  <a:cubicBezTo>
                    <a:pt x="2343" y="2712"/>
                    <a:pt x="3017" y="2022"/>
                    <a:pt x="3851" y="2022"/>
                  </a:cubicBezTo>
                  <a:cubicBezTo>
                    <a:pt x="4140" y="2022"/>
                    <a:pt x="4413" y="2102"/>
                    <a:pt x="4685" y="2263"/>
                  </a:cubicBezTo>
                  <a:cubicBezTo>
                    <a:pt x="4706" y="2293"/>
                    <a:pt x="4739" y="2304"/>
                    <a:pt x="4777" y="2304"/>
                  </a:cubicBezTo>
                  <a:cubicBezTo>
                    <a:pt x="4799" y="2304"/>
                    <a:pt x="4822" y="2301"/>
                    <a:pt x="4846" y="2295"/>
                  </a:cubicBezTo>
                  <a:cubicBezTo>
                    <a:pt x="4894" y="2263"/>
                    <a:pt x="4942" y="2230"/>
                    <a:pt x="4958" y="2182"/>
                  </a:cubicBezTo>
                  <a:cubicBezTo>
                    <a:pt x="5487" y="1107"/>
                    <a:pt x="6562" y="418"/>
                    <a:pt x="7782" y="418"/>
                  </a:cubicBezTo>
                  <a:close/>
                  <a:moveTo>
                    <a:pt x="7814" y="0"/>
                  </a:moveTo>
                  <a:cubicBezTo>
                    <a:pt x="6514" y="0"/>
                    <a:pt x="5343" y="690"/>
                    <a:pt x="4717" y="1813"/>
                  </a:cubicBezTo>
                  <a:cubicBezTo>
                    <a:pt x="4461" y="1685"/>
                    <a:pt x="4172" y="1605"/>
                    <a:pt x="3883" y="1605"/>
                  </a:cubicBezTo>
                  <a:cubicBezTo>
                    <a:pt x="2856" y="1605"/>
                    <a:pt x="2038" y="2391"/>
                    <a:pt x="1958" y="3386"/>
                  </a:cubicBezTo>
                  <a:cubicBezTo>
                    <a:pt x="835" y="3626"/>
                    <a:pt x="1" y="4621"/>
                    <a:pt x="1" y="5776"/>
                  </a:cubicBezTo>
                  <a:cubicBezTo>
                    <a:pt x="1" y="7124"/>
                    <a:pt x="1108" y="8231"/>
                    <a:pt x="2455" y="8231"/>
                  </a:cubicBezTo>
                  <a:lnTo>
                    <a:pt x="11055" y="8231"/>
                  </a:lnTo>
                  <a:cubicBezTo>
                    <a:pt x="12386" y="8231"/>
                    <a:pt x="13477" y="7140"/>
                    <a:pt x="13477" y="5792"/>
                  </a:cubicBezTo>
                  <a:cubicBezTo>
                    <a:pt x="13477" y="4557"/>
                    <a:pt x="12563" y="3514"/>
                    <a:pt x="11343" y="3370"/>
                  </a:cubicBezTo>
                  <a:cubicBezTo>
                    <a:pt x="11231" y="1509"/>
                    <a:pt x="9691" y="0"/>
                    <a:pt x="781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757950" y="956925"/>
              <a:ext cx="238675" cy="146425"/>
            </a:xfrm>
            <a:custGeom>
              <a:rect b="b" l="l" r="r" t="t"/>
              <a:pathLst>
                <a:path extrusionOk="0" h="5857" w="9547">
                  <a:moveTo>
                    <a:pt x="5536" y="402"/>
                  </a:moveTo>
                  <a:cubicBezTo>
                    <a:pt x="6723" y="402"/>
                    <a:pt x="7653" y="1364"/>
                    <a:pt x="7653" y="2519"/>
                  </a:cubicBezTo>
                  <a:cubicBezTo>
                    <a:pt x="7653" y="2632"/>
                    <a:pt x="7734" y="2728"/>
                    <a:pt x="7862" y="2728"/>
                  </a:cubicBezTo>
                  <a:cubicBezTo>
                    <a:pt x="8584" y="2776"/>
                    <a:pt x="9162" y="3354"/>
                    <a:pt x="9162" y="4092"/>
                  </a:cubicBezTo>
                  <a:cubicBezTo>
                    <a:pt x="9162" y="4830"/>
                    <a:pt x="8568" y="5455"/>
                    <a:pt x="7798" y="5455"/>
                  </a:cubicBezTo>
                  <a:lnTo>
                    <a:pt x="1798" y="5455"/>
                  </a:lnTo>
                  <a:cubicBezTo>
                    <a:pt x="1060" y="5455"/>
                    <a:pt x="434" y="4846"/>
                    <a:pt x="434" y="4092"/>
                  </a:cubicBezTo>
                  <a:cubicBezTo>
                    <a:pt x="418" y="3434"/>
                    <a:pt x="915" y="2840"/>
                    <a:pt x="1605" y="2744"/>
                  </a:cubicBezTo>
                  <a:cubicBezTo>
                    <a:pt x="1701" y="2728"/>
                    <a:pt x="1782" y="2632"/>
                    <a:pt x="1782" y="2519"/>
                  </a:cubicBezTo>
                  <a:cubicBezTo>
                    <a:pt x="1782" y="1958"/>
                    <a:pt x="2231" y="1525"/>
                    <a:pt x="2792" y="1525"/>
                  </a:cubicBezTo>
                  <a:cubicBezTo>
                    <a:pt x="2969" y="1525"/>
                    <a:pt x="3161" y="1589"/>
                    <a:pt x="3322" y="1685"/>
                  </a:cubicBezTo>
                  <a:cubicBezTo>
                    <a:pt x="3350" y="1704"/>
                    <a:pt x="3384" y="1712"/>
                    <a:pt x="3416" y="1712"/>
                  </a:cubicBezTo>
                  <a:cubicBezTo>
                    <a:pt x="3440" y="1712"/>
                    <a:pt x="3462" y="1708"/>
                    <a:pt x="3482" y="1701"/>
                  </a:cubicBezTo>
                  <a:cubicBezTo>
                    <a:pt x="3546" y="1685"/>
                    <a:pt x="3594" y="1637"/>
                    <a:pt x="3610" y="1605"/>
                  </a:cubicBezTo>
                  <a:cubicBezTo>
                    <a:pt x="3963" y="867"/>
                    <a:pt x="4717" y="402"/>
                    <a:pt x="5536" y="402"/>
                  </a:cubicBezTo>
                  <a:close/>
                  <a:moveTo>
                    <a:pt x="5504" y="1"/>
                  </a:moveTo>
                  <a:cubicBezTo>
                    <a:pt x="4605" y="1"/>
                    <a:pt x="3787" y="482"/>
                    <a:pt x="3322" y="1252"/>
                  </a:cubicBezTo>
                  <a:cubicBezTo>
                    <a:pt x="3145" y="1172"/>
                    <a:pt x="2969" y="1124"/>
                    <a:pt x="2760" y="1124"/>
                  </a:cubicBezTo>
                  <a:cubicBezTo>
                    <a:pt x="2038" y="1124"/>
                    <a:pt x="1445" y="1669"/>
                    <a:pt x="1364" y="2391"/>
                  </a:cubicBezTo>
                  <a:cubicBezTo>
                    <a:pt x="578" y="2568"/>
                    <a:pt x="1" y="3290"/>
                    <a:pt x="1" y="4108"/>
                  </a:cubicBezTo>
                  <a:cubicBezTo>
                    <a:pt x="17" y="5070"/>
                    <a:pt x="819" y="5857"/>
                    <a:pt x="1782" y="5857"/>
                  </a:cubicBezTo>
                  <a:lnTo>
                    <a:pt x="7782" y="5857"/>
                  </a:lnTo>
                  <a:cubicBezTo>
                    <a:pt x="8760" y="5857"/>
                    <a:pt x="9547" y="5070"/>
                    <a:pt x="9547" y="4092"/>
                  </a:cubicBezTo>
                  <a:cubicBezTo>
                    <a:pt x="9547" y="3209"/>
                    <a:pt x="8905" y="2471"/>
                    <a:pt x="8038" y="2343"/>
                  </a:cubicBezTo>
                  <a:cubicBezTo>
                    <a:pt x="7942" y="1043"/>
                    <a:pt x="6851" y="1"/>
                    <a:pt x="550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995700" y="858675"/>
              <a:ext cx="141225" cy="69800"/>
            </a:xfrm>
            <a:custGeom>
              <a:rect b="b" l="l" r="r" t="t"/>
              <a:pathLst>
                <a:path extrusionOk="0" h="2792" w="5649">
                  <a:moveTo>
                    <a:pt x="1" y="0"/>
                  </a:moveTo>
                  <a:cubicBezTo>
                    <a:pt x="17" y="1540"/>
                    <a:pt x="1284" y="2792"/>
                    <a:pt x="2824" y="2792"/>
                  </a:cubicBezTo>
                  <a:cubicBezTo>
                    <a:pt x="4381" y="2792"/>
                    <a:pt x="5632" y="1540"/>
                    <a:pt x="5648" y="0"/>
                  </a:cubicBezTo>
                  <a:lnTo>
                    <a:pt x="5247" y="0"/>
                  </a:lnTo>
                  <a:cubicBezTo>
                    <a:pt x="5231" y="1332"/>
                    <a:pt x="4156" y="2390"/>
                    <a:pt x="2824" y="2390"/>
                  </a:cubicBezTo>
                  <a:cubicBezTo>
                    <a:pt x="1509" y="2390"/>
                    <a:pt x="418" y="1332"/>
                    <a:pt x="40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921100" y="954925"/>
              <a:ext cx="291225" cy="150425"/>
            </a:xfrm>
            <a:custGeom>
              <a:rect b="b" l="l" r="r" t="t"/>
              <a:pathLst>
                <a:path extrusionOk="0" h="6017" w="11649">
                  <a:moveTo>
                    <a:pt x="5808" y="402"/>
                  </a:moveTo>
                  <a:cubicBezTo>
                    <a:pt x="8744" y="402"/>
                    <a:pt x="11135" y="2728"/>
                    <a:pt x="11231" y="5616"/>
                  </a:cubicBezTo>
                  <a:lnTo>
                    <a:pt x="402" y="5616"/>
                  </a:lnTo>
                  <a:cubicBezTo>
                    <a:pt x="498" y="2728"/>
                    <a:pt x="2889" y="402"/>
                    <a:pt x="5808" y="402"/>
                  </a:cubicBezTo>
                  <a:close/>
                  <a:moveTo>
                    <a:pt x="5825" y="0"/>
                  </a:moveTo>
                  <a:cubicBezTo>
                    <a:pt x="2616" y="0"/>
                    <a:pt x="17" y="2616"/>
                    <a:pt x="17" y="5824"/>
                  </a:cubicBezTo>
                  <a:cubicBezTo>
                    <a:pt x="1" y="5937"/>
                    <a:pt x="81" y="6017"/>
                    <a:pt x="193" y="6017"/>
                  </a:cubicBezTo>
                  <a:lnTo>
                    <a:pt x="11440" y="6017"/>
                  </a:lnTo>
                  <a:cubicBezTo>
                    <a:pt x="11568" y="6017"/>
                    <a:pt x="11648" y="5937"/>
                    <a:pt x="11648" y="5824"/>
                  </a:cubicBezTo>
                  <a:cubicBezTo>
                    <a:pt x="11648" y="2616"/>
                    <a:pt x="9033" y="0"/>
                    <a:pt x="582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759775" y="3789800"/>
              <a:ext cx="304850" cy="304850"/>
            </a:xfrm>
            <a:custGeom>
              <a:rect b="b" l="l" r="r" t="t"/>
              <a:pathLst>
                <a:path extrusionOk="0" h="12194" w="12194">
                  <a:moveTo>
                    <a:pt x="6081" y="1765"/>
                  </a:moveTo>
                  <a:cubicBezTo>
                    <a:pt x="6643" y="3867"/>
                    <a:pt x="8295" y="5552"/>
                    <a:pt x="10413" y="6097"/>
                  </a:cubicBezTo>
                  <a:cubicBezTo>
                    <a:pt x="8295" y="6642"/>
                    <a:pt x="6611" y="8311"/>
                    <a:pt x="6081" y="10429"/>
                  </a:cubicBezTo>
                  <a:cubicBezTo>
                    <a:pt x="5536" y="8311"/>
                    <a:pt x="3867" y="6642"/>
                    <a:pt x="1749" y="6097"/>
                  </a:cubicBezTo>
                  <a:cubicBezTo>
                    <a:pt x="3851" y="5535"/>
                    <a:pt x="5536" y="3867"/>
                    <a:pt x="6081" y="1765"/>
                  </a:cubicBezTo>
                  <a:close/>
                  <a:moveTo>
                    <a:pt x="6097" y="0"/>
                  </a:moveTo>
                  <a:cubicBezTo>
                    <a:pt x="5985" y="0"/>
                    <a:pt x="5905" y="81"/>
                    <a:pt x="5905" y="193"/>
                  </a:cubicBezTo>
                  <a:cubicBezTo>
                    <a:pt x="5905" y="3321"/>
                    <a:pt x="3354" y="5888"/>
                    <a:pt x="209" y="5888"/>
                  </a:cubicBezTo>
                  <a:cubicBezTo>
                    <a:pt x="81" y="5888"/>
                    <a:pt x="1" y="5969"/>
                    <a:pt x="1" y="6097"/>
                  </a:cubicBezTo>
                  <a:cubicBezTo>
                    <a:pt x="1" y="6209"/>
                    <a:pt x="81" y="6290"/>
                    <a:pt x="209" y="6290"/>
                  </a:cubicBezTo>
                  <a:cubicBezTo>
                    <a:pt x="3338" y="6290"/>
                    <a:pt x="5905" y="8840"/>
                    <a:pt x="5905" y="11985"/>
                  </a:cubicBezTo>
                  <a:cubicBezTo>
                    <a:pt x="5905" y="12081"/>
                    <a:pt x="5985" y="12194"/>
                    <a:pt x="6097" y="12194"/>
                  </a:cubicBezTo>
                  <a:cubicBezTo>
                    <a:pt x="6225" y="12194"/>
                    <a:pt x="6306" y="12113"/>
                    <a:pt x="6306" y="11985"/>
                  </a:cubicBezTo>
                  <a:cubicBezTo>
                    <a:pt x="6306" y="8856"/>
                    <a:pt x="8841" y="6290"/>
                    <a:pt x="12001" y="6290"/>
                  </a:cubicBezTo>
                  <a:cubicBezTo>
                    <a:pt x="12113" y="6290"/>
                    <a:pt x="12194" y="6209"/>
                    <a:pt x="12194" y="6097"/>
                  </a:cubicBezTo>
                  <a:cubicBezTo>
                    <a:pt x="12194" y="5969"/>
                    <a:pt x="12113" y="5888"/>
                    <a:pt x="12001" y="5888"/>
                  </a:cubicBezTo>
                  <a:cubicBezTo>
                    <a:pt x="8873" y="5888"/>
                    <a:pt x="6306" y="3338"/>
                    <a:pt x="6306" y="193"/>
                  </a:cubicBezTo>
                  <a:cubicBezTo>
                    <a:pt x="6306" y="81"/>
                    <a:pt x="6225" y="0"/>
                    <a:pt x="609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397150" y="4106650"/>
              <a:ext cx="304850" cy="304850"/>
            </a:xfrm>
            <a:custGeom>
              <a:rect b="b" l="l" r="r" t="t"/>
              <a:pathLst>
                <a:path extrusionOk="0" h="12194" w="12194">
                  <a:moveTo>
                    <a:pt x="6097" y="1750"/>
                  </a:moveTo>
                  <a:cubicBezTo>
                    <a:pt x="6659" y="3867"/>
                    <a:pt x="8311" y="5552"/>
                    <a:pt x="10429" y="6097"/>
                  </a:cubicBezTo>
                  <a:cubicBezTo>
                    <a:pt x="8311" y="6659"/>
                    <a:pt x="6659" y="8311"/>
                    <a:pt x="6097" y="10429"/>
                  </a:cubicBezTo>
                  <a:cubicBezTo>
                    <a:pt x="5536" y="8311"/>
                    <a:pt x="3867" y="6627"/>
                    <a:pt x="1766" y="6097"/>
                  </a:cubicBezTo>
                  <a:cubicBezTo>
                    <a:pt x="3867" y="5536"/>
                    <a:pt x="5552" y="3867"/>
                    <a:pt x="6097" y="1750"/>
                  </a:cubicBezTo>
                  <a:close/>
                  <a:moveTo>
                    <a:pt x="6097" y="1"/>
                  </a:moveTo>
                  <a:cubicBezTo>
                    <a:pt x="5969" y="1"/>
                    <a:pt x="5889" y="81"/>
                    <a:pt x="5889" y="193"/>
                  </a:cubicBezTo>
                  <a:cubicBezTo>
                    <a:pt x="5889" y="3322"/>
                    <a:pt x="3338" y="5889"/>
                    <a:pt x="193" y="5889"/>
                  </a:cubicBezTo>
                  <a:cubicBezTo>
                    <a:pt x="81" y="5889"/>
                    <a:pt x="1" y="5969"/>
                    <a:pt x="1" y="6097"/>
                  </a:cubicBezTo>
                  <a:cubicBezTo>
                    <a:pt x="1" y="6210"/>
                    <a:pt x="81" y="6290"/>
                    <a:pt x="193" y="6290"/>
                  </a:cubicBezTo>
                  <a:cubicBezTo>
                    <a:pt x="3322" y="6290"/>
                    <a:pt x="5889" y="8841"/>
                    <a:pt x="5889" y="11985"/>
                  </a:cubicBezTo>
                  <a:cubicBezTo>
                    <a:pt x="5889" y="12114"/>
                    <a:pt x="5969" y="12194"/>
                    <a:pt x="6097" y="12194"/>
                  </a:cubicBezTo>
                  <a:cubicBezTo>
                    <a:pt x="6210" y="12194"/>
                    <a:pt x="6290" y="12114"/>
                    <a:pt x="6290" y="11985"/>
                  </a:cubicBezTo>
                  <a:cubicBezTo>
                    <a:pt x="6290" y="8857"/>
                    <a:pt x="8841" y="6290"/>
                    <a:pt x="11985" y="6290"/>
                  </a:cubicBezTo>
                  <a:cubicBezTo>
                    <a:pt x="12114" y="6290"/>
                    <a:pt x="12194" y="6210"/>
                    <a:pt x="12194" y="6097"/>
                  </a:cubicBezTo>
                  <a:cubicBezTo>
                    <a:pt x="12194" y="5969"/>
                    <a:pt x="12114" y="5889"/>
                    <a:pt x="11985" y="5889"/>
                  </a:cubicBezTo>
                  <a:cubicBezTo>
                    <a:pt x="8857" y="5889"/>
                    <a:pt x="6290" y="3338"/>
                    <a:pt x="6290" y="193"/>
                  </a:cubicBezTo>
                  <a:cubicBezTo>
                    <a:pt x="6290" y="81"/>
                    <a:pt x="6210" y="1"/>
                    <a:pt x="609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681975" y="4150775"/>
              <a:ext cx="108300" cy="108325"/>
            </a:xfrm>
            <a:custGeom>
              <a:rect b="b" l="l" r="r" t="t"/>
              <a:pathLst>
                <a:path extrusionOk="0" h="4333" w="4332">
                  <a:moveTo>
                    <a:pt x="2198" y="1124"/>
                  </a:moveTo>
                  <a:cubicBezTo>
                    <a:pt x="2407" y="1573"/>
                    <a:pt x="2776" y="1958"/>
                    <a:pt x="3241" y="2166"/>
                  </a:cubicBezTo>
                  <a:cubicBezTo>
                    <a:pt x="2776" y="2375"/>
                    <a:pt x="2391" y="2744"/>
                    <a:pt x="2198" y="3209"/>
                  </a:cubicBezTo>
                  <a:cubicBezTo>
                    <a:pt x="1974" y="2744"/>
                    <a:pt x="1605" y="2359"/>
                    <a:pt x="1155" y="2166"/>
                  </a:cubicBezTo>
                  <a:cubicBezTo>
                    <a:pt x="1605" y="1942"/>
                    <a:pt x="1990" y="1573"/>
                    <a:pt x="2198" y="1124"/>
                  </a:cubicBezTo>
                  <a:close/>
                  <a:moveTo>
                    <a:pt x="2166" y="1"/>
                  </a:moveTo>
                  <a:cubicBezTo>
                    <a:pt x="2054" y="1"/>
                    <a:pt x="1974" y="81"/>
                    <a:pt x="1974" y="193"/>
                  </a:cubicBezTo>
                  <a:cubicBezTo>
                    <a:pt x="1974" y="1156"/>
                    <a:pt x="1187" y="1958"/>
                    <a:pt x="209" y="1958"/>
                  </a:cubicBezTo>
                  <a:cubicBezTo>
                    <a:pt x="80" y="1958"/>
                    <a:pt x="0" y="2038"/>
                    <a:pt x="0" y="2166"/>
                  </a:cubicBezTo>
                  <a:cubicBezTo>
                    <a:pt x="0" y="2279"/>
                    <a:pt x="80" y="2359"/>
                    <a:pt x="209" y="2359"/>
                  </a:cubicBezTo>
                  <a:cubicBezTo>
                    <a:pt x="1171" y="2359"/>
                    <a:pt x="1974" y="3145"/>
                    <a:pt x="1974" y="4124"/>
                  </a:cubicBezTo>
                  <a:cubicBezTo>
                    <a:pt x="1974" y="4252"/>
                    <a:pt x="2054" y="4332"/>
                    <a:pt x="2166" y="4332"/>
                  </a:cubicBezTo>
                  <a:cubicBezTo>
                    <a:pt x="2294" y="4332"/>
                    <a:pt x="2375" y="4252"/>
                    <a:pt x="2375" y="4124"/>
                  </a:cubicBezTo>
                  <a:cubicBezTo>
                    <a:pt x="2375" y="3161"/>
                    <a:pt x="3161" y="2359"/>
                    <a:pt x="4139" y="2359"/>
                  </a:cubicBezTo>
                  <a:cubicBezTo>
                    <a:pt x="4252" y="2359"/>
                    <a:pt x="4332" y="2279"/>
                    <a:pt x="4332" y="2166"/>
                  </a:cubicBezTo>
                  <a:cubicBezTo>
                    <a:pt x="4332" y="2038"/>
                    <a:pt x="4252" y="1958"/>
                    <a:pt x="4139" y="1958"/>
                  </a:cubicBezTo>
                  <a:cubicBezTo>
                    <a:pt x="3177" y="1958"/>
                    <a:pt x="2375" y="1172"/>
                    <a:pt x="2375" y="193"/>
                  </a:cubicBezTo>
                  <a:cubicBezTo>
                    <a:pt x="2375" y="81"/>
                    <a:pt x="2294" y="1"/>
                    <a:pt x="216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136100" y="4101450"/>
              <a:ext cx="108300" cy="108300"/>
            </a:xfrm>
            <a:custGeom>
              <a:rect b="b" l="l" r="r" t="t"/>
              <a:pathLst>
                <a:path extrusionOk="0" h="4332" w="4332">
                  <a:moveTo>
                    <a:pt x="2166" y="1123"/>
                  </a:moveTo>
                  <a:cubicBezTo>
                    <a:pt x="2391" y="1589"/>
                    <a:pt x="2743" y="1974"/>
                    <a:pt x="3209" y="2166"/>
                  </a:cubicBezTo>
                  <a:cubicBezTo>
                    <a:pt x="2743" y="2391"/>
                    <a:pt x="2374" y="2744"/>
                    <a:pt x="2166" y="3209"/>
                  </a:cubicBezTo>
                  <a:cubicBezTo>
                    <a:pt x="1941" y="2744"/>
                    <a:pt x="1588" y="2375"/>
                    <a:pt x="1123" y="2166"/>
                  </a:cubicBezTo>
                  <a:cubicBezTo>
                    <a:pt x="1588" y="1974"/>
                    <a:pt x="1941" y="1589"/>
                    <a:pt x="2166" y="1123"/>
                  </a:cubicBezTo>
                  <a:close/>
                  <a:moveTo>
                    <a:pt x="2166" y="0"/>
                  </a:moveTo>
                  <a:cubicBezTo>
                    <a:pt x="2054" y="0"/>
                    <a:pt x="1973" y="80"/>
                    <a:pt x="1973" y="209"/>
                  </a:cubicBezTo>
                  <a:cubicBezTo>
                    <a:pt x="1973" y="1171"/>
                    <a:pt x="1187" y="1974"/>
                    <a:pt x="209" y="1974"/>
                  </a:cubicBezTo>
                  <a:cubicBezTo>
                    <a:pt x="80" y="1974"/>
                    <a:pt x="0" y="2054"/>
                    <a:pt x="0" y="2166"/>
                  </a:cubicBezTo>
                  <a:cubicBezTo>
                    <a:pt x="0" y="2294"/>
                    <a:pt x="80" y="2375"/>
                    <a:pt x="209" y="2375"/>
                  </a:cubicBezTo>
                  <a:cubicBezTo>
                    <a:pt x="1187" y="2375"/>
                    <a:pt x="1973" y="3177"/>
                    <a:pt x="1973" y="4139"/>
                  </a:cubicBezTo>
                  <a:cubicBezTo>
                    <a:pt x="1973" y="4252"/>
                    <a:pt x="2054" y="4332"/>
                    <a:pt x="2166" y="4332"/>
                  </a:cubicBezTo>
                  <a:cubicBezTo>
                    <a:pt x="2294" y="4332"/>
                    <a:pt x="2374" y="4252"/>
                    <a:pt x="2374" y="4139"/>
                  </a:cubicBezTo>
                  <a:cubicBezTo>
                    <a:pt x="2374" y="3177"/>
                    <a:pt x="3145" y="2375"/>
                    <a:pt x="4139" y="2375"/>
                  </a:cubicBezTo>
                  <a:cubicBezTo>
                    <a:pt x="4252" y="2375"/>
                    <a:pt x="4332" y="2294"/>
                    <a:pt x="4332" y="2166"/>
                  </a:cubicBezTo>
                  <a:cubicBezTo>
                    <a:pt x="4332" y="2054"/>
                    <a:pt x="4252" y="1974"/>
                    <a:pt x="4139" y="1974"/>
                  </a:cubicBezTo>
                  <a:cubicBezTo>
                    <a:pt x="3177" y="1974"/>
                    <a:pt x="2374" y="1187"/>
                    <a:pt x="2374" y="209"/>
                  </a:cubicBezTo>
                  <a:cubicBezTo>
                    <a:pt x="2374" y="80"/>
                    <a:pt x="2294"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235075" y="1201200"/>
              <a:ext cx="69400" cy="158850"/>
            </a:xfrm>
            <a:custGeom>
              <a:rect b="b" l="l" r="r" t="t"/>
              <a:pathLst>
                <a:path extrusionOk="0" h="6354" w="2776">
                  <a:moveTo>
                    <a:pt x="2375" y="401"/>
                  </a:moveTo>
                  <a:lnTo>
                    <a:pt x="2375" y="5952"/>
                  </a:lnTo>
                  <a:lnTo>
                    <a:pt x="401" y="5952"/>
                  </a:lnTo>
                  <a:lnTo>
                    <a:pt x="401" y="401"/>
                  </a:lnTo>
                  <a:close/>
                  <a:moveTo>
                    <a:pt x="401" y="0"/>
                  </a:moveTo>
                  <a:cubicBezTo>
                    <a:pt x="177" y="0"/>
                    <a:pt x="0" y="177"/>
                    <a:pt x="0" y="401"/>
                  </a:cubicBezTo>
                  <a:lnTo>
                    <a:pt x="0" y="5952"/>
                  </a:lnTo>
                  <a:cubicBezTo>
                    <a:pt x="0" y="6177"/>
                    <a:pt x="177" y="6353"/>
                    <a:pt x="401" y="6353"/>
                  </a:cubicBezTo>
                  <a:lnTo>
                    <a:pt x="2375" y="6353"/>
                  </a:lnTo>
                  <a:cubicBezTo>
                    <a:pt x="2583" y="6353"/>
                    <a:pt x="2776" y="6177"/>
                    <a:pt x="2776" y="5952"/>
                  </a:cubicBezTo>
                  <a:lnTo>
                    <a:pt x="2776" y="401"/>
                  </a:lnTo>
                  <a:cubicBezTo>
                    <a:pt x="2776" y="177"/>
                    <a:pt x="2583" y="0"/>
                    <a:pt x="237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334925" y="1151450"/>
              <a:ext cx="38150" cy="208600"/>
            </a:xfrm>
            <a:custGeom>
              <a:rect b="b" l="l" r="r" t="t"/>
              <a:pathLst>
                <a:path extrusionOk="0" h="8344" w="1526">
                  <a:moveTo>
                    <a:pt x="402" y="1"/>
                  </a:moveTo>
                  <a:cubicBezTo>
                    <a:pt x="177" y="1"/>
                    <a:pt x="1" y="177"/>
                    <a:pt x="1" y="402"/>
                  </a:cubicBezTo>
                  <a:lnTo>
                    <a:pt x="1" y="7942"/>
                  </a:lnTo>
                  <a:cubicBezTo>
                    <a:pt x="1" y="8167"/>
                    <a:pt x="177" y="8343"/>
                    <a:pt x="402" y="8343"/>
                  </a:cubicBezTo>
                  <a:lnTo>
                    <a:pt x="1525" y="8343"/>
                  </a:lnTo>
                  <a:lnTo>
                    <a:pt x="1525" y="7942"/>
                  </a:lnTo>
                  <a:lnTo>
                    <a:pt x="402" y="7942"/>
                  </a:lnTo>
                  <a:lnTo>
                    <a:pt x="402" y="402"/>
                  </a:lnTo>
                  <a:lnTo>
                    <a:pt x="1525" y="402"/>
                  </a:lnTo>
                  <a:lnTo>
                    <a:pt x="1525" y="1"/>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35075" y="1022700"/>
              <a:ext cx="138400" cy="39750"/>
            </a:xfrm>
            <a:custGeom>
              <a:rect b="b" l="l" r="r" t="t"/>
              <a:pathLst>
                <a:path extrusionOk="0" h="1590" w="5536">
                  <a:moveTo>
                    <a:pt x="5535" y="1"/>
                  </a:moveTo>
                  <a:cubicBezTo>
                    <a:pt x="2423" y="1140"/>
                    <a:pt x="385" y="1188"/>
                    <a:pt x="209" y="1188"/>
                  </a:cubicBezTo>
                  <a:cubicBezTo>
                    <a:pt x="96" y="1188"/>
                    <a:pt x="0" y="1268"/>
                    <a:pt x="0" y="1381"/>
                  </a:cubicBezTo>
                  <a:cubicBezTo>
                    <a:pt x="0" y="1509"/>
                    <a:pt x="80" y="1589"/>
                    <a:pt x="209" y="1589"/>
                  </a:cubicBezTo>
                  <a:lnTo>
                    <a:pt x="225" y="1589"/>
                  </a:lnTo>
                  <a:cubicBezTo>
                    <a:pt x="401" y="1589"/>
                    <a:pt x="2439" y="1541"/>
                    <a:pt x="5535" y="418"/>
                  </a:cubicBezTo>
                  <a:lnTo>
                    <a:pt x="5535" y="1"/>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132375" y="4206925"/>
              <a:ext cx="104325" cy="104300"/>
            </a:xfrm>
            <a:custGeom>
              <a:rect b="b" l="l" r="r" t="t"/>
              <a:pathLst>
                <a:path extrusionOk="0" h="4172" w="4173">
                  <a:moveTo>
                    <a:pt x="2087" y="370"/>
                  </a:moveTo>
                  <a:cubicBezTo>
                    <a:pt x="3033" y="370"/>
                    <a:pt x="3771" y="1140"/>
                    <a:pt x="3771" y="2054"/>
                  </a:cubicBezTo>
                  <a:cubicBezTo>
                    <a:pt x="3771" y="2985"/>
                    <a:pt x="3001" y="3739"/>
                    <a:pt x="2087" y="3739"/>
                  </a:cubicBezTo>
                  <a:cubicBezTo>
                    <a:pt x="1156" y="3739"/>
                    <a:pt x="402" y="2985"/>
                    <a:pt x="402" y="2054"/>
                  </a:cubicBezTo>
                  <a:cubicBezTo>
                    <a:pt x="402" y="1140"/>
                    <a:pt x="1156" y="370"/>
                    <a:pt x="2087" y="370"/>
                  </a:cubicBezTo>
                  <a:close/>
                  <a:moveTo>
                    <a:pt x="2087" y="1"/>
                  </a:moveTo>
                  <a:cubicBezTo>
                    <a:pt x="915" y="1"/>
                    <a:pt x="1" y="931"/>
                    <a:pt x="1" y="2086"/>
                  </a:cubicBezTo>
                  <a:cubicBezTo>
                    <a:pt x="1" y="3225"/>
                    <a:pt x="948" y="4172"/>
                    <a:pt x="2087" y="4172"/>
                  </a:cubicBezTo>
                  <a:cubicBezTo>
                    <a:pt x="3242" y="4172"/>
                    <a:pt x="4172" y="3225"/>
                    <a:pt x="4172" y="2086"/>
                  </a:cubicBezTo>
                  <a:cubicBezTo>
                    <a:pt x="4172" y="931"/>
                    <a:pt x="3226" y="1"/>
                    <a:pt x="208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7078250" y="4327250"/>
              <a:ext cx="212600" cy="111125"/>
            </a:xfrm>
            <a:custGeom>
              <a:rect b="b" l="l" r="r" t="t"/>
              <a:pathLst>
                <a:path extrusionOk="0" h="4445" w="8504">
                  <a:moveTo>
                    <a:pt x="4268" y="402"/>
                  </a:moveTo>
                  <a:cubicBezTo>
                    <a:pt x="6337" y="402"/>
                    <a:pt x="8006" y="2022"/>
                    <a:pt x="8118" y="4044"/>
                  </a:cubicBezTo>
                  <a:lnTo>
                    <a:pt x="417" y="4044"/>
                  </a:lnTo>
                  <a:cubicBezTo>
                    <a:pt x="514" y="2022"/>
                    <a:pt x="2198" y="402"/>
                    <a:pt x="4268" y="402"/>
                  </a:cubicBezTo>
                  <a:close/>
                  <a:moveTo>
                    <a:pt x="4252" y="1"/>
                  </a:moveTo>
                  <a:cubicBezTo>
                    <a:pt x="1909" y="1"/>
                    <a:pt x="0" y="1894"/>
                    <a:pt x="0" y="4252"/>
                  </a:cubicBezTo>
                  <a:cubicBezTo>
                    <a:pt x="0" y="4365"/>
                    <a:pt x="80" y="4445"/>
                    <a:pt x="193" y="4445"/>
                  </a:cubicBezTo>
                  <a:lnTo>
                    <a:pt x="8295" y="4445"/>
                  </a:lnTo>
                  <a:cubicBezTo>
                    <a:pt x="8423" y="4445"/>
                    <a:pt x="8503" y="4365"/>
                    <a:pt x="8503" y="4252"/>
                  </a:cubicBezTo>
                  <a:cubicBezTo>
                    <a:pt x="8503" y="1894"/>
                    <a:pt x="6594" y="1"/>
                    <a:pt x="425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929850" y="4494500"/>
              <a:ext cx="104300" cy="104325"/>
            </a:xfrm>
            <a:custGeom>
              <a:rect b="b" l="l" r="r" t="t"/>
              <a:pathLst>
                <a:path extrusionOk="0" h="4173" w="4172">
                  <a:moveTo>
                    <a:pt x="2102" y="402"/>
                  </a:moveTo>
                  <a:cubicBezTo>
                    <a:pt x="3032" y="402"/>
                    <a:pt x="3786" y="1172"/>
                    <a:pt x="3786" y="2086"/>
                  </a:cubicBezTo>
                  <a:cubicBezTo>
                    <a:pt x="3786" y="3033"/>
                    <a:pt x="3032" y="3771"/>
                    <a:pt x="2102" y="3771"/>
                  </a:cubicBezTo>
                  <a:cubicBezTo>
                    <a:pt x="1171" y="3771"/>
                    <a:pt x="417" y="3017"/>
                    <a:pt x="417" y="2086"/>
                  </a:cubicBezTo>
                  <a:cubicBezTo>
                    <a:pt x="417" y="1172"/>
                    <a:pt x="1171" y="402"/>
                    <a:pt x="2102" y="402"/>
                  </a:cubicBezTo>
                  <a:close/>
                  <a:moveTo>
                    <a:pt x="2086" y="1"/>
                  </a:moveTo>
                  <a:cubicBezTo>
                    <a:pt x="947" y="1"/>
                    <a:pt x="0" y="947"/>
                    <a:pt x="0" y="2086"/>
                  </a:cubicBezTo>
                  <a:cubicBezTo>
                    <a:pt x="0" y="3258"/>
                    <a:pt x="947" y="4172"/>
                    <a:pt x="2086" y="4172"/>
                  </a:cubicBezTo>
                  <a:cubicBezTo>
                    <a:pt x="3225" y="4172"/>
                    <a:pt x="4171" y="3226"/>
                    <a:pt x="4171" y="2086"/>
                  </a:cubicBezTo>
                  <a:cubicBezTo>
                    <a:pt x="4171" y="947"/>
                    <a:pt x="3225"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876100" y="4615225"/>
              <a:ext cx="212600" cy="111525"/>
            </a:xfrm>
            <a:custGeom>
              <a:rect b="b" l="l" r="r" t="t"/>
              <a:pathLst>
                <a:path extrusionOk="0" h="4461" w="8504">
                  <a:moveTo>
                    <a:pt x="4252" y="402"/>
                  </a:moveTo>
                  <a:cubicBezTo>
                    <a:pt x="6321" y="402"/>
                    <a:pt x="7990" y="2038"/>
                    <a:pt x="8102" y="4060"/>
                  </a:cubicBezTo>
                  <a:lnTo>
                    <a:pt x="401" y="4060"/>
                  </a:lnTo>
                  <a:cubicBezTo>
                    <a:pt x="498" y="2038"/>
                    <a:pt x="2182" y="402"/>
                    <a:pt x="4252" y="402"/>
                  </a:cubicBezTo>
                  <a:close/>
                  <a:moveTo>
                    <a:pt x="4252" y="1"/>
                  </a:moveTo>
                  <a:cubicBezTo>
                    <a:pt x="1909" y="1"/>
                    <a:pt x="0" y="1910"/>
                    <a:pt x="0" y="4252"/>
                  </a:cubicBezTo>
                  <a:cubicBezTo>
                    <a:pt x="0" y="4381"/>
                    <a:pt x="80" y="4461"/>
                    <a:pt x="209" y="4461"/>
                  </a:cubicBezTo>
                  <a:lnTo>
                    <a:pt x="8311" y="4461"/>
                  </a:lnTo>
                  <a:cubicBezTo>
                    <a:pt x="8423" y="4461"/>
                    <a:pt x="8503" y="4381"/>
                    <a:pt x="8503" y="4252"/>
                  </a:cubicBezTo>
                  <a:cubicBezTo>
                    <a:pt x="8503" y="1910"/>
                    <a:pt x="6594" y="1"/>
                    <a:pt x="425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7334925" y="4496525"/>
              <a:ext cx="38150" cy="100275"/>
            </a:xfrm>
            <a:custGeom>
              <a:rect b="b" l="l" r="r" t="t"/>
              <a:pathLst>
                <a:path extrusionOk="0" h="4011" w="1526">
                  <a:moveTo>
                    <a:pt x="1525" y="0"/>
                  </a:moveTo>
                  <a:cubicBezTo>
                    <a:pt x="643" y="241"/>
                    <a:pt x="1" y="1043"/>
                    <a:pt x="1" y="2005"/>
                  </a:cubicBezTo>
                  <a:cubicBezTo>
                    <a:pt x="1" y="2968"/>
                    <a:pt x="643" y="3770"/>
                    <a:pt x="1525" y="4011"/>
                  </a:cubicBezTo>
                  <a:lnTo>
                    <a:pt x="1525" y="3594"/>
                  </a:lnTo>
                  <a:cubicBezTo>
                    <a:pt x="867" y="3353"/>
                    <a:pt x="402" y="2727"/>
                    <a:pt x="402" y="2005"/>
                  </a:cubicBezTo>
                  <a:cubicBezTo>
                    <a:pt x="402" y="1284"/>
                    <a:pt x="883" y="642"/>
                    <a:pt x="1525" y="417"/>
                  </a:cubicBezTo>
                  <a:lnTo>
                    <a:pt x="1525" y="0"/>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7280800" y="4616450"/>
              <a:ext cx="92275" cy="110300"/>
            </a:xfrm>
            <a:custGeom>
              <a:rect b="b" l="l" r="r" t="t"/>
              <a:pathLst>
                <a:path extrusionOk="0" h="4412" w="3691">
                  <a:moveTo>
                    <a:pt x="3690" y="0"/>
                  </a:moveTo>
                  <a:cubicBezTo>
                    <a:pt x="1604" y="273"/>
                    <a:pt x="0" y="2038"/>
                    <a:pt x="0" y="4203"/>
                  </a:cubicBezTo>
                  <a:cubicBezTo>
                    <a:pt x="0" y="4332"/>
                    <a:pt x="80" y="4412"/>
                    <a:pt x="193" y="4412"/>
                  </a:cubicBezTo>
                  <a:lnTo>
                    <a:pt x="3690" y="4412"/>
                  </a:lnTo>
                  <a:lnTo>
                    <a:pt x="3690" y="4011"/>
                  </a:lnTo>
                  <a:lnTo>
                    <a:pt x="417" y="4011"/>
                  </a:lnTo>
                  <a:cubicBezTo>
                    <a:pt x="513" y="2166"/>
                    <a:pt x="1909" y="674"/>
                    <a:pt x="3690" y="401"/>
                  </a:cubicBezTo>
                  <a:lnTo>
                    <a:pt x="3690" y="0"/>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117150" y="4487700"/>
              <a:ext cx="137600" cy="159950"/>
            </a:xfrm>
            <a:custGeom>
              <a:rect b="b" l="l" r="r" t="t"/>
              <a:pathLst>
                <a:path extrusionOk="0" h="6398" w="5504">
                  <a:moveTo>
                    <a:pt x="2760" y="0"/>
                  </a:moveTo>
                  <a:cubicBezTo>
                    <a:pt x="2631" y="0"/>
                    <a:pt x="2551" y="80"/>
                    <a:pt x="2551" y="193"/>
                  </a:cubicBezTo>
                  <a:lnTo>
                    <a:pt x="2551" y="3578"/>
                  </a:lnTo>
                  <a:lnTo>
                    <a:pt x="81" y="6048"/>
                  </a:lnTo>
                  <a:cubicBezTo>
                    <a:pt x="0" y="6129"/>
                    <a:pt x="0" y="6257"/>
                    <a:pt x="81" y="6337"/>
                  </a:cubicBezTo>
                  <a:cubicBezTo>
                    <a:pt x="121" y="6377"/>
                    <a:pt x="173" y="6397"/>
                    <a:pt x="225" y="6397"/>
                  </a:cubicBezTo>
                  <a:cubicBezTo>
                    <a:pt x="277" y="6397"/>
                    <a:pt x="329" y="6377"/>
                    <a:pt x="369" y="6337"/>
                  </a:cubicBezTo>
                  <a:lnTo>
                    <a:pt x="2760" y="3947"/>
                  </a:lnTo>
                  <a:lnTo>
                    <a:pt x="5134" y="6337"/>
                  </a:lnTo>
                  <a:cubicBezTo>
                    <a:pt x="5182" y="6369"/>
                    <a:pt x="5247" y="6385"/>
                    <a:pt x="5279" y="6385"/>
                  </a:cubicBezTo>
                  <a:cubicBezTo>
                    <a:pt x="5327" y="6385"/>
                    <a:pt x="5375" y="6369"/>
                    <a:pt x="5423" y="6337"/>
                  </a:cubicBezTo>
                  <a:cubicBezTo>
                    <a:pt x="5503" y="6257"/>
                    <a:pt x="5503" y="6129"/>
                    <a:pt x="5423" y="6048"/>
                  </a:cubicBezTo>
                  <a:lnTo>
                    <a:pt x="2952" y="3578"/>
                  </a:lnTo>
                  <a:lnTo>
                    <a:pt x="2952" y="193"/>
                  </a:lnTo>
                  <a:cubicBezTo>
                    <a:pt x="2952" y="80"/>
                    <a:pt x="2872" y="0"/>
                    <a:pt x="2760"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786250" y="1330350"/>
              <a:ext cx="130375" cy="130375"/>
            </a:xfrm>
            <a:custGeom>
              <a:rect b="b" l="l" r="r" t="t"/>
              <a:pathLst>
                <a:path extrusionOk="0" h="5215" w="5215">
                  <a:moveTo>
                    <a:pt x="2616" y="1203"/>
                  </a:moveTo>
                  <a:cubicBezTo>
                    <a:pt x="2872" y="1845"/>
                    <a:pt x="3402" y="2358"/>
                    <a:pt x="4011" y="2615"/>
                  </a:cubicBezTo>
                  <a:cubicBezTo>
                    <a:pt x="3370" y="2872"/>
                    <a:pt x="2872" y="3401"/>
                    <a:pt x="2616" y="4011"/>
                  </a:cubicBezTo>
                  <a:cubicBezTo>
                    <a:pt x="2359" y="3369"/>
                    <a:pt x="1829" y="2872"/>
                    <a:pt x="1204" y="2615"/>
                  </a:cubicBezTo>
                  <a:cubicBezTo>
                    <a:pt x="1845" y="2358"/>
                    <a:pt x="2359" y="1845"/>
                    <a:pt x="2616" y="1203"/>
                  </a:cubicBezTo>
                  <a:close/>
                  <a:moveTo>
                    <a:pt x="2616" y="0"/>
                  </a:moveTo>
                  <a:cubicBezTo>
                    <a:pt x="2487" y="0"/>
                    <a:pt x="2407" y="80"/>
                    <a:pt x="2407" y="209"/>
                  </a:cubicBezTo>
                  <a:cubicBezTo>
                    <a:pt x="2407" y="1428"/>
                    <a:pt x="1412" y="2407"/>
                    <a:pt x="209" y="2407"/>
                  </a:cubicBezTo>
                  <a:cubicBezTo>
                    <a:pt x="81" y="2407"/>
                    <a:pt x="0" y="2519"/>
                    <a:pt x="0" y="2615"/>
                  </a:cubicBezTo>
                  <a:cubicBezTo>
                    <a:pt x="0" y="2727"/>
                    <a:pt x="81" y="2808"/>
                    <a:pt x="209" y="2808"/>
                  </a:cubicBezTo>
                  <a:cubicBezTo>
                    <a:pt x="1428" y="2808"/>
                    <a:pt x="2407" y="3818"/>
                    <a:pt x="2407" y="5022"/>
                  </a:cubicBezTo>
                  <a:cubicBezTo>
                    <a:pt x="2407" y="5134"/>
                    <a:pt x="2487" y="5214"/>
                    <a:pt x="2616" y="5214"/>
                  </a:cubicBezTo>
                  <a:cubicBezTo>
                    <a:pt x="2728" y="5214"/>
                    <a:pt x="2808" y="5134"/>
                    <a:pt x="2808" y="5022"/>
                  </a:cubicBezTo>
                  <a:cubicBezTo>
                    <a:pt x="2808" y="3802"/>
                    <a:pt x="3819" y="2808"/>
                    <a:pt x="5022" y="2808"/>
                  </a:cubicBezTo>
                  <a:cubicBezTo>
                    <a:pt x="5134" y="2808"/>
                    <a:pt x="5215" y="2727"/>
                    <a:pt x="5215" y="2615"/>
                  </a:cubicBezTo>
                  <a:cubicBezTo>
                    <a:pt x="5215" y="2487"/>
                    <a:pt x="5134" y="2407"/>
                    <a:pt x="5022" y="2407"/>
                  </a:cubicBezTo>
                  <a:cubicBezTo>
                    <a:pt x="3803" y="2407"/>
                    <a:pt x="2808" y="1412"/>
                    <a:pt x="2808" y="209"/>
                  </a:cubicBezTo>
                  <a:cubicBezTo>
                    <a:pt x="2808" y="80"/>
                    <a:pt x="2728" y="0"/>
                    <a:pt x="261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431775" y="1239700"/>
              <a:ext cx="130375" cy="130375"/>
            </a:xfrm>
            <a:custGeom>
              <a:rect b="b" l="l" r="r" t="t"/>
              <a:pathLst>
                <a:path extrusionOk="0" h="5215" w="5215">
                  <a:moveTo>
                    <a:pt x="2632" y="1187"/>
                  </a:moveTo>
                  <a:cubicBezTo>
                    <a:pt x="2889" y="1829"/>
                    <a:pt x="3402" y="2327"/>
                    <a:pt x="4028" y="2583"/>
                  </a:cubicBezTo>
                  <a:cubicBezTo>
                    <a:pt x="3386" y="2856"/>
                    <a:pt x="2889" y="3369"/>
                    <a:pt x="2632" y="3995"/>
                  </a:cubicBezTo>
                  <a:cubicBezTo>
                    <a:pt x="2359" y="3353"/>
                    <a:pt x="1846" y="2856"/>
                    <a:pt x="1220" y="2583"/>
                  </a:cubicBezTo>
                  <a:cubicBezTo>
                    <a:pt x="1846" y="2343"/>
                    <a:pt x="2359" y="1829"/>
                    <a:pt x="2632" y="1187"/>
                  </a:cubicBezTo>
                  <a:close/>
                  <a:moveTo>
                    <a:pt x="2600" y="0"/>
                  </a:moveTo>
                  <a:cubicBezTo>
                    <a:pt x="2487" y="0"/>
                    <a:pt x="2407" y="80"/>
                    <a:pt x="2407" y="209"/>
                  </a:cubicBezTo>
                  <a:cubicBezTo>
                    <a:pt x="2407" y="1428"/>
                    <a:pt x="1397" y="2407"/>
                    <a:pt x="193" y="2407"/>
                  </a:cubicBezTo>
                  <a:cubicBezTo>
                    <a:pt x="81" y="2407"/>
                    <a:pt x="1" y="2487"/>
                    <a:pt x="1" y="2615"/>
                  </a:cubicBezTo>
                  <a:cubicBezTo>
                    <a:pt x="1" y="2728"/>
                    <a:pt x="97" y="2808"/>
                    <a:pt x="193" y="2808"/>
                  </a:cubicBezTo>
                  <a:cubicBezTo>
                    <a:pt x="1429" y="2808"/>
                    <a:pt x="2407" y="3819"/>
                    <a:pt x="2407" y="5022"/>
                  </a:cubicBezTo>
                  <a:cubicBezTo>
                    <a:pt x="2407" y="5134"/>
                    <a:pt x="2487" y="5214"/>
                    <a:pt x="2600" y="5214"/>
                  </a:cubicBezTo>
                  <a:cubicBezTo>
                    <a:pt x="2728" y="5214"/>
                    <a:pt x="2808" y="5134"/>
                    <a:pt x="2808" y="5022"/>
                  </a:cubicBezTo>
                  <a:cubicBezTo>
                    <a:pt x="2808" y="3787"/>
                    <a:pt x="3803" y="2808"/>
                    <a:pt x="5006" y="2808"/>
                  </a:cubicBezTo>
                  <a:cubicBezTo>
                    <a:pt x="5135" y="2808"/>
                    <a:pt x="5215" y="2728"/>
                    <a:pt x="5215" y="2615"/>
                  </a:cubicBezTo>
                  <a:cubicBezTo>
                    <a:pt x="5215" y="2487"/>
                    <a:pt x="5135" y="2407"/>
                    <a:pt x="5006" y="2407"/>
                  </a:cubicBezTo>
                  <a:cubicBezTo>
                    <a:pt x="3787" y="2407"/>
                    <a:pt x="2808" y="1412"/>
                    <a:pt x="2808" y="209"/>
                  </a:cubicBezTo>
                  <a:cubicBezTo>
                    <a:pt x="2808" y="80"/>
                    <a:pt x="2728" y="0"/>
                    <a:pt x="2600"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7327725" y="1735025"/>
              <a:ext cx="45350" cy="45350"/>
            </a:xfrm>
            <a:custGeom>
              <a:rect b="b" l="l" r="r" t="t"/>
              <a:pathLst>
                <a:path extrusionOk="0" h="1814" w="1814">
                  <a:moveTo>
                    <a:pt x="1813" y="1"/>
                  </a:moveTo>
                  <a:cubicBezTo>
                    <a:pt x="1412" y="450"/>
                    <a:pt x="850" y="723"/>
                    <a:pt x="209" y="723"/>
                  </a:cubicBezTo>
                  <a:cubicBezTo>
                    <a:pt x="80" y="723"/>
                    <a:pt x="0" y="803"/>
                    <a:pt x="0" y="931"/>
                  </a:cubicBezTo>
                  <a:cubicBezTo>
                    <a:pt x="0" y="1044"/>
                    <a:pt x="80" y="1124"/>
                    <a:pt x="209" y="1124"/>
                  </a:cubicBezTo>
                  <a:cubicBezTo>
                    <a:pt x="818" y="1124"/>
                    <a:pt x="1412" y="1381"/>
                    <a:pt x="1813" y="1814"/>
                  </a:cubicBezTo>
                  <a:lnTo>
                    <a:pt x="1813" y="1268"/>
                  </a:lnTo>
                  <a:cubicBezTo>
                    <a:pt x="1621" y="1124"/>
                    <a:pt x="1428" y="1012"/>
                    <a:pt x="1203" y="899"/>
                  </a:cubicBezTo>
                  <a:cubicBezTo>
                    <a:pt x="1428" y="819"/>
                    <a:pt x="1621" y="707"/>
                    <a:pt x="1813" y="546"/>
                  </a:cubicBezTo>
                  <a:lnTo>
                    <a:pt x="1813" y="1"/>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874075" y="1956825"/>
              <a:ext cx="130400" cy="130400"/>
            </a:xfrm>
            <a:custGeom>
              <a:rect b="b" l="l" r="r" t="t"/>
              <a:pathLst>
                <a:path extrusionOk="0" h="5216" w="5216">
                  <a:moveTo>
                    <a:pt x="2616" y="1204"/>
                  </a:moveTo>
                  <a:cubicBezTo>
                    <a:pt x="2873" y="1846"/>
                    <a:pt x="3386" y="2343"/>
                    <a:pt x="4012" y="2600"/>
                  </a:cubicBezTo>
                  <a:cubicBezTo>
                    <a:pt x="3370" y="2857"/>
                    <a:pt x="2873" y="3370"/>
                    <a:pt x="2616" y="4012"/>
                  </a:cubicBezTo>
                  <a:cubicBezTo>
                    <a:pt x="2343" y="3370"/>
                    <a:pt x="1830" y="2857"/>
                    <a:pt x="1204" y="2600"/>
                  </a:cubicBezTo>
                  <a:cubicBezTo>
                    <a:pt x="1846" y="2343"/>
                    <a:pt x="2343" y="1814"/>
                    <a:pt x="2616" y="1204"/>
                  </a:cubicBezTo>
                  <a:close/>
                  <a:moveTo>
                    <a:pt x="2616" y="1"/>
                  </a:moveTo>
                  <a:cubicBezTo>
                    <a:pt x="2488" y="1"/>
                    <a:pt x="2408" y="81"/>
                    <a:pt x="2408" y="193"/>
                  </a:cubicBezTo>
                  <a:cubicBezTo>
                    <a:pt x="2408" y="1413"/>
                    <a:pt x="1413" y="2407"/>
                    <a:pt x="210" y="2407"/>
                  </a:cubicBezTo>
                  <a:cubicBezTo>
                    <a:pt x="81" y="2407"/>
                    <a:pt x="1" y="2488"/>
                    <a:pt x="1" y="2600"/>
                  </a:cubicBezTo>
                  <a:cubicBezTo>
                    <a:pt x="1" y="2728"/>
                    <a:pt x="81" y="2809"/>
                    <a:pt x="210" y="2809"/>
                  </a:cubicBezTo>
                  <a:cubicBezTo>
                    <a:pt x="1429" y="2809"/>
                    <a:pt x="2408" y="3803"/>
                    <a:pt x="2408" y="5007"/>
                  </a:cubicBezTo>
                  <a:cubicBezTo>
                    <a:pt x="2408" y="5135"/>
                    <a:pt x="2488" y="5215"/>
                    <a:pt x="2616" y="5215"/>
                  </a:cubicBezTo>
                  <a:cubicBezTo>
                    <a:pt x="2728" y="5215"/>
                    <a:pt x="2809" y="5135"/>
                    <a:pt x="2809" y="5007"/>
                  </a:cubicBezTo>
                  <a:cubicBezTo>
                    <a:pt x="2809" y="3787"/>
                    <a:pt x="3819" y="2809"/>
                    <a:pt x="5023" y="2809"/>
                  </a:cubicBezTo>
                  <a:cubicBezTo>
                    <a:pt x="5135" y="2809"/>
                    <a:pt x="5215" y="2728"/>
                    <a:pt x="5215" y="2600"/>
                  </a:cubicBezTo>
                  <a:cubicBezTo>
                    <a:pt x="5215" y="2488"/>
                    <a:pt x="5135" y="2407"/>
                    <a:pt x="5023" y="2407"/>
                  </a:cubicBezTo>
                  <a:cubicBezTo>
                    <a:pt x="3787" y="2407"/>
                    <a:pt x="2809" y="1397"/>
                    <a:pt x="2809" y="193"/>
                  </a:cubicBezTo>
                  <a:cubicBezTo>
                    <a:pt x="2809" y="81"/>
                    <a:pt x="2728" y="1"/>
                    <a:pt x="261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211575" y="1714175"/>
              <a:ext cx="130375" cy="130375"/>
            </a:xfrm>
            <a:custGeom>
              <a:rect b="b" l="l" r="r" t="t"/>
              <a:pathLst>
                <a:path extrusionOk="0" h="5215" w="5215">
                  <a:moveTo>
                    <a:pt x="2584" y="1172"/>
                  </a:moveTo>
                  <a:cubicBezTo>
                    <a:pt x="2857" y="1814"/>
                    <a:pt x="3370" y="2327"/>
                    <a:pt x="3996" y="2584"/>
                  </a:cubicBezTo>
                  <a:cubicBezTo>
                    <a:pt x="3354" y="2840"/>
                    <a:pt x="2857" y="3370"/>
                    <a:pt x="2584" y="3979"/>
                  </a:cubicBezTo>
                  <a:cubicBezTo>
                    <a:pt x="2327" y="3370"/>
                    <a:pt x="1830" y="2856"/>
                    <a:pt x="1188" y="2584"/>
                  </a:cubicBezTo>
                  <a:cubicBezTo>
                    <a:pt x="1830" y="2327"/>
                    <a:pt x="2327" y="1798"/>
                    <a:pt x="2584" y="1172"/>
                  </a:cubicBezTo>
                  <a:close/>
                  <a:moveTo>
                    <a:pt x="2616" y="1"/>
                  </a:moveTo>
                  <a:cubicBezTo>
                    <a:pt x="2488" y="1"/>
                    <a:pt x="2407" y="81"/>
                    <a:pt x="2407" y="193"/>
                  </a:cubicBezTo>
                  <a:cubicBezTo>
                    <a:pt x="2407" y="1412"/>
                    <a:pt x="1413" y="2407"/>
                    <a:pt x="209" y="2407"/>
                  </a:cubicBezTo>
                  <a:cubicBezTo>
                    <a:pt x="81" y="2407"/>
                    <a:pt x="1" y="2487"/>
                    <a:pt x="1" y="2600"/>
                  </a:cubicBezTo>
                  <a:cubicBezTo>
                    <a:pt x="1" y="2728"/>
                    <a:pt x="81" y="2808"/>
                    <a:pt x="209" y="2808"/>
                  </a:cubicBezTo>
                  <a:cubicBezTo>
                    <a:pt x="1429" y="2808"/>
                    <a:pt x="2407" y="3803"/>
                    <a:pt x="2407" y="5006"/>
                  </a:cubicBezTo>
                  <a:cubicBezTo>
                    <a:pt x="2407" y="5102"/>
                    <a:pt x="2488" y="5215"/>
                    <a:pt x="2616" y="5215"/>
                  </a:cubicBezTo>
                  <a:cubicBezTo>
                    <a:pt x="2728" y="5215"/>
                    <a:pt x="2808" y="5135"/>
                    <a:pt x="2808" y="5006"/>
                  </a:cubicBezTo>
                  <a:cubicBezTo>
                    <a:pt x="2808" y="3787"/>
                    <a:pt x="3819" y="2808"/>
                    <a:pt x="5022" y="2808"/>
                  </a:cubicBezTo>
                  <a:cubicBezTo>
                    <a:pt x="5135" y="2808"/>
                    <a:pt x="5215" y="2728"/>
                    <a:pt x="5215" y="2600"/>
                  </a:cubicBezTo>
                  <a:cubicBezTo>
                    <a:pt x="5215" y="2487"/>
                    <a:pt x="5135" y="2407"/>
                    <a:pt x="5022" y="2407"/>
                  </a:cubicBezTo>
                  <a:cubicBezTo>
                    <a:pt x="3787" y="2407"/>
                    <a:pt x="2808" y="1396"/>
                    <a:pt x="2808" y="193"/>
                  </a:cubicBezTo>
                  <a:cubicBezTo>
                    <a:pt x="2808" y="81"/>
                    <a:pt x="2728" y="1"/>
                    <a:pt x="261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6526350" y="1773550"/>
              <a:ext cx="108325" cy="108300"/>
            </a:xfrm>
            <a:custGeom>
              <a:rect b="b" l="l" r="r" t="t"/>
              <a:pathLst>
                <a:path extrusionOk="0" h="4332" w="4333">
                  <a:moveTo>
                    <a:pt x="2166" y="1123"/>
                  </a:moveTo>
                  <a:cubicBezTo>
                    <a:pt x="2375" y="1588"/>
                    <a:pt x="2744" y="1973"/>
                    <a:pt x="3209" y="2166"/>
                  </a:cubicBezTo>
                  <a:cubicBezTo>
                    <a:pt x="2744" y="2391"/>
                    <a:pt x="2375" y="2760"/>
                    <a:pt x="2166" y="3209"/>
                  </a:cubicBezTo>
                  <a:cubicBezTo>
                    <a:pt x="1942" y="2760"/>
                    <a:pt x="1573" y="2375"/>
                    <a:pt x="1123" y="2166"/>
                  </a:cubicBezTo>
                  <a:cubicBezTo>
                    <a:pt x="1573" y="1957"/>
                    <a:pt x="1958" y="1588"/>
                    <a:pt x="2166" y="1123"/>
                  </a:cubicBezTo>
                  <a:close/>
                  <a:moveTo>
                    <a:pt x="2166" y="0"/>
                  </a:moveTo>
                  <a:cubicBezTo>
                    <a:pt x="2038" y="0"/>
                    <a:pt x="1958" y="80"/>
                    <a:pt x="1958" y="209"/>
                  </a:cubicBezTo>
                  <a:cubicBezTo>
                    <a:pt x="1958" y="1171"/>
                    <a:pt x="1171" y="1973"/>
                    <a:pt x="193" y="1973"/>
                  </a:cubicBezTo>
                  <a:cubicBezTo>
                    <a:pt x="81" y="1973"/>
                    <a:pt x="0" y="2054"/>
                    <a:pt x="0" y="2166"/>
                  </a:cubicBezTo>
                  <a:cubicBezTo>
                    <a:pt x="0" y="2294"/>
                    <a:pt x="81" y="2375"/>
                    <a:pt x="193" y="2375"/>
                  </a:cubicBezTo>
                  <a:cubicBezTo>
                    <a:pt x="1155" y="2375"/>
                    <a:pt x="1958" y="3161"/>
                    <a:pt x="1958" y="4139"/>
                  </a:cubicBezTo>
                  <a:cubicBezTo>
                    <a:pt x="1958" y="4252"/>
                    <a:pt x="2038" y="4332"/>
                    <a:pt x="2166" y="4332"/>
                  </a:cubicBezTo>
                  <a:cubicBezTo>
                    <a:pt x="2278" y="4332"/>
                    <a:pt x="2359" y="4252"/>
                    <a:pt x="2359" y="4139"/>
                  </a:cubicBezTo>
                  <a:cubicBezTo>
                    <a:pt x="2359" y="3161"/>
                    <a:pt x="3145" y="2375"/>
                    <a:pt x="4123" y="2375"/>
                  </a:cubicBezTo>
                  <a:cubicBezTo>
                    <a:pt x="4236" y="2375"/>
                    <a:pt x="4332" y="2294"/>
                    <a:pt x="4332" y="2166"/>
                  </a:cubicBezTo>
                  <a:cubicBezTo>
                    <a:pt x="4332" y="2054"/>
                    <a:pt x="4236" y="1973"/>
                    <a:pt x="4123" y="1973"/>
                  </a:cubicBezTo>
                  <a:cubicBezTo>
                    <a:pt x="3161" y="1973"/>
                    <a:pt x="2359" y="1187"/>
                    <a:pt x="2359" y="209"/>
                  </a:cubicBezTo>
                  <a:cubicBezTo>
                    <a:pt x="2359" y="80"/>
                    <a:pt x="2278"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948150" y="1822475"/>
              <a:ext cx="108325" cy="108325"/>
            </a:xfrm>
            <a:custGeom>
              <a:rect b="b" l="l" r="r" t="t"/>
              <a:pathLst>
                <a:path extrusionOk="0" h="4333" w="4333">
                  <a:moveTo>
                    <a:pt x="2167" y="1123"/>
                  </a:moveTo>
                  <a:cubicBezTo>
                    <a:pt x="2391" y="1573"/>
                    <a:pt x="2744" y="1958"/>
                    <a:pt x="3210" y="2166"/>
                  </a:cubicBezTo>
                  <a:cubicBezTo>
                    <a:pt x="2744" y="2375"/>
                    <a:pt x="2375" y="2744"/>
                    <a:pt x="2167" y="3209"/>
                  </a:cubicBezTo>
                  <a:cubicBezTo>
                    <a:pt x="1942" y="2744"/>
                    <a:pt x="1589" y="2359"/>
                    <a:pt x="1124" y="2166"/>
                  </a:cubicBezTo>
                  <a:cubicBezTo>
                    <a:pt x="1589" y="1958"/>
                    <a:pt x="1974" y="1573"/>
                    <a:pt x="2167" y="1123"/>
                  </a:cubicBezTo>
                  <a:close/>
                  <a:moveTo>
                    <a:pt x="2167" y="0"/>
                  </a:moveTo>
                  <a:cubicBezTo>
                    <a:pt x="2055" y="0"/>
                    <a:pt x="1974" y="81"/>
                    <a:pt x="1974" y="193"/>
                  </a:cubicBezTo>
                  <a:cubicBezTo>
                    <a:pt x="1974" y="1156"/>
                    <a:pt x="1188" y="1958"/>
                    <a:pt x="210" y="1958"/>
                  </a:cubicBezTo>
                  <a:cubicBezTo>
                    <a:pt x="81" y="1958"/>
                    <a:pt x="1" y="2038"/>
                    <a:pt x="1" y="2166"/>
                  </a:cubicBezTo>
                  <a:cubicBezTo>
                    <a:pt x="1" y="2279"/>
                    <a:pt x="81" y="2359"/>
                    <a:pt x="210" y="2359"/>
                  </a:cubicBezTo>
                  <a:cubicBezTo>
                    <a:pt x="1188" y="2375"/>
                    <a:pt x="1974" y="3161"/>
                    <a:pt x="1974" y="4124"/>
                  </a:cubicBezTo>
                  <a:cubicBezTo>
                    <a:pt x="1974" y="4252"/>
                    <a:pt x="2055" y="4332"/>
                    <a:pt x="2167" y="4332"/>
                  </a:cubicBezTo>
                  <a:cubicBezTo>
                    <a:pt x="2295" y="4332"/>
                    <a:pt x="2375" y="4252"/>
                    <a:pt x="2375" y="4124"/>
                  </a:cubicBezTo>
                  <a:cubicBezTo>
                    <a:pt x="2375" y="3161"/>
                    <a:pt x="3145" y="2359"/>
                    <a:pt x="4124" y="2359"/>
                  </a:cubicBezTo>
                  <a:cubicBezTo>
                    <a:pt x="4252" y="2359"/>
                    <a:pt x="4333" y="2279"/>
                    <a:pt x="4333" y="2166"/>
                  </a:cubicBezTo>
                  <a:cubicBezTo>
                    <a:pt x="4333" y="2038"/>
                    <a:pt x="4252" y="1958"/>
                    <a:pt x="4124" y="1958"/>
                  </a:cubicBezTo>
                  <a:cubicBezTo>
                    <a:pt x="3178" y="1958"/>
                    <a:pt x="2375" y="1172"/>
                    <a:pt x="2375" y="193"/>
                  </a:cubicBezTo>
                  <a:cubicBezTo>
                    <a:pt x="2375" y="81"/>
                    <a:pt x="2295" y="0"/>
                    <a:pt x="216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819725" y="1314300"/>
              <a:ext cx="318875" cy="318875"/>
            </a:xfrm>
            <a:custGeom>
              <a:rect b="b" l="l" r="r" t="t"/>
              <a:pathLst>
                <a:path extrusionOk="0" h="12755" w="12755">
                  <a:moveTo>
                    <a:pt x="6370" y="1829"/>
                  </a:moveTo>
                  <a:cubicBezTo>
                    <a:pt x="6947" y="4075"/>
                    <a:pt x="8712" y="5840"/>
                    <a:pt x="10942" y="6402"/>
                  </a:cubicBezTo>
                  <a:cubicBezTo>
                    <a:pt x="8712" y="6963"/>
                    <a:pt x="6947" y="8728"/>
                    <a:pt x="6370" y="10974"/>
                  </a:cubicBezTo>
                  <a:cubicBezTo>
                    <a:pt x="5792" y="8728"/>
                    <a:pt x="4027" y="6963"/>
                    <a:pt x="1797" y="6402"/>
                  </a:cubicBezTo>
                  <a:cubicBezTo>
                    <a:pt x="4043" y="5824"/>
                    <a:pt x="5808" y="4059"/>
                    <a:pt x="6370" y="1829"/>
                  </a:cubicBezTo>
                  <a:close/>
                  <a:moveTo>
                    <a:pt x="6370" y="0"/>
                  </a:moveTo>
                  <a:cubicBezTo>
                    <a:pt x="6257" y="0"/>
                    <a:pt x="6177" y="81"/>
                    <a:pt x="6177" y="209"/>
                  </a:cubicBezTo>
                  <a:cubicBezTo>
                    <a:pt x="6177" y="3498"/>
                    <a:pt x="3482" y="6177"/>
                    <a:pt x="193" y="6177"/>
                  </a:cubicBezTo>
                  <a:cubicBezTo>
                    <a:pt x="81" y="6177"/>
                    <a:pt x="0" y="6257"/>
                    <a:pt x="0" y="6386"/>
                  </a:cubicBezTo>
                  <a:cubicBezTo>
                    <a:pt x="0" y="6498"/>
                    <a:pt x="81" y="6578"/>
                    <a:pt x="193" y="6578"/>
                  </a:cubicBezTo>
                  <a:cubicBezTo>
                    <a:pt x="3482" y="6578"/>
                    <a:pt x="6177" y="9273"/>
                    <a:pt x="6177" y="12562"/>
                  </a:cubicBezTo>
                  <a:cubicBezTo>
                    <a:pt x="6177" y="12675"/>
                    <a:pt x="6257" y="12755"/>
                    <a:pt x="6370" y="12755"/>
                  </a:cubicBezTo>
                  <a:cubicBezTo>
                    <a:pt x="6498" y="12755"/>
                    <a:pt x="6578" y="12675"/>
                    <a:pt x="6578" y="12562"/>
                  </a:cubicBezTo>
                  <a:cubicBezTo>
                    <a:pt x="6578" y="9273"/>
                    <a:pt x="9257" y="6578"/>
                    <a:pt x="12546" y="6578"/>
                  </a:cubicBezTo>
                  <a:cubicBezTo>
                    <a:pt x="12675" y="6578"/>
                    <a:pt x="12755" y="6498"/>
                    <a:pt x="12755" y="6386"/>
                  </a:cubicBezTo>
                  <a:cubicBezTo>
                    <a:pt x="12755" y="6257"/>
                    <a:pt x="12643" y="6177"/>
                    <a:pt x="12546" y="6177"/>
                  </a:cubicBezTo>
                  <a:cubicBezTo>
                    <a:pt x="9257" y="6177"/>
                    <a:pt x="6578" y="3498"/>
                    <a:pt x="6578" y="209"/>
                  </a:cubicBezTo>
                  <a:cubicBezTo>
                    <a:pt x="6578" y="81"/>
                    <a:pt x="6498" y="0"/>
                    <a:pt x="6370"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160550" y="4627275"/>
              <a:ext cx="108325" cy="108300"/>
            </a:xfrm>
            <a:custGeom>
              <a:rect b="b" l="l" r="r" t="t"/>
              <a:pathLst>
                <a:path extrusionOk="0" h="4332" w="4333">
                  <a:moveTo>
                    <a:pt x="2167" y="1139"/>
                  </a:moveTo>
                  <a:cubicBezTo>
                    <a:pt x="2391" y="1605"/>
                    <a:pt x="2760" y="1990"/>
                    <a:pt x="3209" y="2182"/>
                  </a:cubicBezTo>
                  <a:cubicBezTo>
                    <a:pt x="2776" y="2391"/>
                    <a:pt x="2391" y="2776"/>
                    <a:pt x="2167" y="3241"/>
                  </a:cubicBezTo>
                  <a:cubicBezTo>
                    <a:pt x="1958" y="2776"/>
                    <a:pt x="1589" y="2391"/>
                    <a:pt x="1124" y="2182"/>
                  </a:cubicBezTo>
                  <a:cubicBezTo>
                    <a:pt x="1589" y="1974"/>
                    <a:pt x="1974" y="1605"/>
                    <a:pt x="2167" y="1139"/>
                  </a:cubicBezTo>
                  <a:close/>
                  <a:moveTo>
                    <a:pt x="2167" y="0"/>
                  </a:moveTo>
                  <a:cubicBezTo>
                    <a:pt x="2054" y="0"/>
                    <a:pt x="1974" y="80"/>
                    <a:pt x="1974" y="209"/>
                  </a:cubicBezTo>
                  <a:cubicBezTo>
                    <a:pt x="1974" y="1171"/>
                    <a:pt x="1188" y="1974"/>
                    <a:pt x="209" y="1974"/>
                  </a:cubicBezTo>
                  <a:cubicBezTo>
                    <a:pt x="81" y="1974"/>
                    <a:pt x="1" y="2054"/>
                    <a:pt x="1" y="2166"/>
                  </a:cubicBezTo>
                  <a:cubicBezTo>
                    <a:pt x="1" y="2294"/>
                    <a:pt x="81" y="2375"/>
                    <a:pt x="209" y="2375"/>
                  </a:cubicBezTo>
                  <a:cubicBezTo>
                    <a:pt x="1172" y="2375"/>
                    <a:pt x="1974" y="3161"/>
                    <a:pt x="1974" y="4139"/>
                  </a:cubicBezTo>
                  <a:cubicBezTo>
                    <a:pt x="1974" y="4252"/>
                    <a:pt x="2054" y="4332"/>
                    <a:pt x="2167" y="4332"/>
                  </a:cubicBezTo>
                  <a:cubicBezTo>
                    <a:pt x="2295" y="4332"/>
                    <a:pt x="2375" y="4252"/>
                    <a:pt x="2375" y="4139"/>
                  </a:cubicBezTo>
                  <a:cubicBezTo>
                    <a:pt x="2375" y="3177"/>
                    <a:pt x="3161" y="2375"/>
                    <a:pt x="4140" y="2375"/>
                  </a:cubicBezTo>
                  <a:cubicBezTo>
                    <a:pt x="4252" y="2375"/>
                    <a:pt x="4332" y="2294"/>
                    <a:pt x="4332" y="2166"/>
                  </a:cubicBezTo>
                  <a:cubicBezTo>
                    <a:pt x="4332" y="2054"/>
                    <a:pt x="4236" y="1974"/>
                    <a:pt x="4140" y="1974"/>
                  </a:cubicBezTo>
                  <a:cubicBezTo>
                    <a:pt x="3177" y="1974"/>
                    <a:pt x="2375" y="1187"/>
                    <a:pt x="2375" y="209"/>
                  </a:cubicBezTo>
                  <a:cubicBezTo>
                    <a:pt x="2375" y="80"/>
                    <a:pt x="2295" y="0"/>
                    <a:pt x="216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585500" y="1203600"/>
              <a:ext cx="153225" cy="153625"/>
            </a:xfrm>
            <a:custGeom>
              <a:rect b="b" l="l" r="r" t="t"/>
              <a:pathLst>
                <a:path extrusionOk="0" h="6145" w="6129">
                  <a:moveTo>
                    <a:pt x="3064" y="401"/>
                  </a:moveTo>
                  <a:cubicBezTo>
                    <a:pt x="4524" y="401"/>
                    <a:pt x="5728" y="1605"/>
                    <a:pt x="5728" y="3065"/>
                  </a:cubicBezTo>
                  <a:cubicBezTo>
                    <a:pt x="5728" y="4541"/>
                    <a:pt x="4524" y="5744"/>
                    <a:pt x="3064" y="5744"/>
                  </a:cubicBezTo>
                  <a:cubicBezTo>
                    <a:pt x="1604" y="5744"/>
                    <a:pt x="401" y="4541"/>
                    <a:pt x="401" y="3065"/>
                  </a:cubicBezTo>
                  <a:cubicBezTo>
                    <a:pt x="417" y="1605"/>
                    <a:pt x="1604" y="401"/>
                    <a:pt x="3064" y="401"/>
                  </a:cubicBezTo>
                  <a:close/>
                  <a:moveTo>
                    <a:pt x="3064" y="0"/>
                  </a:moveTo>
                  <a:cubicBezTo>
                    <a:pt x="1380" y="0"/>
                    <a:pt x="0" y="1380"/>
                    <a:pt x="0" y="3065"/>
                  </a:cubicBezTo>
                  <a:cubicBezTo>
                    <a:pt x="16" y="4749"/>
                    <a:pt x="1380" y="6145"/>
                    <a:pt x="3064" y="6145"/>
                  </a:cubicBezTo>
                  <a:cubicBezTo>
                    <a:pt x="4749" y="6145"/>
                    <a:pt x="6129" y="4749"/>
                    <a:pt x="6129" y="3065"/>
                  </a:cubicBezTo>
                  <a:cubicBezTo>
                    <a:pt x="6129" y="1380"/>
                    <a:pt x="4749" y="0"/>
                    <a:pt x="306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059575" y="1067225"/>
              <a:ext cx="58175" cy="58175"/>
            </a:xfrm>
            <a:custGeom>
              <a:rect b="b" l="l" r="r" t="t"/>
              <a:pathLst>
                <a:path extrusionOk="0" h="2327" w="2327">
                  <a:moveTo>
                    <a:pt x="1172" y="386"/>
                  </a:moveTo>
                  <a:cubicBezTo>
                    <a:pt x="1589" y="386"/>
                    <a:pt x="1926" y="723"/>
                    <a:pt x="1926" y="1140"/>
                  </a:cubicBezTo>
                  <a:cubicBezTo>
                    <a:pt x="1926" y="1573"/>
                    <a:pt x="1589" y="1910"/>
                    <a:pt x="1172" y="1910"/>
                  </a:cubicBezTo>
                  <a:cubicBezTo>
                    <a:pt x="754" y="1910"/>
                    <a:pt x="401" y="1557"/>
                    <a:pt x="401" y="1140"/>
                  </a:cubicBezTo>
                  <a:cubicBezTo>
                    <a:pt x="401" y="739"/>
                    <a:pt x="754" y="386"/>
                    <a:pt x="1172" y="386"/>
                  </a:cubicBezTo>
                  <a:close/>
                  <a:moveTo>
                    <a:pt x="1172" y="1"/>
                  </a:moveTo>
                  <a:cubicBezTo>
                    <a:pt x="530" y="1"/>
                    <a:pt x="0" y="530"/>
                    <a:pt x="0" y="1172"/>
                  </a:cubicBezTo>
                  <a:cubicBezTo>
                    <a:pt x="0" y="1814"/>
                    <a:pt x="530" y="2327"/>
                    <a:pt x="1172" y="2327"/>
                  </a:cubicBezTo>
                  <a:cubicBezTo>
                    <a:pt x="1813" y="2327"/>
                    <a:pt x="2327" y="1814"/>
                    <a:pt x="2327" y="1172"/>
                  </a:cubicBezTo>
                  <a:cubicBezTo>
                    <a:pt x="2327" y="530"/>
                    <a:pt x="1813" y="1"/>
                    <a:pt x="117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7030100" y="1106925"/>
              <a:ext cx="58200" cy="58200"/>
            </a:xfrm>
            <a:custGeom>
              <a:rect b="b" l="l" r="r" t="t"/>
              <a:pathLst>
                <a:path extrusionOk="0" h="2328" w="2328">
                  <a:moveTo>
                    <a:pt x="1156" y="386"/>
                  </a:moveTo>
                  <a:cubicBezTo>
                    <a:pt x="1589" y="386"/>
                    <a:pt x="1926" y="723"/>
                    <a:pt x="1926" y="1140"/>
                  </a:cubicBezTo>
                  <a:cubicBezTo>
                    <a:pt x="1926" y="1557"/>
                    <a:pt x="1589" y="1894"/>
                    <a:pt x="1156" y="1894"/>
                  </a:cubicBezTo>
                  <a:cubicBezTo>
                    <a:pt x="739" y="1894"/>
                    <a:pt x="402" y="1557"/>
                    <a:pt x="402" y="1140"/>
                  </a:cubicBezTo>
                  <a:cubicBezTo>
                    <a:pt x="402" y="723"/>
                    <a:pt x="739" y="386"/>
                    <a:pt x="1156" y="386"/>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6533575" y="4346100"/>
              <a:ext cx="58175" cy="58200"/>
            </a:xfrm>
            <a:custGeom>
              <a:rect b="b" l="l" r="r" t="t"/>
              <a:pathLst>
                <a:path extrusionOk="0" h="2328" w="2327">
                  <a:moveTo>
                    <a:pt x="1171" y="418"/>
                  </a:moveTo>
                  <a:cubicBezTo>
                    <a:pt x="1588" y="418"/>
                    <a:pt x="1925" y="771"/>
                    <a:pt x="1925" y="1188"/>
                  </a:cubicBezTo>
                  <a:cubicBezTo>
                    <a:pt x="1925" y="1605"/>
                    <a:pt x="1588" y="1942"/>
                    <a:pt x="1171" y="1942"/>
                  </a:cubicBezTo>
                  <a:cubicBezTo>
                    <a:pt x="754" y="1942"/>
                    <a:pt x="401" y="1605"/>
                    <a:pt x="401" y="1188"/>
                  </a:cubicBezTo>
                  <a:cubicBezTo>
                    <a:pt x="401" y="771"/>
                    <a:pt x="754" y="418"/>
                    <a:pt x="1171" y="418"/>
                  </a:cubicBezTo>
                  <a:close/>
                  <a:moveTo>
                    <a:pt x="1171" y="1"/>
                  </a:moveTo>
                  <a:cubicBezTo>
                    <a:pt x="530" y="1"/>
                    <a:pt x="0" y="530"/>
                    <a:pt x="0" y="1172"/>
                  </a:cubicBezTo>
                  <a:cubicBezTo>
                    <a:pt x="0" y="1798"/>
                    <a:pt x="530" y="2327"/>
                    <a:pt x="1171" y="2327"/>
                  </a:cubicBezTo>
                  <a:cubicBezTo>
                    <a:pt x="1813" y="2327"/>
                    <a:pt x="2326" y="1798"/>
                    <a:pt x="2326" y="1172"/>
                  </a:cubicBezTo>
                  <a:cubicBezTo>
                    <a:pt x="2326" y="530"/>
                    <a:pt x="1813" y="1"/>
                    <a:pt x="1171"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728675" y="858675"/>
              <a:ext cx="67400" cy="62175"/>
            </a:xfrm>
            <a:custGeom>
              <a:rect b="b" l="l" r="r" t="t"/>
              <a:pathLst>
                <a:path extrusionOk="0" h="2487" w="2696">
                  <a:moveTo>
                    <a:pt x="1348" y="209"/>
                  </a:moveTo>
                  <a:cubicBezTo>
                    <a:pt x="1878" y="209"/>
                    <a:pt x="2295" y="626"/>
                    <a:pt x="2295" y="1139"/>
                  </a:cubicBezTo>
                  <a:cubicBezTo>
                    <a:pt x="2295" y="1669"/>
                    <a:pt x="1878" y="2086"/>
                    <a:pt x="1348" y="2086"/>
                  </a:cubicBezTo>
                  <a:cubicBezTo>
                    <a:pt x="835" y="2086"/>
                    <a:pt x="402" y="1669"/>
                    <a:pt x="402" y="1139"/>
                  </a:cubicBezTo>
                  <a:cubicBezTo>
                    <a:pt x="402" y="626"/>
                    <a:pt x="835" y="209"/>
                    <a:pt x="1348" y="209"/>
                  </a:cubicBezTo>
                  <a:close/>
                  <a:moveTo>
                    <a:pt x="642" y="0"/>
                  </a:moveTo>
                  <a:cubicBezTo>
                    <a:pt x="273" y="241"/>
                    <a:pt x="1" y="658"/>
                    <a:pt x="1" y="1139"/>
                  </a:cubicBezTo>
                  <a:cubicBezTo>
                    <a:pt x="1" y="1893"/>
                    <a:pt x="610" y="2487"/>
                    <a:pt x="1348" y="2487"/>
                  </a:cubicBezTo>
                  <a:cubicBezTo>
                    <a:pt x="2086" y="2487"/>
                    <a:pt x="2696" y="1893"/>
                    <a:pt x="2696" y="1139"/>
                  </a:cubicBezTo>
                  <a:cubicBezTo>
                    <a:pt x="2696" y="658"/>
                    <a:pt x="2439" y="241"/>
                    <a:pt x="205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7054175" y="4085000"/>
              <a:ext cx="58175" cy="58175"/>
            </a:xfrm>
            <a:custGeom>
              <a:rect b="b" l="l" r="r" t="t"/>
              <a:pathLst>
                <a:path extrusionOk="0" h="2327" w="2327">
                  <a:moveTo>
                    <a:pt x="1188" y="402"/>
                  </a:moveTo>
                  <a:cubicBezTo>
                    <a:pt x="1605" y="402"/>
                    <a:pt x="1942" y="738"/>
                    <a:pt x="1942" y="1156"/>
                  </a:cubicBezTo>
                  <a:cubicBezTo>
                    <a:pt x="1942" y="1589"/>
                    <a:pt x="1605" y="1926"/>
                    <a:pt x="1188" y="1926"/>
                  </a:cubicBezTo>
                  <a:cubicBezTo>
                    <a:pt x="755" y="1926"/>
                    <a:pt x="418" y="1573"/>
                    <a:pt x="418" y="1156"/>
                  </a:cubicBezTo>
                  <a:cubicBezTo>
                    <a:pt x="418" y="738"/>
                    <a:pt x="755" y="402"/>
                    <a:pt x="1188" y="402"/>
                  </a:cubicBezTo>
                  <a:close/>
                  <a:moveTo>
                    <a:pt x="1156" y="0"/>
                  </a:moveTo>
                  <a:cubicBezTo>
                    <a:pt x="514" y="0"/>
                    <a:pt x="1" y="514"/>
                    <a:pt x="1" y="1156"/>
                  </a:cubicBezTo>
                  <a:cubicBezTo>
                    <a:pt x="1" y="1797"/>
                    <a:pt x="514" y="2327"/>
                    <a:pt x="1156" y="2327"/>
                  </a:cubicBezTo>
                  <a:cubicBezTo>
                    <a:pt x="1797" y="2327"/>
                    <a:pt x="2327" y="1797"/>
                    <a:pt x="2327" y="1156"/>
                  </a:cubicBezTo>
                  <a:cubicBezTo>
                    <a:pt x="2327" y="514"/>
                    <a:pt x="1797" y="0"/>
                    <a:pt x="115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5917100" y="1359625"/>
              <a:ext cx="46550" cy="83050"/>
            </a:xfrm>
            <a:custGeom>
              <a:rect b="b" l="l" r="r" t="t"/>
              <a:pathLst>
                <a:path extrusionOk="0" h="3322" w="1862">
                  <a:moveTo>
                    <a:pt x="899" y="658"/>
                  </a:moveTo>
                  <a:lnTo>
                    <a:pt x="899" y="1444"/>
                  </a:lnTo>
                  <a:lnTo>
                    <a:pt x="883" y="1444"/>
                  </a:lnTo>
                  <a:cubicBezTo>
                    <a:pt x="738" y="1396"/>
                    <a:pt x="642" y="1348"/>
                    <a:pt x="578" y="1284"/>
                  </a:cubicBezTo>
                  <a:cubicBezTo>
                    <a:pt x="498" y="1220"/>
                    <a:pt x="482" y="1139"/>
                    <a:pt x="482" y="1027"/>
                  </a:cubicBezTo>
                  <a:cubicBezTo>
                    <a:pt x="482" y="899"/>
                    <a:pt x="514" y="818"/>
                    <a:pt x="594" y="754"/>
                  </a:cubicBezTo>
                  <a:cubicBezTo>
                    <a:pt x="674" y="706"/>
                    <a:pt x="770" y="658"/>
                    <a:pt x="899" y="658"/>
                  </a:cubicBezTo>
                  <a:close/>
                  <a:moveTo>
                    <a:pt x="1027" y="1861"/>
                  </a:moveTo>
                  <a:cubicBezTo>
                    <a:pt x="1155" y="1909"/>
                    <a:pt x="1268" y="1958"/>
                    <a:pt x="1348" y="2022"/>
                  </a:cubicBezTo>
                  <a:cubicBezTo>
                    <a:pt x="1428" y="2086"/>
                    <a:pt x="1460" y="2182"/>
                    <a:pt x="1460" y="2278"/>
                  </a:cubicBezTo>
                  <a:cubicBezTo>
                    <a:pt x="1444" y="2423"/>
                    <a:pt x="1396" y="2503"/>
                    <a:pt x="1348" y="2583"/>
                  </a:cubicBezTo>
                  <a:cubicBezTo>
                    <a:pt x="1268" y="2663"/>
                    <a:pt x="1155" y="2680"/>
                    <a:pt x="1027" y="2680"/>
                  </a:cubicBezTo>
                  <a:lnTo>
                    <a:pt x="1027" y="1861"/>
                  </a:lnTo>
                  <a:close/>
                  <a:moveTo>
                    <a:pt x="883" y="0"/>
                  </a:moveTo>
                  <a:lnTo>
                    <a:pt x="883" y="321"/>
                  </a:lnTo>
                  <a:cubicBezTo>
                    <a:pt x="690" y="321"/>
                    <a:pt x="562" y="337"/>
                    <a:pt x="417" y="401"/>
                  </a:cubicBezTo>
                  <a:cubicBezTo>
                    <a:pt x="273" y="466"/>
                    <a:pt x="177" y="546"/>
                    <a:pt x="113" y="658"/>
                  </a:cubicBezTo>
                  <a:cubicBezTo>
                    <a:pt x="32" y="754"/>
                    <a:pt x="0" y="899"/>
                    <a:pt x="0" y="1027"/>
                  </a:cubicBezTo>
                  <a:cubicBezTo>
                    <a:pt x="0" y="1204"/>
                    <a:pt x="32" y="1316"/>
                    <a:pt x="113" y="1444"/>
                  </a:cubicBezTo>
                  <a:cubicBezTo>
                    <a:pt x="193" y="1540"/>
                    <a:pt x="305" y="1621"/>
                    <a:pt x="401" y="1669"/>
                  </a:cubicBezTo>
                  <a:cubicBezTo>
                    <a:pt x="498" y="1701"/>
                    <a:pt x="658" y="1765"/>
                    <a:pt x="867" y="1829"/>
                  </a:cubicBezTo>
                  <a:lnTo>
                    <a:pt x="867" y="2663"/>
                  </a:lnTo>
                  <a:cubicBezTo>
                    <a:pt x="738" y="2647"/>
                    <a:pt x="642" y="2599"/>
                    <a:pt x="578" y="2519"/>
                  </a:cubicBezTo>
                  <a:cubicBezTo>
                    <a:pt x="514" y="2439"/>
                    <a:pt x="466" y="2359"/>
                    <a:pt x="466" y="2262"/>
                  </a:cubicBezTo>
                  <a:lnTo>
                    <a:pt x="0" y="2262"/>
                  </a:lnTo>
                  <a:cubicBezTo>
                    <a:pt x="16" y="2471"/>
                    <a:pt x="97" y="2647"/>
                    <a:pt x="257" y="2792"/>
                  </a:cubicBezTo>
                  <a:cubicBezTo>
                    <a:pt x="417" y="2920"/>
                    <a:pt x="626" y="3000"/>
                    <a:pt x="867" y="3032"/>
                  </a:cubicBezTo>
                  <a:lnTo>
                    <a:pt x="867" y="3321"/>
                  </a:lnTo>
                  <a:lnTo>
                    <a:pt x="979" y="3321"/>
                  </a:lnTo>
                  <a:lnTo>
                    <a:pt x="979" y="3032"/>
                  </a:lnTo>
                  <a:cubicBezTo>
                    <a:pt x="1171" y="3032"/>
                    <a:pt x="1332" y="2984"/>
                    <a:pt x="1460" y="2920"/>
                  </a:cubicBezTo>
                  <a:cubicBezTo>
                    <a:pt x="1605" y="2872"/>
                    <a:pt x="1701" y="2760"/>
                    <a:pt x="1765" y="2663"/>
                  </a:cubicBezTo>
                  <a:cubicBezTo>
                    <a:pt x="1829" y="2551"/>
                    <a:pt x="1861" y="2423"/>
                    <a:pt x="1861" y="2311"/>
                  </a:cubicBezTo>
                  <a:cubicBezTo>
                    <a:pt x="1861" y="2150"/>
                    <a:pt x="1829" y="2006"/>
                    <a:pt x="1749" y="1909"/>
                  </a:cubicBezTo>
                  <a:cubicBezTo>
                    <a:pt x="1669" y="1797"/>
                    <a:pt x="1621" y="1717"/>
                    <a:pt x="1508" y="1669"/>
                  </a:cubicBezTo>
                  <a:cubicBezTo>
                    <a:pt x="1396" y="1621"/>
                    <a:pt x="1236" y="1556"/>
                    <a:pt x="1075" y="1508"/>
                  </a:cubicBezTo>
                  <a:lnTo>
                    <a:pt x="995" y="1476"/>
                  </a:lnTo>
                  <a:lnTo>
                    <a:pt x="995" y="658"/>
                  </a:lnTo>
                  <a:cubicBezTo>
                    <a:pt x="1107" y="674"/>
                    <a:pt x="1204" y="722"/>
                    <a:pt x="1268" y="786"/>
                  </a:cubicBezTo>
                  <a:cubicBezTo>
                    <a:pt x="1316" y="835"/>
                    <a:pt x="1364" y="915"/>
                    <a:pt x="1380" y="1027"/>
                  </a:cubicBezTo>
                  <a:lnTo>
                    <a:pt x="1845" y="1027"/>
                  </a:lnTo>
                  <a:cubicBezTo>
                    <a:pt x="1829" y="818"/>
                    <a:pt x="1733" y="658"/>
                    <a:pt x="1573" y="546"/>
                  </a:cubicBezTo>
                  <a:cubicBezTo>
                    <a:pt x="1444" y="417"/>
                    <a:pt x="1236" y="337"/>
                    <a:pt x="995" y="321"/>
                  </a:cubicBezTo>
                  <a:lnTo>
                    <a:pt x="995" y="0"/>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5869375" y="1330350"/>
              <a:ext cx="143600" cy="143600"/>
            </a:xfrm>
            <a:custGeom>
              <a:rect b="b" l="l" r="r" t="t"/>
              <a:pathLst>
                <a:path extrusionOk="0" h="5744" w="5744">
                  <a:moveTo>
                    <a:pt x="2872" y="401"/>
                  </a:moveTo>
                  <a:cubicBezTo>
                    <a:pt x="4236" y="401"/>
                    <a:pt x="5343" y="1508"/>
                    <a:pt x="5343" y="2872"/>
                  </a:cubicBezTo>
                  <a:cubicBezTo>
                    <a:pt x="5343" y="4236"/>
                    <a:pt x="4236" y="5343"/>
                    <a:pt x="2872" y="5343"/>
                  </a:cubicBezTo>
                  <a:cubicBezTo>
                    <a:pt x="1508" y="5343"/>
                    <a:pt x="401" y="4236"/>
                    <a:pt x="401" y="2872"/>
                  </a:cubicBezTo>
                  <a:cubicBezTo>
                    <a:pt x="401" y="1508"/>
                    <a:pt x="1508" y="401"/>
                    <a:pt x="2872" y="401"/>
                  </a:cubicBezTo>
                  <a:close/>
                  <a:moveTo>
                    <a:pt x="2872" y="0"/>
                  </a:moveTo>
                  <a:cubicBezTo>
                    <a:pt x="1284" y="0"/>
                    <a:pt x="0" y="1284"/>
                    <a:pt x="0" y="2872"/>
                  </a:cubicBezTo>
                  <a:cubicBezTo>
                    <a:pt x="0" y="4460"/>
                    <a:pt x="1284" y="5744"/>
                    <a:pt x="2872" y="5744"/>
                  </a:cubicBezTo>
                  <a:cubicBezTo>
                    <a:pt x="4460" y="5744"/>
                    <a:pt x="5744" y="4460"/>
                    <a:pt x="5744" y="2872"/>
                  </a:cubicBezTo>
                  <a:cubicBezTo>
                    <a:pt x="5744" y="1284"/>
                    <a:pt x="4460" y="0"/>
                    <a:pt x="287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5838875" y="1299850"/>
              <a:ext cx="204575" cy="204575"/>
            </a:xfrm>
            <a:custGeom>
              <a:rect b="b" l="l" r="r" t="t"/>
              <a:pathLst>
                <a:path extrusionOk="0" h="8183" w="8183">
                  <a:moveTo>
                    <a:pt x="4092" y="402"/>
                  </a:moveTo>
                  <a:cubicBezTo>
                    <a:pt x="6129" y="402"/>
                    <a:pt x="7782" y="2070"/>
                    <a:pt x="7782" y="4092"/>
                  </a:cubicBezTo>
                  <a:cubicBezTo>
                    <a:pt x="7798" y="6145"/>
                    <a:pt x="6129" y="7782"/>
                    <a:pt x="4092" y="7782"/>
                  </a:cubicBezTo>
                  <a:cubicBezTo>
                    <a:pt x="2038" y="7782"/>
                    <a:pt x="402" y="6113"/>
                    <a:pt x="402" y="4092"/>
                  </a:cubicBezTo>
                  <a:cubicBezTo>
                    <a:pt x="402" y="2054"/>
                    <a:pt x="2054" y="402"/>
                    <a:pt x="4092" y="402"/>
                  </a:cubicBezTo>
                  <a:close/>
                  <a:moveTo>
                    <a:pt x="4092" y="1"/>
                  </a:moveTo>
                  <a:cubicBezTo>
                    <a:pt x="1830" y="1"/>
                    <a:pt x="1" y="1846"/>
                    <a:pt x="1" y="4092"/>
                  </a:cubicBezTo>
                  <a:cubicBezTo>
                    <a:pt x="1" y="6338"/>
                    <a:pt x="1846" y="8183"/>
                    <a:pt x="4092" y="8183"/>
                  </a:cubicBezTo>
                  <a:cubicBezTo>
                    <a:pt x="6338" y="8183"/>
                    <a:pt x="8183" y="6338"/>
                    <a:pt x="8183" y="4092"/>
                  </a:cubicBezTo>
                  <a:cubicBezTo>
                    <a:pt x="8183" y="1846"/>
                    <a:pt x="6354" y="1"/>
                    <a:pt x="409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5684475" y="1244100"/>
              <a:ext cx="513400" cy="435200"/>
            </a:xfrm>
            <a:custGeom>
              <a:rect b="b" l="l" r="r" t="t"/>
              <a:pathLst>
                <a:path extrusionOk="0" h="17408" w="20536">
                  <a:moveTo>
                    <a:pt x="17102" y="402"/>
                  </a:moveTo>
                  <a:cubicBezTo>
                    <a:pt x="18787" y="402"/>
                    <a:pt x="20151" y="1766"/>
                    <a:pt x="20151" y="3450"/>
                  </a:cubicBezTo>
                  <a:lnTo>
                    <a:pt x="20151" y="11488"/>
                  </a:lnTo>
                  <a:lnTo>
                    <a:pt x="417" y="11488"/>
                  </a:lnTo>
                  <a:lnTo>
                    <a:pt x="417" y="3450"/>
                  </a:lnTo>
                  <a:cubicBezTo>
                    <a:pt x="417" y="1766"/>
                    <a:pt x="1781" y="402"/>
                    <a:pt x="3465" y="402"/>
                  </a:cubicBezTo>
                  <a:close/>
                  <a:moveTo>
                    <a:pt x="20135" y="11889"/>
                  </a:moveTo>
                  <a:cubicBezTo>
                    <a:pt x="20087" y="13541"/>
                    <a:pt x="18723" y="14841"/>
                    <a:pt x="17086" y="14841"/>
                  </a:cubicBezTo>
                  <a:lnTo>
                    <a:pt x="3465" y="14841"/>
                  </a:lnTo>
                  <a:cubicBezTo>
                    <a:pt x="1813" y="14841"/>
                    <a:pt x="481" y="13525"/>
                    <a:pt x="417" y="11889"/>
                  </a:cubicBezTo>
                  <a:close/>
                  <a:moveTo>
                    <a:pt x="12338" y="15274"/>
                  </a:moveTo>
                  <a:lnTo>
                    <a:pt x="12338" y="16894"/>
                  </a:lnTo>
                  <a:lnTo>
                    <a:pt x="8214" y="16894"/>
                  </a:lnTo>
                  <a:lnTo>
                    <a:pt x="8214" y="15274"/>
                  </a:lnTo>
                  <a:close/>
                  <a:moveTo>
                    <a:pt x="3449" y="1"/>
                  </a:moveTo>
                  <a:cubicBezTo>
                    <a:pt x="1540" y="1"/>
                    <a:pt x="0" y="1557"/>
                    <a:pt x="0" y="3450"/>
                  </a:cubicBezTo>
                  <a:lnTo>
                    <a:pt x="0" y="11825"/>
                  </a:lnTo>
                  <a:cubicBezTo>
                    <a:pt x="16" y="13718"/>
                    <a:pt x="1556" y="15274"/>
                    <a:pt x="3465" y="15274"/>
                  </a:cubicBezTo>
                  <a:lnTo>
                    <a:pt x="7813" y="15274"/>
                  </a:lnTo>
                  <a:lnTo>
                    <a:pt x="7813" y="17007"/>
                  </a:lnTo>
                  <a:lnTo>
                    <a:pt x="6369" y="17007"/>
                  </a:lnTo>
                  <a:cubicBezTo>
                    <a:pt x="6257" y="17007"/>
                    <a:pt x="6177" y="17087"/>
                    <a:pt x="6177" y="17215"/>
                  </a:cubicBezTo>
                  <a:cubicBezTo>
                    <a:pt x="6177" y="17328"/>
                    <a:pt x="6257" y="17408"/>
                    <a:pt x="6369" y="17408"/>
                  </a:cubicBezTo>
                  <a:lnTo>
                    <a:pt x="14183" y="17408"/>
                  </a:lnTo>
                  <a:cubicBezTo>
                    <a:pt x="14295" y="17408"/>
                    <a:pt x="14375" y="17328"/>
                    <a:pt x="14375" y="17215"/>
                  </a:cubicBezTo>
                  <a:cubicBezTo>
                    <a:pt x="14375" y="17087"/>
                    <a:pt x="14295" y="17007"/>
                    <a:pt x="14183" y="17007"/>
                  </a:cubicBezTo>
                  <a:lnTo>
                    <a:pt x="12739" y="17007"/>
                  </a:lnTo>
                  <a:lnTo>
                    <a:pt x="12739" y="15274"/>
                  </a:lnTo>
                  <a:lnTo>
                    <a:pt x="17086" y="15274"/>
                  </a:lnTo>
                  <a:cubicBezTo>
                    <a:pt x="18996" y="15274"/>
                    <a:pt x="20536" y="13718"/>
                    <a:pt x="20536" y="11825"/>
                  </a:cubicBezTo>
                  <a:lnTo>
                    <a:pt x="20536" y="3450"/>
                  </a:lnTo>
                  <a:cubicBezTo>
                    <a:pt x="20536" y="1557"/>
                    <a:pt x="18996" y="1"/>
                    <a:pt x="17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5923100" y="1558550"/>
              <a:ext cx="36125" cy="36125"/>
            </a:xfrm>
            <a:custGeom>
              <a:rect b="b" l="l" r="r" t="t"/>
              <a:pathLst>
                <a:path extrusionOk="0" h="1445" w="1445">
                  <a:moveTo>
                    <a:pt x="723" y="1"/>
                  </a:moveTo>
                  <a:cubicBezTo>
                    <a:pt x="322" y="1"/>
                    <a:pt x="1" y="322"/>
                    <a:pt x="1" y="723"/>
                  </a:cubicBezTo>
                  <a:cubicBezTo>
                    <a:pt x="1" y="1124"/>
                    <a:pt x="338" y="1445"/>
                    <a:pt x="723" y="1445"/>
                  </a:cubicBezTo>
                  <a:cubicBezTo>
                    <a:pt x="1124" y="1445"/>
                    <a:pt x="1445" y="1124"/>
                    <a:pt x="1445" y="723"/>
                  </a:cubicBezTo>
                  <a:cubicBezTo>
                    <a:pt x="1445" y="322"/>
                    <a:pt x="1124" y="1"/>
                    <a:pt x="723"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6714450" y="1541825"/>
              <a:ext cx="290825" cy="234950"/>
            </a:xfrm>
            <a:custGeom>
              <a:rect b="b" l="l" r="r" t="t"/>
              <a:pathLst>
                <a:path extrusionOk="0" h="9398" w="11633">
                  <a:moveTo>
                    <a:pt x="7958" y="253"/>
                  </a:moveTo>
                  <a:cubicBezTo>
                    <a:pt x="8600" y="253"/>
                    <a:pt x="9178" y="493"/>
                    <a:pt x="9579" y="910"/>
                  </a:cubicBezTo>
                  <a:cubicBezTo>
                    <a:pt x="9590" y="977"/>
                    <a:pt x="9639" y="1013"/>
                    <a:pt x="9695" y="1013"/>
                  </a:cubicBezTo>
                  <a:cubicBezTo>
                    <a:pt x="9720" y="1013"/>
                    <a:pt x="9746" y="1006"/>
                    <a:pt x="9771" y="991"/>
                  </a:cubicBezTo>
                  <a:lnTo>
                    <a:pt x="10381" y="702"/>
                  </a:lnTo>
                  <a:lnTo>
                    <a:pt x="10654" y="590"/>
                  </a:lnTo>
                  <a:lnTo>
                    <a:pt x="10654" y="590"/>
                  </a:lnTo>
                  <a:cubicBezTo>
                    <a:pt x="10477" y="814"/>
                    <a:pt x="10220" y="1071"/>
                    <a:pt x="10044" y="1215"/>
                  </a:cubicBezTo>
                  <a:cubicBezTo>
                    <a:pt x="9996" y="1247"/>
                    <a:pt x="9980" y="1296"/>
                    <a:pt x="9964" y="1328"/>
                  </a:cubicBezTo>
                  <a:lnTo>
                    <a:pt x="9964" y="1376"/>
                  </a:lnTo>
                  <a:cubicBezTo>
                    <a:pt x="9964" y="1424"/>
                    <a:pt x="9964" y="1488"/>
                    <a:pt x="9996" y="1536"/>
                  </a:cubicBezTo>
                  <a:cubicBezTo>
                    <a:pt x="10044" y="1568"/>
                    <a:pt x="10076" y="1616"/>
                    <a:pt x="10140" y="1616"/>
                  </a:cubicBezTo>
                  <a:cubicBezTo>
                    <a:pt x="10140" y="1616"/>
                    <a:pt x="10159" y="1618"/>
                    <a:pt x="10191" y="1618"/>
                  </a:cubicBezTo>
                  <a:cubicBezTo>
                    <a:pt x="10272" y="1618"/>
                    <a:pt x="10443" y="1609"/>
                    <a:pt x="10638" y="1552"/>
                  </a:cubicBezTo>
                  <a:cubicBezTo>
                    <a:pt x="10702" y="1536"/>
                    <a:pt x="10782" y="1504"/>
                    <a:pt x="10878" y="1472"/>
                  </a:cubicBezTo>
                  <a:lnTo>
                    <a:pt x="10878" y="1472"/>
                  </a:lnTo>
                  <a:cubicBezTo>
                    <a:pt x="10798" y="1552"/>
                    <a:pt x="10734" y="1648"/>
                    <a:pt x="10638" y="1729"/>
                  </a:cubicBezTo>
                  <a:cubicBezTo>
                    <a:pt x="10381" y="1985"/>
                    <a:pt x="10220" y="2114"/>
                    <a:pt x="10156" y="2146"/>
                  </a:cubicBezTo>
                  <a:cubicBezTo>
                    <a:pt x="10076" y="2178"/>
                    <a:pt x="10012" y="2258"/>
                    <a:pt x="10012" y="2338"/>
                  </a:cubicBezTo>
                  <a:cubicBezTo>
                    <a:pt x="9916" y="5467"/>
                    <a:pt x="7830" y="8740"/>
                    <a:pt x="4060" y="8932"/>
                  </a:cubicBezTo>
                  <a:cubicBezTo>
                    <a:pt x="3972" y="8938"/>
                    <a:pt x="3884" y="8941"/>
                    <a:pt x="3796" y="8941"/>
                  </a:cubicBezTo>
                  <a:cubicBezTo>
                    <a:pt x="2882" y="8941"/>
                    <a:pt x="1939" y="8641"/>
                    <a:pt x="1076" y="8114"/>
                  </a:cubicBezTo>
                  <a:cubicBezTo>
                    <a:pt x="1188" y="8114"/>
                    <a:pt x="1284" y="8130"/>
                    <a:pt x="1413" y="8130"/>
                  </a:cubicBezTo>
                  <a:cubicBezTo>
                    <a:pt x="2199" y="8130"/>
                    <a:pt x="3001" y="7841"/>
                    <a:pt x="3707" y="7312"/>
                  </a:cubicBezTo>
                  <a:cubicBezTo>
                    <a:pt x="3755" y="7264"/>
                    <a:pt x="3787" y="7183"/>
                    <a:pt x="3787" y="7103"/>
                  </a:cubicBezTo>
                  <a:cubicBezTo>
                    <a:pt x="3755" y="7023"/>
                    <a:pt x="3723" y="6975"/>
                    <a:pt x="3643" y="6943"/>
                  </a:cubicBezTo>
                  <a:cubicBezTo>
                    <a:pt x="3161" y="6814"/>
                    <a:pt x="1894" y="6349"/>
                    <a:pt x="1701" y="5723"/>
                  </a:cubicBezTo>
                  <a:lnTo>
                    <a:pt x="2520" y="5707"/>
                  </a:lnTo>
                  <a:cubicBezTo>
                    <a:pt x="2616" y="5707"/>
                    <a:pt x="2696" y="5627"/>
                    <a:pt x="2712" y="5515"/>
                  </a:cubicBezTo>
                  <a:cubicBezTo>
                    <a:pt x="2728" y="5419"/>
                    <a:pt x="2680" y="5338"/>
                    <a:pt x="2568" y="5306"/>
                  </a:cubicBezTo>
                  <a:cubicBezTo>
                    <a:pt x="2568" y="5306"/>
                    <a:pt x="1958" y="5098"/>
                    <a:pt x="1637" y="4825"/>
                  </a:cubicBezTo>
                  <a:cubicBezTo>
                    <a:pt x="1156" y="4392"/>
                    <a:pt x="883" y="3862"/>
                    <a:pt x="851" y="3510"/>
                  </a:cubicBezTo>
                  <a:lnTo>
                    <a:pt x="851" y="3510"/>
                  </a:lnTo>
                  <a:cubicBezTo>
                    <a:pt x="915" y="3542"/>
                    <a:pt x="963" y="3558"/>
                    <a:pt x="1044" y="3590"/>
                  </a:cubicBezTo>
                  <a:cubicBezTo>
                    <a:pt x="1300" y="3692"/>
                    <a:pt x="1557" y="3703"/>
                    <a:pt x="1666" y="3703"/>
                  </a:cubicBezTo>
                  <a:cubicBezTo>
                    <a:pt x="1693" y="3703"/>
                    <a:pt x="1711" y="3702"/>
                    <a:pt x="1717" y="3702"/>
                  </a:cubicBezTo>
                  <a:cubicBezTo>
                    <a:pt x="1798" y="3702"/>
                    <a:pt x="1878" y="3638"/>
                    <a:pt x="1894" y="3558"/>
                  </a:cubicBezTo>
                  <a:cubicBezTo>
                    <a:pt x="1910" y="3477"/>
                    <a:pt x="1894" y="3381"/>
                    <a:pt x="1814" y="3333"/>
                  </a:cubicBezTo>
                  <a:cubicBezTo>
                    <a:pt x="1653" y="3221"/>
                    <a:pt x="1188" y="2836"/>
                    <a:pt x="1044" y="2483"/>
                  </a:cubicBezTo>
                  <a:cubicBezTo>
                    <a:pt x="851" y="1905"/>
                    <a:pt x="867" y="1231"/>
                    <a:pt x="1011" y="830"/>
                  </a:cubicBezTo>
                  <a:lnTo>
                    <a:pt x="1011" y="830"/>
                  </a:lnTo>
                  <a:cubicBezTo>
                    <a:pt x="1252" y="1135"/>
                    <a:pt x="1749" y="1616"/>
                    <a:pt x="2872" y="2178"/>
                  </a:cubicBezTo>
                  <a:cubicBezTo>
                    <a:pt x="3851" y="2675"/>
                    <a:pt x="4878" y="2980"/>
                    <a:pt x="5680" y="3012"/>
                  </a:cubicBezTo>
                  <a:cubicBezTo>
                    <a:pt x="5696" y="3028"/>
                    <a:pt x="5728" y="3028"/>
                    <a:pt x="5760" y="3028"/>
                  </a:cubicBezTo>
                  <a:cubicBezTo>
                    <a:pt x="5857" y="3028"/>
                    <a:pt x="5969" y="2932"/>
                    <a:pt x="5969" y="2820"/>
                  </a:cubicBezTo>
                  <a:cubicBezTo>
                    <a:pt x="5969" y="2772"/>
                    <a:pt x="5969" y="2755"/>
                    <a:pt x="5953" y="2707"/>
                  </a:cubicBezTo>
                  <a:cubicBezTo>
                    <a:pt x="5905" y="2547"/>
                    <a:pt x="5857" y="2258"/>
                    <a:pt x="5857" y="2050"/>
                  </a:cubicBezTo>
                  <a:cubicBezTo>
                    <a:pt x="5857" y="1055"/>
                    <a:pt x="6803" y="253"/>
                    <a:pt x="7958" y="253"/>
                  </a:cubicBezTo>
                  <a:close/>
                  <a:moveTo>
                    <a:pt x="7727" y="1"/>
                  </a:moveTo>
                  <a:cubicBezTo>
                    <a:pt x="6419" y="1"/>
                    <a:pt x="5423" y="950"/>
                    <a:pt x="5423" y="2098"/>
                  </a:cubicBezTo>
                  <a:cubicBezTo>
                    <a:pt x="5423" y="2210"/>
                    <a:pt x="5439" y="2435"/>
                    <a:pt x="5472" y="2627"/>
                  </a:cubicBezTo>
                  <a:cubicBezTo>
                    <a:pt x="4766" y="2547"/>
                    <a:pt x="3867" y="2274"/>
                    <a:pt x="3017" y="1857"/>
                  </a:cubicBezTo>
                  <a:cubicBezTo>
                    <a:pt x="1348" y="1007"/>
                    <a:pt x="1172" y="429"/>
                    <a:pt x="1172" y="429"/>
                  </a:cubicBezTo>
                  <a:cubicBezTo>
                    <a:pt x="1156" y="349"/>
                    <a:pt x="1108" y="285"/>
                    <a:pt x="1027" y="269"/>
                  </a:cubicBezTo>
                  <a:cubicBezTo>
                    <a:pt x="1009" y="265"/>
                    <a:pt x="990" y="263"/>
                    <a:pt x="971" y="263"/>
                  </a:cubicBezTo>
                  <a:cubicBezTo>
                    <a:pt x="912" y="263"/>
                    <a:pt x="859" y="284"/>
                    <a:pt x="835" y="333"/>
                  </a:cubicBezTo>
                  <a:cubicBezTo>
                    <a:pt x="482" y="686"/>
                    <a:pt x="322" y="1793"/>
                    <a:pt x="642" y="2659"/>
                  </a:cubicBezTo>
                  <a:cubicBezTo>
                    <a:pt x="723" y="2852"/>
                    <a:pt x="851" y="3060"/>
                    <a:pt x="995" y="3221"/>
                  </a:cubicBezTo>
                  <a:cubicBezTo>
                    <a:pt x="851" y="3157"/>
                    <a:pt x="787" y="3108"/>
                    <a:pt x="787" y="3108"/>
                  </a:cubicBezTo>
                  <a:cubicBezTo>
                    <a:pt x="763" y="3085"/>
                    <a:pt x="714" y="3070"/>
                    <a:pt x="664" y="3070"/>
                  </a:cubicBezTo>
                  <a:cubicBezTo>
                    <a:pt x="646" y="3070"/>
                    <a:pt x="628" y="3072"/>
                    <a:pt x="610" y="3076"/>
                  </a:cubicBezTo>
                  <a:cubicBezTo>
                    <a:pt x="546" y="3092"/>
                    <a:pt x="482" y="3141"/>
                    <a:pt x="466" y="3189"/>
                  </a:cubicBezTo>
                  <a:cubicBezTo>
                    <a:pt x="241" y="3718"/>
                    <a:pt x="626" y="4584"/>
                    <a:pt x="1332" y="5194"/>
                  </a:cubicBezTo>
                  <a:cubicBezTo>
                    <a:pt x="1413" y="5290"/>
                    <a:pt x="1509" y="5338"/>
                    <a:pt x="1605" y="5403"/>
                  </a:cubicBezTo>
                  <a:lnTo>
                    <a:pt x="1445" y="5403"/>
                  </a:lnTo>
                  <a:cubicBezTo>
                    <a:pt x="1348" y="5403"/>
                    <a:pt x="1268" y="5483"/>
                    <a:pt x="1252" y="5579"/>
                  </a:cubicBezTo>
                  <a:cubicBezTo>
                    <a:pt x="1188" y="6461"/>
                    <a:pt x="2439" y="7023"/>
                    <a:pt x="3113" y="7264"/>
                  </a:cubicBezTo>
                  <a:cubicBezTo>
                    <a:pt x="2568" y="7617"/>
                    <a:pt x="1990" y="7793"/>
                    <a:pt x="1413" y="7793"/>
                  </a:cubicBezTo>
                  <a:cubicBezTo>
                    <a:pt x="1027" y="7793"/>
                    <a:pt x="642" y="7729"/>
                    <a:pt x="289" y="7633"/>
                  </a:cubicBezTo>
                  <a:cubicBezTo>
                    <a:pt x="273" y="7630"/>
                    <a:pt x="258" y="7629"/>
                    <a:pt x="243" y="7629"/>
                  </a:cubicBezTo>
                  <a:cubicBezTo>
                    <a:pt x="167" y="7629"/>
                    <a:pt x="102" y="7662"/>
                    <a:pt x="49" y="7729"/>
                  </a:cubicBezTo>
                  <a:cubicBezTo>
                    <a:pt x="1" y="7809"/>
                    <a:pt x="33" y="7905"/>
                    <a:pt x="81" y="7970"/>
                  </a:cubicBezTo>
                  <a:cubicBezTo>
                    <a:pt x="1204" y="8884"/>
                    <a:pt x="2520" y="9397"/>
                    <a:pt x="3819" y="9397"/>
                  </a:cubicBezTo>
                  <a:lnTo>
                    <a:pt x="4076" y="9397"/>
                  </a:lnTo>
                  <a:cubicBezTo>
                    <a:pt x="8055" y="9189"/>
                    <a:pt x="10252" y="5804"/>
                    <a:pt x="10413" y="2531"/>
                  </a:cubicBezTo>
                  <a:cubicBezTo>
                    <a:pt x="10509" y="2467"/>
                    <a:pt x="10702" y="2338"/>
                    <a:pt x="10942" y="2066"/>
                  </a:cubicBezTo>
                  <a:cubicBezTo>
                    <a:pt x="11343" y="1665"/>
                    <a:pt x="11600" y="1215"/>
                    <a:pt x="11600" y="1183"/>
                  </a:cubicBezTo>
                  <a:cubicBezTo>
                    <a:pt x="11632" y="1103"/>
                    <a:pt x="11616" y="1023"/>
                    <a:pt x="11584" y="975"/>
                  </a:cubicBezTo>
                  <a:cubicBezTo>
                    <a:pt x="11552" y="932"/>
                    <a:pt x="11499" y="910"/>
                    <a:pt x="11443" y="910"/>
                  </a:cubicBezTo>
                  <a:cubicBezTo>
                    <a:pt x="11415" y="910"/>
                    <a:pt x="11386" y="916"/>
                    <a:pt x="11359" y="927"/>
                  </a:cubicBezTo>
                  <a:cubicBezTo>
                    <a:pt x="11231" y="975"/>
                    <a:pt x="10974" y="1087"/>
                    <a:pt x="10782" y="1167"/>
                  </a:cubicBezTo>
                  <a:cubicBezTo>
                    <a:pt x="10990" y="943"/>
                    <a:pt x="11199" y="686"/>
                    <a:pt x="11263" y="509"/>
                  </a:cubicBezTo>
                  <a:cubicBezTo>
                    <a:pt x="11295" y="381"/>
                    <a:pt x="11279" y="301"/>
                    <a:pt x="11231" y="221"/>
                  </a:cubicBezTo>
                  <a:cubicBezTo>
                    <a:pt x="11231" y="205"/>
                    <a:pt x="11215" y="189"/>
                    <a:pt x="11199" y="189"/>
                  </a:cubicBezTo>
                  <a:lnTo>
                    <a:pt x="11183" y="189"/>
                  </a:lnTo>
                  <a:lnTo>
                    <a:pt x="11167" y="172"/>
                  </a:lnTo>
                  <a:cubicBezTo>
                    <a:pt x="11167" y="172"/>
                    <a:pt x="11135" y="172"/>
                    <a:pt x="11135" y="140"/>
                  </a:cubicBezTo>
                  <a:lnTo>
                    <a:pt x="11119" y="140"/>
                  </a:lnTo>
                  <a:cubicBezTo>
                    <a:pt x="11103" y="140"/>
                    <a:pt x="11087" y="124"/>
                    <a:pt x="11055" y="124"/>
                  </a:cubicBezTo>
                  <a:cubicBezTo>
                    <a:pt x="11039" y="124"/>
                    <a:pt x="11023" y="124"/>
                    <a:pt x="11007" y="140"/>
                  </a:cubicBezTo>
                  <a:lnTo>
                    <a:pt x="10252" y="461"/>
                  </a:lnTo>
                  <a:lnTo>
                    <a:pt x="9771" y="686"/>
                  </a:lnTo>
                  <a:cubicBezTo>
                    <a:pt x="9322" y="253"/>
                    <a:pt x="8648" y="12"/>
                    <a:pt x="7974" y="12"/>
                  </a:cubicBezTo>
                  <a:cubicBezTo>
                    <a:pt x="7891" y="5"/>
                    <a:pt x="7808" y="1"/>
                    <a:pt x="772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5331900" y="858250"/>
              <a:ext cx="321700" cy="283600"/>
            </a:xfrm>
            <a:custGeom>
              <a:rect b="b" l="l" r="r" t="t"/>
              <a:pathLst>
                <a:path extrusionOk="0" h="11344" w="12868">
                  <a:moveTo>
                    <a:pt x="9932" y="1"/>
                  </a:moveTo>
                  <a:cubicBezTo>
                    <a:pt x="11472" y="1092"/>
                    <a:pt x="12467" y="2889"/>
                    <a:pt x="12467" y="4910"/>
                  </a:cubicBezTo>
                  <a:cubicBezTo>
                    <a:pt x="12467" y="8247"/>
                    <a:pt x="9771" y="10943"/>
                    <a:pt x="6434" y="10943"/>
                  </a:cubicBezTo>
                  <a:cubicBezTo>
                    <a:pt x="5392" y="10943"/>
                    <a:pt x="4349" y="10670"/>
                    <a:pt x="3434" y="10140"/>
                  </a:cubicBezTo>
                  <a:cubicBezTo>
                    <a:pt x="3386" y="10124"/>
                    <a:pt x="3370" y="10124"/>
                    <a:pt x="3322" y="10124"/>
                  </a:cubicBezTo>
                  <a:cubicBezTo>
                    <a:pt x="3306" y="10124"/>
                    <a:pt x="3290" y="10124"/>
                    <a:pt x="3274" y="10140"/>
                  </a:cubicBezTo>
                  <a:lnTo>
                    <a:pt x="1172" y="10862"/>
                  </a:lnTo>
                  <a:lnTo>
                    <a:pt x="1172" y="10862"/>
                  </a:lnTo>
                  <a:lnTo>
                    <a:pt x="1605" y="8648"/>
                  </a:lnTo>
                  <a:cubicBezTo>
                    <a:pt x="1621" y="8584"/>
                    <a:pt x="1605" y="8520"/>
                    <a:pt x="1573" y="8488"/>
                  </a:cubicBezTo>
                  <a:cubicBezTo>
                    <a:pt x="803" y="7445"/>
                    <a:pt x="402" y="6210"/>
                    <a:pt x="402" y="4958"/>
                  </a:cubicBezTo>
                  <a:cubicBezTo>
                    <a:pt x="402" y="2921"/>
                    <a:pt x="1413" y="1124"/>
                    <a:pt x="2953" y="33"/>
                  </a:cubicBezTo>
                  <a:lnTo>
                    <a:pt x="2295" y="33"/>
                  </a:lnTo>
                  <a:cubicBezTo>
                    <a:pt x="899" y="1204"/>
                    <a:pt x="1" y="2969"/>
                    <a:pt x="1" y="4926"/>
                  </a:cubicBezTo>
                  <a:cubicBezTo>
                    <a:pt x="1" y="6274"/>
                    <a:pt x="402" y="7541"/>
                    <a:pt x="1188" y="8648"/>
                  </a:cubicBezTo>
                  <a:lnTo>
                    <a:pt x="707" y="11135"/>
                  </a:lnTo>
                  <a:cubicBezTo>
                    <a:pt x="691" y="11215"/>
                    <a:pt x="723" y="11263"/>
                    <a:pt x="771" y="11312"/>
                  </a:cubicBezTo>
                  <a:cubicBezTo>
                    <a:pt x="803" y="11344"/>
                    <a:pt x="851" y="11344"/>
                    <a:pt x="899" y="11344"/>
                  </a:cubicBezTo>
                  <a:cubicBezTo>
                    <a:pt x="931" y="11344"/>
                    <a:pt x="947" y="11344"/>
                    <a:pt x="964" y="11328"/>
                  </a:cubicBezTo>
                  <a:lnTo>
                    <a:pt x="3306" y="10525"/>
                  </a:lnTo>
                  <a:cubicBezTo>
                    <a:pt x="4268" y="11071"/>
                    <a:pt x="5327" y="11344"/>
                    <a:pt x="6434" y="11344"/>
                  </a:cubicBezTo>
                  <a:cubicBezTo>
                    <a:pt x="9996" y="11344"/>
                    <a:pt x="12868" y="8456"/>
                    <a:pt x="12868" y="4910"/>
                  </a:cubicBezTo>
                  <a:cubicBezTo>
                    <a:pt x="12868" y="2937"/>
                    <a:pt x="11985" y="1172"/>
                    <a:pt x="10590"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5391275" y="889250"/>
              <a:ext cx="201775" cy="185625"/>
            </a:xfrm>
            <a:custGeom>
              <a:rect b="b" l="l" r="r" t="t"/>
              <a:pathLst>
                <a:path extrusionOk="0" h="7425" w="8071">
                  <a:moveTo>
                    <a:pt x="1557" y="365"/>
                  </a:moveTo>
                  <a:cubicBezTo>
                    <a:pt x="1797" y="365"/>
                    <a:pt x="1910" y="429"/>
                    <a:pt x="1958" y="462"/>
                  </a:cubicBezTo>
                  <a:cubicBezTo>
                    <a:pt x="2054" y="638"/>
                    <a:pt x="2455" y="1601"/>
                    <a:pt x="2599" y="1954"/>
                  </a:cubicBezTo>
                  <a:cubicBezTo>
                    <a:pt x="2599" y="1954"/>
                    <a:pt x="2648" y="2082"/>
                    <a:pt x="2551" y="2210"/>
                  </a:cubicBezTo>
                  <a:cubicBezTo>
                    <a:pt x="2439" y="2403"/>
                    <a:pt x="2134" y="2708"/>
                    <a:pt x="2134" y="2708"/>
                  </a:cubicBezTo>
                  <a:lnTo>
                    <a:pt x="2118" y="2724"/>
                  </a:lnTo>
                  <a:cubicBezTo>
                    <a:pt x="2022" y="2852"/>
                    <a:pt x="1893" y="3157"/>
                    <a:pt x="2118" y="3430"/>
                  </a:cubicBezTo>
                  <a:cubicBezTo>
                    <a:pt x="2166" y="3478"/>
                    <a:pt x="2182" y="3510"/>
                    <a:pt x="2214" y="3574"/>
                  </a:cubicBezTo>
                  <a:cubicBezTo>
                    <a:pt x="2407" y="3831"/>
                    <a:pt x="2664" y="4216"/>
                    <a:pt x="3145" y="4681"/>
                  </a:cubicBezTo>
                  <a:cubicBezTo>
                    <a:pt x="3722" y="5259"/>
                    <a:pt x="4781" y="5660"/>
                    <a:pt x="4845" y="5676"/>
                  </a:cubicBezTo>
                  <a:cubicBezTo>
                    <a:pt x="4862" y="5676"/>
                    <a:pt x="4862" y="5676"/>
                    <a:pt x="4894" y="5692"/>
                  </a:cubicBezTo>
                  <a:cubicBezTo>
                    <a:pt x="4898" y="5692"/>
                    <a:pt x="4921" y="5694"/>
                    <a:pt x="4955" y="5694"/>
                  </a:cubicBezTo>
                  <a:cubicBezTo>
                    <a:pt x="5041" y="5694"/>
                    <a:pt x="5196" y="5678"/>
                    <a:pt x="5311" y="5563"/>
                  </a:cubicBezTo>
                  <a:cubicBezTo>
                    <a:pt x="5407" y="5451"/>
                    <a:pt x="5856" y="4890"/>
                    <a:pt x="5952" y="4777"/>
                  </a:cubicBezTo>
                  <a:cubicBezTo>
                    <a:pt x="5965" y="4764"/>
                    <a:pt x="6020" y="4720"/>
                    <a:pt x="6099" y="4720"/>
                  </a:cubicBezTo>
                  <a:cubicBezTo>
                    <a:pt x="6118" y="4720"/>
                    <a:pt x="6139" y="4723"/>
                    <a:pt x="6161" y="4729"/>
                  </a:cubicBezTo>
                  <a:cubicBezTo>
                    <a:pt x="6450" y="4857"/>
                    <a:pt x="7653" y="5451"/>
                    <a:pt x="7669" y="5483"/>
                  </a:cubicBezTo>
                  <a:cubicBezTo>
                    <a:pt x="7669" y="5483"/>
                    <a:pt x="7685" y="5499"/>
                    <a:pt x="7685" y="5563"/>
                  </a:cubicBezTo>
                  <a:cubicBezTo>
                    <a:pt x="7685" y="5772"/>
                    <a:pt x="7589" y="6221"/>
                    <a:pt x="7493" y="6333"/>
                  </a:cubicBezTo>
                  <a:lnTo>
                    <a:pt x="7477" y="6366"/>
                  </a:lnTo>
                  <a:cubicBezTo>
                    <a:pt x="7284" y="6542"/>
                    <a:pt x="6835" y="7007"/>
                    <a:pt x="6145" y="7007"/>
                  </a:cubicBezTo>
                  <a:cubicBezTo>
                    <a:pt x="5471" y="7007"/>
                    <a:pt x="3626" y="6398"/>
                    <a:pt x="2664" y="5435"/>
                  </a:cubicBezTo>
                  <a:cubicBezTo>
                    <a:pt x="1781" y="4553"/>
                    <a:pt x="835" y="3510"/>
                    <a:pt x="642" y="2611"/>
                  </a:cubicBezTo>
                  <a:cubicBezTo>
                    <a:pt x="369" y="1681"/>
                    <a:pt x="434" y="1360"/>
                    <a:pt x="642" y="1071"/>
                  </a:cubicBezTo>
                  <a:cubicBezTo>
                    <a:pt x="819" y="750"/>
                    <a:pt x="1123" y="397"/>
                    <a:pt x="1252" y="381"/>
                  </a:cubicBezTo>
                  <a:cubicBezTo>
                    <a:pt x="1380" y="365"/>
                    <a:pt x="1476" y="365"/>
                    <a:pt x="1557" y="365"/>
                  </a:cubicBezTo>
                  <a:close/>
                  <a:moveTo>
                    <a:pt x="1593" y="1"/>
                  </a:moveTo>
                  <a:cubicBezTo>
                    <a:pt x="1480" y="1"/>
                    <a:pt x="1356" y="10"/>
                    <a:pt x="1220" y="28"/>
                  </a:cubicBezTo>
                  <a:cubicBezTo>
                    <a:pt x="803" y="77"/>
                    <a:pt x="401" y="750"/>
                    <a:pt x="305" y="879"/>
                  </a:cubicBezTo>
                  <a:cubicBezTo>
                    <a:pt x="16" y="1328"/>
                    <a:pt x="0" y="1793"/>
                    <a:pt x="209" y="2756"/>
                  </a:cubicBezTo>
                  <a:cubicBezTo>
                    <a:pt x="417" y="3718"/>
                    <a:pt x="1396" y="4793"/>
                    <a:pt x="2343" y="5740"/>
                  </a:cubicBezTo>
                  <a:cubicBezTo>
                    <a:pt x="3353" y="6767"/>
                    <a:pt x="5263" y="7424"/>
                    <a:pt x="6129" y="7424"/>
                  </a:cubicBezTo>
                  <a:cubicBezTo>
                    <a:pt x="6979" y="7424"/>
                    <a:pt x="7541" y="6863"/>
                    <a:pt x="7733" y="6654"/>
                  </a:cubicBezTo>
                  <a:lnTo>
                    <a:pt x="7749" y="6638"/>
                  </a:lnTo>
                  <a:cubicBezTo>
                    <a:pt x="7990" y="6398"/>
                    <a:pt x="8070" y="5772"/>
                    <a:pt x="8070" y="5579"/>
                  </a:cubicBezTo>
                  <a:cubicBezTo>
                    <a:pt x="8070" y="5323"/>
                    <a:pt x="7910" y="5178"/>
                    <a:pt x="7813" y="5130"/>
                  </a:cubicBezTo>
                  <a:cubicBezTo>
                    <a:pt x="7717" y="5082"/>
                    <a:pt x="6594" y="4537"/>
                    <a:pt x="6305" y="4392"/>
                  </a:cubicBezTo>
                  <a:cubicBezTo>
                    <a:pt x="6217" y="4350"/>
                    <a:pt x="6134" y="4333"/>
                    <a:pt x="6059" y="4333"/>
                  </a:cubicBezTo>
                  <a:cubicBezTo>
                    <a:pt x="5846" y="4333"/>
                    <a:pt x="5691" y="4466"/>
                    <a:pt x="5632" y="4537"/>
                  </a:cubicBezTo>
                  <a:cubicBezTo>
                    <a:pt x="5423" y="4793"/>
                    <a:pt x="5086" y="5210"/>
                    <a:pt x="5022" y="5275"/>
                  </a:cubicBezTo>
                  <a:cubicBezTo>
                    <a:pt x="5006" y="5291"/>
                    <a:pt x="4990" y="5291"/>
                    <a:pt x="4958" y="5291"/>
                  </a:cubicBezTo>
                  <a:cubicBezTo>
                    <a:pt x="4813" y="5243"/>
                    <a:pt x="3899" y="4874"/>
                    <a:pt x="3450" y="4392"/>
                  </a:cubicBezTo>
                  <a:cubicBezTo>
                    <a:pt x="3000" y="3959"/>
                    <a:pt x="2744" y="3574"/>
                    <a:pt x="2551" y="3333"/>
                  </a:cubicBezTo>
                  <a:cubicBezTo>
                    <a:pt x="2519" y="3269"/>
                    <a:pt x="2471" y="3237"/>
                    <a:pt x="2455" y="3189"/>
                  </a:cubicBezTo>
                  <a:cubicBezTo>
                    <a:pt x="2407" y="3093"/>
                    <a:pt x="2439" y="3012"/>
                    <a:pt x="2455" y="2996"/>
                  </a:cubicBezTo>
                  <a:cubicBezTo>
                    <a:pt x="2519" y="2932"/>
                    <a:pt x="2808" y="2643"/>
                    <a:pt x="2920" y="2451"/>
                  </a:cubicBezTo>
                  <a:cubicBezTo>
                    <a:pt x="3081" y="2210"/>
                    <a:pt x="3033" y="1954"/>
                    <a:pt x="2984" y="1825"/>
                  </a:cubicBezTo>
                  <a:cubicBezTo>
                    <a:pt x="2952" y="1761"/>
                    <a:pt x="2439" y="526"/>
                    <a:pt x="2311" y="301"/>
                  </a:cubicBezTo>
                  <a:cubicBezTo>
                    <a:pt x="2212" y="103"/>
                    <a:pt x="1970" y="1"/>
                    <a:pt x="1593"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6556425" y="4536625"/>
              <a:ext cx="32125" cy="32100"/>
            </a:xfrm>
            <a:custGeom>
              <a:rect b="b" l="l" r="r" t="t"/>
              <a:pathLst>
                <a:path extrusionOk="0" h="1284" w="1285">
                  <a:moveTo>
                    <a:pt x="642" y="0"/>
                  </a:moveTo>
                  <a:cubicBezTo>
                    <a:pt x="273" y="0"/>
                    <a:pt x="1" y="289"/>
                    <a:pt x="1" y="642"/>
                  </a:cubicBezTo>
                  <a:cubicBezTo>
                    <a:pt x="1" y="1011"/>
                    <a:pt x="273" y="1284"/>
                    <a:pt x="642" y="1284"/>
                  </a:cubicBezTo>
                  <a:cubicBezTo>
                    <a:pt x="995" y="1284"/>
                    <a:pt x="1284" y="1011"/>
                    <a:pt x="1284" y="642"/>
                  </a:cubicBezTo>
                  <a:cubicBezTo>
                    <a:pt x="1268" y="305"/>
                    <a:pt x="995" y="0"/>
                    <a:pt x="64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6416850" y="4560275"/>
              <a:ext cx="149625" cy="149250"/>
            </a:xfrm>
            <a:custGeom>
              <a:rect b="b" l="l" r="r" t="t"/>
              <a:pathLst>
                <a:path extrusionOk="0" h="5970" w="5985">
                  <a:moveTo>
                    <a:pt x="2985" y="402"/>
                  </a:moveTo>
                  <a:cubicBezTo>
                    <a:pt x="4412" y="402"/>
                    <a:pt x="5584" y="1557"/>
                    <a:pt x="5584" y="2985"/>
                  </a:cubicBezTo>
                  <a:cubicBezTo>
                    <a:pt x="5584" y="4413"/>
                    <a:pt x="4412" y="5568"/>
                    <a:pt x="2985" y="5568"/>
                  </a:cubicBezTo>
                  <a:cubicBezTo>
                    <a:pt x="1573" y="5568"/>
                    <a:pt x="402" y="4413"/>
                    <a:pt x="402" y="2985"/>
                  </a:cubicBezTo>
                  <a:cubicBezTo>
                    <a:pt x="402" y="1557"/>
                    <a:pt x="1557" y="402"/>
                    <a:pt x="2985" y="402"/>
                  </a:cubicBezTo>
                  <a:close/>
                  <a:moveTo>
                    <a:pt x="2985" y="1"/>
                  </a:moveTo>
                  <a:cubicBezTo>
                    <a:pt x="1348" y="1"/>
                    <a:pt x="0" y="1349"/>
                    <a:pt x="0" y="2985"/>
                  </a:cubicBezTo>
                  <a:cubicBezTo>
                    <a:pt x="0" y="4638"/>
                    <a:pt x="1348" y="5969"/>
                    <a:pt x="2985" y="5969"/>
                  </a:cubicBezTo>
                  <a:cubicBezTo>
                    <a:pt x="4637" y="5969"/>
                    <a:pt x="5985" y="4621"/>
                    <a:pt x="5985" y="2985"/>
                  </a:cubicBezTo>
                  <a:cubicBezTo>
                    <a:pt x="5985" y="1349"/>
                    <a:pt x="4637" y="1"/>
                    <a:pt x="298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6344250" y="4494100"/>
              <a:ext cx="294425" cy="281200"/>
            </a:xfrm>
            <a:custGeom>
              <a:rect b="b" l="l" r="r" t="t"/>
              <a:pathLst>
                <a:path extrusionOk="0" h="11248" w="11777">
                  <a:moveTo>
                    <a:pt x="7509" y="402"/>
                  </a:moveTo>
                  <a:cubicBezTo>
                    <a:pt x="9643" y="402"/>
                    <a:pt x="11359" y="2119"/>
                    <a:pt x="11359" y="4252"/>
                  </a:cubicBezTo>
                  <a:lnTo>
                    <a:pt x="11359" y="6996"/>
                  </a:lnTo>
                  <a:cubicBezTo>
                    <a:pt x="11359" y="9129"/>
                    <a:pt x="9643" y="10846"/>
                    <a:pt x="7509" y="10846"/>
                  </a:cubicBezTo>
                  <a:lnTo>
                    <a:pt x="4252" y="10846"/>
                  </a:lnTo>
                  <a:cubicBezTo>
                    <a:pt x="2118" y="10846"/>
                    <a:pt x="402" y="9129"/>
                    <a:pt x="402" y="6996"/>
                  </a:cubicBezTo>
                  <a:lnTo>
                    <a:pt x="402" y="4252"/>
                  </a:lnTo>
                  <a:cubicBezTo>
                    <a:pt x="402" y="2119"/>
                    <a:pt x="2118" y="402"/>
                    <a:pt x="4252" y="402"/>
                  </a:cubicBezTo>
                  <a:close/>
                  <a:moveTo>
                    <a:pt x="4252" y="1"/>
                  </a:moveTo>
                  <a:cubicBezTo>
                    <a:pt x="1910" y="1"/>
                    <a:pt x="1" y="1910"/>
                    <a:pt x="1" y="4252"/>
                  </a:cubicBezTo>
                  <a:lnTo>
                    <a:pt x="1" y="6996"/>
                  </a:lnTo>
                  <a:cubicBezTo>
                    <a:pt x="1" y="9338"/>
                    <a:pt x="1910" y="11247"/>
                    <a:pt x="4252" y="11247"/>
                  </a:cubicBezTo>
                  <a:lnTo>
                    <a:pt x="7525" y="11247"/>
                  </a:lnTo>
                  <a:cubicBezTo>
                    <a:pt x="9867" y="11247"/>
                    <a:pt x="11776" y="9338"/>
                    <a:pt x="11776" y="6996"/>
                  </a:cubicBezTo>
                  <a:lnTo>
                    <a:pt x="11776" y="4252"/>
                  </a:lnTo>
                  <a:cubicBezTo>
                    <a:pt x="11760" y="1910"/>
                    <a:pt x="9867" y="1"/>
                    <a:pt x="752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6371925" y="928450"/>
              <a:ext cx="415950" cy="383875"/>
            </a:xfrm>
            <a:custGeom>
              <a:rect b="b" l="l" r="r" t="t"/>
              <a:pathLst>
                <a:path extrusionOk="0" h="15355" w="16638">
                  <a:moveTo>
                    <a:pt x="11022" y="434"/>
                  </a:moveTo>
                  <a:cubicBezTo>
                    <a:pt x="13926" y="434"/>
                    <a:pt x="16285" y="2776"/>
                    <a:pt x="16285" y="5696"/>
                  </a:cubicBezTo>
                  <a:cubicBezTo>
                    <a:pt x="16237" y="8536"/>
                    <a:pt x="13862" y="10894"/>
                    <a:pt x="10990" y="10894"/>
                  </a:cubicBezTo>
                  <a:cubicBezTo>
                    <a:pt x="10429" y="10894"/>
                    <a:pt x="9835" y="10782"/>
                    <a:pt x="9322" y="10605"/>
                  </a:cubicBezTo>
                  <a:cubicBezTo>
                    <a:pt x="9306" y="10605"/>
                    <a:pt x="9274" y="10589"/>
                    <a:pt x="9258" y="10589"/>
                  </a:cubicBezTo>
                  <a:cubicBezTo>
                    <a:pt x="9177" y="10573"/>
                    <a:pt x="9097" y="10525"/>
                    <a:pt x="9033" y="10509"/>
                  </a:cubicBezTo>
                  <a:cubicBezTo>
                    <a:pt x="9001" y="10493"/>
                    <a:pt x="8953" y="10461"/>
                    <a:pt x="8937" y="10461"/>
                  </a:cubicBezTo>
                  <a:cubicBezTo>
                    <a:pt x="8873" y="10445"/>
                    <a:pt x="8824" y="10413"/>
                    <a:pt x="8760" y="10381"/>
                  </a:cubicBezTo>
                  <a:cubicBezTo>
                    <a:pt x="8712" y="10365"/>
                    <a:pt x="8696" y="10349"/>
                    <a:pt x="8664" y="10349"/>
                  </a:cubicBezTo>
                  <a:cubicBezTo>
                    <a:pt x="8584" y="10300"/>
                    <a:pt x="8472" y="10268"/>
                    <a:pt x="8391" y="10204"/>
                  </a:cubicBezTo>
                  <a:cubicBezTo>
                    <a:pt x="8375" y="10188"/>
                    <a:pt x="8359" y="10188"/>
                    <a:pt x="8311" y="10188"/>
                  </a:cubicBezTo>
                  <a:lnTo>
                    <a:pt x="8279" y="10188"/>
                  </a:lnTo>
                  <a:cubicBezTo>
                    <a:pt x="8263" y="10188"/>
                    <a:pt x="8231" y="10188"/>
                    <a:pt x="8215" y="10204"/>
                  </a:cubicBezTo>
                  <a:lnTo>
                    <a:pt x="6434" y="10830"/>
                  </a:lnTo>
                  <a:lnTo>
                    <a:pt x="6787" y="8921"/>
                  </a:lnTo>
                  <a:cubicBezTo>
                    <a:pt x="6819" y="8857"/>
                    <a:pt x="6787" y="8792"/>
                    <a:pt x="6755" y="8760"/>
                  </a:cubicBezTo>
                  <a:cubicBezTo>
                    <a:pt x="6675" y="8664"/>
                    <a:pt x="6610" y="8552"/>
                    <a:pt x="6530" y="8439"/>
                  </a:cubicBezTo>
                  <a:cubicBezTo>
                    <a:pt x="6514" y="8391"/>
                    <a:pt x="6466" y="8343"/>
                    <a:pt x="6450" y="8295"/>
                  </a:cubicBezTo>
                  <a:cubicBezTo>
                    <a:pt x="6418" y="8231"/>
                    <a:pt x="6370" y="8183"/>
                    <a:pt x="6354" y="8119"/>
                  </a:cubicBezTo>
                  <a:cubicBezTo>
                    <a:pt x="6306" y="8054"/>
                    <a:pt x="6290" y="7990"/>
                    <a:pt x="6258" y="7942"/>
                  </a:cubicBezTo>
                  <a:cubicBezTo>
                    <a:pt x="6225" y="7894"/>
                    <a:pt x="6209" y="7830"/>
                    <a:pt x="6193" y="7798"/>
                  </a:cubicBezTo>
                  <a:cubicBezTo>
                    <a:pt x="6145" y="7717"/>
                    <a:pt x="6129" y="7653"/>
                    <a:pt x="6113" y="7573"/>
                  </a:cubicBezTo>
                  <a:cubicBezTo>
                    <a:pt x="6097" y="7541"/>
                    <a:pt x="6097" y="7493"/>
                    <a:pt x="6065" y="7461"/>
                  </a:cubicBezTo>
                  <a:cubicBezTo>
                    <a:pt x="6049" y="7381"/>
                    <a:pt x="6017" y="7300"/>
                    <a:pt x="5985" y="7220"/>
                  </a:cubicBezTo>
                  <a:cubicBezTo>
                    <a:pt x="5985" y="7188"/>
                    <a:pt x="5969" y="7156"/>
                    <a:pt x="5969" y="7140"/>
                  </a:cubicBezTo>
                  <a:cubicBezTo>
                    <a:pt x="5872" y="6819"/>
                    <a:pt x="5808" y="6498"/>
                    <a:pt x="5792" y="6177"/>
                  </a:cubicBezTo>
                  <a:cubicBezTo>
                    <a:pt x="5776" y="6017"/>
                    <a:pt x="5776" y="5856"/>
                    <a:pt x="5776" y="5696"/>
                  </a:cubicBezTo>
                  <a:cubicBezTo>
                    <a:pt x="5776" y="2808"/>
                    <a:pt x="8119" y="434"/>
                    <a:pt x="11022" y="434"/>
                  </a:cubicBezTo>
                  <a:close/>
                  <a:moveTo>
                    <a:pt x="4733" y="6274"/>
                  </a:moveTo>
                  <a:cubicBezTo>
                    <a:pt x="4942" y="6274"/>
                    <a:pt x="5151" y="6290"/>
                    <a:pt x="5375" y="6306"/>
                  </a:cubicBezTo>
                  <a:lnTo>
                    <a:pt x="5375" y="6370"/>
                  </a:lnTo>
                  <a:cubicBezTo>
                    <a:pt x="5391" y="6450"/>
                    <a:pt x="5391" y="6546"/>
                    <a:pt x="5407" y="6627"/>
                  </a:cubicBezTo>
                  <a:cubicBezTo>
                    <a:pt x="5407" y="6675"/>
                    <a:pt x="5423" y="6707"/>
                    <a:pt x="5423" y="6755"/>
                  </a:cubicBezTo>
                  <a:cubicBezTo>
                    <a:pt x="5487" y="7028"/>
                    <a:pt x="5568" y="7316"/>
                    <a:pt x="5664" y="7589"/>
                  </a:cubicBezTo>
                  <a:cubicBezTo>
                    <a:pt x="5696" y="7637"/>
                    <a:pt x="5696" y="7653"/>
                    <a:pt x="5712" y="7701"/>
                  </a:cubicBezTo>
                  <a:cubicBezTo>
                    <a:pt x="5728" y="7782"/>
                    <a:pt x="5776" y="7830"/>
                    <a:pt x="5792" y="7910"/>
                  </a:cubicBezTo>
                  <a:cubicBezTo>
                    <a:pt x="5808" y="7974"/>
                    <a:pt x="5824" y="8022"/>
                    <a:pt x="5856" y="8070"/>
                  </a:cubicBezTo>
                  <a:cubicBezTo>
                    <a:pt x="5872" y="8135"/>
                    <a:pt x="5905" y="8199"/>
                    <a:pt x="5937" y="8263"/>
                  </a:cubicBezTo>
                  <a:cubicBezTo>
                    <a:pt x="5969" y="8311"/>
                    <a:pt x="6017" y="8391"/>
                    <a:pt x="6033" y="8455"/>
                  </a:cubicBezTo>
                  <a:cubicBezTo>
                    <a:pt x="6049" y="8504"/>
                    <a:pt x="6097" y="8552"/>
                    <a:pt x="6113" y="8600"/>
                  </a:cubicBezTo>
                  <a:cubicBezTo>
                    <a:pt x="6177" y="8712"/>
                    <a:pt x="6258" y="8824"/>
                    <a:pt x="6338" y="8921"/>
                  </a:cubicBezTo>
                  <a:lnTo>
                    <a:pt x="6033" y="10477"/>
                  </a:lnTo>
                  <a:cubicBezTo>
                    <a:pt x="5985" y="10429"/>
                    <a:pt x="5905" y="10365"/>
                    <a:pt x="5824" y="10365"/>
                  </a:cubicBezTo>
                  <a:cubicBezTo>
                    <a:pt x="5696" y="10365"/>
                    <a:pt x="5568" y="10477"/>
                    <a:pt x="5568" y="10621"/>
                  </a:cubicBezTo>
                  <a:cubicBezTo>
                    <a:pt x="5568" y="10766"/>
                    <a:pt x="5696" y="10878"/>
                    <a:pt x="5824" y="10878"/>
                  </a:cubicBezTo>
                  <a:cubicBezTo>
                    <a:pt x="5889" y="10878"/>
                    <a:pt x="5937" y="10862"/>
                    <a:pt x="5969" y="10846"/>
                  </a:cubicBezTo>
                  <a:lnTo>
                    <a:pt x="5969" y="10846"/>
                  </a:lnTo>
                  <a:lnTo>
                    <a:pt x="5937" y="11087"/>
                  </a:lnTo>
                  <a:cubicBezTo>
                    <a:pt x="5905" y="11167"/>
                    <a:pt x="5953" y="11231"/>
                    <a:pt x="5985" y="11263"/>
                  </a:cubicBezTo>
                  <a:cubicBezTo>
                    <a:pt x="6017" y="11279"/>
                    <a:pt x="6033" y="11279"/>
                    <a:pt x="6049" y="11311"/>
                  </a:cubicBezTo>
                  <a:lnTo>
                    <a:pt x="6129" y="11311"/>
                  </a:lnTo>
                  <a:cubicBezTo>
                    <a:pt x="6145" y="11311"/>
                    <a:pt x="6177" y="11311"/>
                    <a:pt x="6193" y="11295"/>
                  </a:cubicBezTo>
                  <a:lnTo>
                    <a:pt x="8231" y="10589"/>
                  </a:lnTo>
                  <a:lnTo>
                    <a:pt x="8600" y="10766"/>
                  </a:lnTo>
                  <a:cubicBezTo>
                    <a:pt x="8632" y="10782"/>
                    <a:pt x="8648" y="10782"/>
                    <a:pt x="8696" y="10814"/>
                  </a:cubicBezTo>
                  <a:cubicBezTo>
                    <a:pt x="8792" y="10846"/>
                    <a:pt x="8873" y="10894"/>
                    <a:pt x="8985" y="10926"/>
                  </a:cubicBezTo>
                  <a:cubicBezTo>
                    <a:pt x="9001" y="10926"/>
                    <a:pt x="9017" y="10942"/>
                    <a:pt x="9033" y="10942"/>
                  </a:cubicBezTo>
                  <a:cubicBezTo>
                    <a:pt x="8985" y="11744"/>
                    <a:pt x="8696" y="12514"/>
                    <a:pt x="8231" y="13156"/>
                  </a:cubicBezTo>
                  <a:cubicBezTo>
                    <a:pt x="8199" y="13188"/>
                    <a:pt x="8199" y="13252"/>
                    <a:pt x="8199" y="13317"/>
                  </a:cubicBezTo>
                  <a:lnTo>
                    <a:pt x="8504" y="14841"/>
                  </a:lnTo>
                  <a:lnTo>
                    <a:pt x="7044" y="14343"/>
                  </a:lnTo>
                  <a:cubicBezTo>
                    <a:pt x="7022" y="14329"/>
                    <a:pt x="6997" y="14321"/>
                    <a:pt x="6973" y="14321"/>
                  </a:cubicBezTo>
                  <a:cubicBezTo>
                    <a:pt x="6944" y="14321"/>
                    <a:pt x="6917" y="14333"/>
                    <a:pt x="6899" y="14359"/>
                  </a:cubicBezTo>
                  <a:cubicBezTo>
                    <a:pt x="6225" y="14744"/>
                    <a:pt x="5487" y="14937"/>
                    <a:pt x="4733" y="14937"/>
                  </a:cubicBezTo>
                  <a:cubicBezTo>
                    <a:pt x="2343" y="14937"/>
                    <a:pt x="402" y="12996"/>
                    <a:pt x="402" y="10605"/>
                  </a:cubicBezTo>
                  <a:cubicBezTo>
                    <a:pt x="402" y="8215"/>
                    <a:pt x="2343" y="6274"/>
                    <a:pt x="4733" y="6274"/>
                  </a:cubicBezTo>
                  <a:close/>
                  <a:moveTo>
                    <a:pt x="10990" y="1"/>
                  </a:moveTo>
                  <a:cubicBezTo>
                    <a:pt x="7846" y="1"/>
                    <a:pt x="5327" y="2519"/>
                    <a:pt x="5327" y="5648"/>
                  </a:cubicBezTo>
                  <a:cubicBezTo>
                    <a:pt x="5327" y="5728"/>
                    <a:pt x="5327" y="5840"/>
                    <a:pt x="5343" y="5921"/>
                  </a:cubicBezTo>
                  <a:cubicBezTo>
                    <a:pt x="5151" y="5889"/>
                    <a:pt x="4942" y="5872"/>
                    <a:pt x="4733" y="5872"/>
                  </a:cubicBezTo>
                  <a:cubicBezTo>
                    <a:pt x="2118" y="5872"/>
                    <a:pt x="1" y="8006"/>
                    <a:pt x="1" y="10605"/>
                  </a:cubicBezTo>
                  <a:cubicBezTo>
                    <a:pt x="1" y="13220"/>
                    <a:pt x="2118" y="15338"/>
                    <a:pt x="4733" y="15338"/>
                  </a:cubicBezTo>
                  <a:cubicBezTo>
                    <a:pt x="5536" y="15338"/>
                    <a:pt x="6306" y="15146"/>
                    <a:pt x="7012" y="14761"/>
                  </a:cubicBezTo>
                  <a:lnTo>
                    <a:pt x="8696" y="15338"/>
                  </a:lnTo>
                  <a:cubicBezTo>
                    <a:pt x="8712" y="15338"/>
                    <a:pt x="8744" y="15354"/>
                    <a:pt x="8760" y="15354"/>
                  </a:cubicBezTo>
                  <a:cubicBezTo>
                    <a:pt x="8792" y="15354"/>
                    <a:pt x="8857" y="15338"/>
                    <a:pt x="8905" y="15322"/>
                  </a:cubicBezTo>
                  <a:cubicBezTo>
                    <a:pt x="8953" y="15274"/>
                    <a:pt x="8985" y="15194"/>
                    <a:pt x="8953" y="15146"/>
                  </a:cubicBezTo>
                  <a:lnTo>
                    <a:pt x="8616" y="13349"/>
                  </a:lnTo>
                  <a:cubicBezTo>
                    <a:pt x="9081" y="12691"/>
                    <a:pt x="9354" y="11921"/>
                    <a:pt x="9434" y="11103"/>
                  </a:cubicBezTo>
                  <a:cubicBezTo>
                    <a:pt x="9948" y="11247"/>
                    <a:pt x="10461" y="11327"/>
                    <a:pt x="10990" y="11327"/>
                  </a:cubicBezTo>
                  <a:cubicBezTo>
                    <a:pt x="14087" y="11295"/>
                    <a:pt x="16638" y="8760"/>
                    <a:pt x="16638" y="5648"/>
                  </a:cubicBezTo>
                  <a:cubicBezTo>
                    <a:pt x="16638" y="2551"/>
                    <a:pt x="14119" y="1"/>
                    <a:pt x="10990"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6575275" y="1103325"/>
              <a:ext cx="142425" cy="10050"/>
            </a:xfrm>
            <a:custGeom>
              <a:rect b="b" l="l" r="r" t="t"/>
              <a:pathLst>
                <a:path extrusionOk="0" h="402" w="5697">
                  <a:moveTo>
                    <a:pt x="209" y="1"/>
                  </a:moveTo>
                  <a:cubicBezTo>
                    <a:pt x="81" y="1"/>
                    <a:pt x="1" y="81"/>
                    <a:pt x="1" y="209"/>
                  </a:cubicBezTo>
                  <a:cubicBezTo>
                    <a:pt x="1" y="321"/>
                    <a:pt x="81" y="402"/>
                    <a:pt x="209" y="402"/>
                  </a:cubicBezTo>
                  <a:lnTo>
                    <a:pt x="5504" y="402"/>
                  </a:lnTo>
                  <a:cubicBezTo>
                    <a:pt x="5616" y="402"/>
                    <a:pt x="5696" y="321"/>
                    <a:pt x="5696" y="209"/>
                  </a:cubicBezTo>
                  <a:cubicBezTo>
                    <a:pt x="5696" y="81"/>
                    <a:pt x="5616" y="1"/>
                    <a:pt x="550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6575275" y="1064825"/>
              <a:ext cx="142425" cy="10050"/>
            </a:xfrm>
            <a:custGeom>
              <a:rect b="b" l="l" r="r" t="t"/>
              <a:pathLst>
                <a:path extrusionOk="0" h="402" w="5697">
                  <a:moveTo>
                    <a:pt x="209" y="0"/>
                  </a:moveTo>
                  <a:cubicBezTo>
                    <a:pt x="81" y="0"/>
                    <a:pt x="1" y="81"/>
                    <a:pt x="1" y="193"/>
                  </a:cubicBezTo>
                  <a:cubicBezTo>
                    <a:pt x="1" y="321"/>
                    <a:pt x="81" y="401"/>
                    <a:pt x="209" y="401"/>
                  </a:cubicBezTo>
                  <a:lnTo>
                    <a:pt x="5504" y="401"/>
                  </a:lnTo>
                  <a:cubicBezTo>
                    <a:pt x="5616" y="401"/>
                    <a:pt x="5696" y="321"/>
                    <a:pt x="5696" y="193"/>
                  </a:cubicBezTo>
                  <a:cubicBezTo>
                    <a:pt x="5696" y="81"/>
                    <a:pt x="5616" y="0"/>
                    <a:pt x="550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6575275" y="1025525"/>
              <a:ext cx="142425" cy="10050"/>
            </a:xfrm>
            <a:custGeom>
              <a:rect b="b" l="l" r="r" t="t"/>
              <a:pathLst>
                <a:path extrusionOk="0" h="402" w="5697">
                  <a:moveTo>
                    <a:pt x="209" y="0"/>
                  </a:moveTo>
                  <a:cubicBezTo>
                    <a:pt x="81" y="0"/>
                    <a:pt x="1" y="80"/>
                    <a:pt x="1" y="209"/>
                  </a:cubicBezTo>
                  <a:cubicBezTo>
                    <a:pt x="1" y="321"/>
                    <a:pt x="81" y="401"/>
                    <a:pt x="209" y="401"/>
                  </a:cubicBezTo>
                  <a:lnTo>
                    <a:pt x="5504" y="401"/>
                  </a:lnTo>
                  <a:cubicBezTo>
                    <a:pt x="5616" y="401"/>
                    <a:pt x="5696" y="321"/>
                    <a:pt x="5696" y="209"/>
                  </a:cubicBezTo>
                  <a:cubicBezTo>
                    <a:pt x="5696" y="80"/>
                    <a:pt x="5616" y="0"/>
                    <a:pt x="550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6452150" y="1187150"/>
              <a:ext cx="13250" cy="12850"/>
            </a:xfrm>
            <a:custGeom>
              <a:rect b="b" l="l" r="r" t="t"/>
              <a:pathLst>
                <a:path extrusionOk="0" h="514" w="530">
                  <a:moveTo>
                    <a:pt x="257" y="1"/>
                  </a:moveTo>
                  <a:cubicBezTo>
                    <a:pt x="113" y="1"/>
                    <a:pt x="0" y="113"/>
                    <a:pt x="0" y="257"/>
                  </a:cubicBezTo>
                  <a:cubicBezTo>
                    <a:pt x="0" y="402"/>
                    <a:pt x="113" y="514"/>
                    <a:pt x="257" y="514"/>
                  </a:cubicBezTo>
                  <a:cubicBezTo>
                    <a:pt x="401" y="514"/>
                    <a:pt x="514" y="402"/>
                    <a:pt x="514" y="257"/>
                  </a:cubicBezTo>
                  <a:cubicBezTo>
                    <a:pt x="530" y="113"/>
                    <a:pt x="417" y="1"/>
                    <a:pt x="25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6483425" y="1187150"/>
              <a:ext cx="13275" cy="12850"/>
            </a:xfrm>
            <a:custGeom>
              <a:rect b="b" l="l" r="r" t="t"/>
              <a:pathLst>
                <a:path extrusionOk="0" h="514" w="531">
                  <a:moveTo>
                    <a:pt x="273" y="1"/>
                  </a:moveTo>
                  <a:cubicBezTo>
                    <a:pt x="129" y="1"/>
                    <a:pt x="1" y="113"/>
                    <a:pt x="1" y="257"/>
                  </a:cubicBezTo>
                  <a:cubicBezTo>
                    <a:pt x="1" y="402"/>
                    <a:pt x="129" y="514"/>
                    <a:pt x="273" y="514"/>
                  </a:cubicBezTo>
                  <a:cubicBezTo>
                    <a:pt x="402" y="514"/>
                    <a:pt x="530" y="402"/>
                    <a:pt x="530" y="257"/>
                  </a:cubicBezTo>
                  <a:cubicBezTo>
                    <a:pt x="530" y="113"/>
                    <a:pt x="402" y="1"/>
                    <a:pt x="273"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792225" y="4289950"/>
              <a:ext cx="238675" cy="146825"/>
            </a:xfrm>
            <a:custGeom>
              <a:rect b="b" l="l" r="r" t="t"/>
              <a:pathLst>
                <a:path extrusionOk="0" h="5873" w="9547">
                  <a:moveTo>
                    <a:pt x="5536" y="402"/>
                  </a:moveTo>
                  <a:cubicBezTo>
                    <a:pt x="6707" y="402"/>
                    <a:pt x="7653" y="1364"/>
                    <a:pt x="7653" y="2536"/>
                  </a:cubicBezTo>
                  <a:cubicBezTo>
                    <a:pt x="7653" y="2632"/>
                    <a:pt x="7734" y="2728"/>
                    <a:pt x="7862" y="2728"/>
                  </a:cubicBezTo>
                  <a:cubicBezTo>
                    <a:pt x="8584" y="2776"/>
                    <a:pt x="9162" y="3354"/>
                    <a:pt x="9162" y="4092"/>
                  </a:cubicBezTo>
                  <a:cubicBezTo>
                    <a:pt x="9146" y="4862"/>
                    <a:pt x="8536" y="5455"/>
                    <a:pt x="7782" y="5455"/>
                  </a:cubicBezTo>
                  <a:lnTo>
                    <a:pt x="1782" y="5455"/>
                  </a:lnTo>
                  <a:cubicBezTo>
                    <a:pt x="1044" y="5455"/>
                    <a:pt x="418" y="4862"/>
                    <a:pt x="418" y="4092"/>
                  </a:cubicBezTo>
                  <a:cubicBezTo>
                    <a:pt x="418" y="3418"/>
                    <a:pt x="915" y="2824"/>
                    <a:pt x="1605" y="2744"/>
                  </a:cubicBezTo>
                  <a:cubicBezTo>
                    <a:pt x="1701" y="2728"/>
                    <a:pt x="1782" y="2632"/>
                    <a:pt x="1782" y="2536"/>
                  </a:cubicBezTo>
                  <a:cubicBezTo>
                    <a:pt x="1782" y="1974"/>
                    <a:pt x="2215" y="1525"/>
                    <a:pt x="2776" y="1525"/>
                  </a:cubicBezTo>
                  <a:cubicBezTo>
                    <a:pt x="2969" y="1525"/>
                    <a:pt x="3161" y="1589"/>
                    <a:pt x="3322" y="1685"/>
                  </a:cubicBezTo>
                  <a:cubicBezTo>
                    <a:pt x="3348" y="1712"/>
                    <a:pt x="3375" y="1724"/>
                    <a:pt x="3404" y="1724"/>
                  </a:cubicBezTo>
                  <a:cubicBezTo>
                    <a:pt x="3428" y="1724"/>
                    <a:pt x="3453" y="1716"/>
                    <a:pt x="3482" y="1701"/>
                  </a:cubicBezTo>
                  <a:cubicBezTo>
                    <a:pt x="3546" y="1685"/>
                    <a:pt x="3578" y="1653"/>
                    <a:pt x="3611" y="1605"/>
                  </a:cubicBezTo>
                  <a:cubicBezTo>
                    <a:pt x="3963" y="867"/>
                    <a:pt x="4701" y="402"/>
                    <a:pt x="5536" y="402"/>
                  </a:cubicBezTo>
                  <a:close/>
                  <a:moveTo>
                    <a:pt x="5504" y="1"/>
                  </a:moveTo>
                  <a:cubicBezTo>
                    <a:pt x="4605" y="1"/>
                    <a:pt x="3787" y="482"/>
                    <a:pt x="3322" y="1252"/>
                  </a:cubicBezTo>
                  <a:cubicBezTo>
                    <a:pt x="3145" y="1172"/>
                    <a:pt x="2969" y="1124"/>
                    <a:pt x="2760" y="1124"/>
                  </a:cubicBezTo>
                  <a:cubicBezTo>
                    <a:pt x="2038" y="1124"/>
                    <a:pt x="1445" y="1669"/>
                    <a:pt x="1364" y="2391"/>
                  </a:cubicBezTo>
                  <a:cubicBezTo>
                    <a:pt x="578" y="2568"/>
                    <a:pt x="1" y="3290"/>
                    <a:pt x="1" y="4108"/>
                  </a:cubicBezTo>
                  <a:cubicBezTo>
                    <a:pt x="1" y="5102"/>
                    <a:pt x="771" y="5873"/>
                    <a:pt x="1766" y="5873"/>
                  </a:cubicBezTo>
                  <a:lnTo>
                    <a:pt x="7750" y="5873"/>
                  </a:lnTo>
                  <a:cubicBezTo>
                    <a:pt x="8744" y="5873"/>
                    <a:pt x="9515" y="5102"/>
                    <a:pt x="9515" y="4108"/>
                  </a:cubicBezTo>
                  <a:cubicBezTo>
                    <a:pt x="9547" y="3209"/>
                    <a:pt x="8889" y="2471"/>
                    <a:pt x="8039" y="2343"/>
                  </a:cubicBezTo>
                  <a:cubicBezTo>
                    <a:pt x="7942" y="1043"/>
                    <a:pt x="6851" y="1"/>
                    <a:pt x="550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4029975" y="4119900"/>
              <a:ext cx="141225" cy="141600"/>
            </a:xfrm>
            <a:custGeom>
              <a:rect b="b" l="l" r="r" t="t"/>
              <a:pathLst>
                <a:path extrusionOk="0" h="5664" w="5649">
                  <a:moveTo>
                    <a:pt x="2824" y="401"/>
                  </a:moveTo>
                  <a:cubicBezTo>
                    <a:pt x="4172" y="401"/>
                    <a:pt x="5247" y="1492"/>
                    <a:pt x="5247" y="2840"/>
                  </a:cubicBezTo>
                  <a:cubicBezTo>
                    <a:pt x="5247" y="4172"/>
                    <a:pt x="4172" y="5262"/>
                    <a:pt x="2824" y="5262"/>
                  </a:cubicBezTo>
                  <a:cubicBezTo>
                    <a:pt x="1477" y="5262"/>
                    <a:pt x="402" y="4172"/>
                    <a:pt x="402" y="2840"/>
                  </a:cubicBezTo>
                  <a:cubicBezTo>
                    <a:pt x="402" y="1492"/>
                    <a:pt x="1477" y="401"/>
                    <a:pt x="2824" y="401"/>
                  </a:cubicBezTo>
                  <a:close/>
                  <a:moveTo>
                    <a:pt x="2824" y="0"/>
                  </a:moveTo>
                  <a:cubicBezTo>
                    <a:pt x="1252" y="0"/>
                    <a:pt x="1" y="1268"/>
                    <a:pt x="1" y="2840"/>
                  </a:cubicBezTo>
                  <a:cubicBezTo>
                    <a:pt x="1" y="4396"/>
                    <a:pt x="1252" y="5664"/>
                    <a:pt x="2824" y="5664"/>
                  </a:cubicBezTo>
                  <a:cubicBezTo>
                    <a:pt x="4397" y="5664"/>
                    <a:pt x="5648" y="4396"/>
                    <a:pt x="5648" y="2840"/>
                  </a:cubicBezTo>
                  <a:cubicBezTo>
                    <a:pt x="5648" y="1268"/>
                    <a:pt x="4397" y="0"/>
                    <a:pt x="282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955375" y="4287950"/>
              <a:ext cx="291225" cy="150425"/>
            </a:xfrm>
            <a:custGeom>
              <a:rect b="b" l="l" r="r" t="t"/>
              <a:pathLst>
                <a:path extrusionOk="0" h="6017" w="11649">
                  <a:moveTo>
                    <a:pt x="5808" y="402"/>
                  </a:moveTo>
                  <a:cubicBezTo>
                    <a:pt x="8744" y="402"/>
                    <a:pt x="11119" y="2728"/>
                    <a:pt x="11231" y="5616"/>
                  </a:cubicBezTo>
                  <a:lnTo>
                    <a:pt x="402" y="5616"/>
                  </a:lnTo>
                  <a:cubicBezTo>
                    <a:pt x="498" y="2728"/>
                    <a:pt x="2889" y="402"/>
                    <a:pt x="5808" y="402"/>
                  </a:cubicBezTo>
                  <a:close/>
                  <a:moveTo>
                    <a:pt x="5808" y="0"/>
                  </a:moveTo>
                  <a:cubicBezTo>
                    <a:pt x="2600" y="0"/>
                    <a:pt x="1" y="2616"/>
                    <a:pt x="1" y="5824"/>
                  </a:cubicBezTo>
                  <a:cubicBezTo>
                    <a:pt x="1" y="5937"/>
                    <a:pt x="81" y="6017"/>
                    <a:pt x="193" y="6017"/>
                  </a:cubicBezTo>
                  <a:lnTo>
                    <a:pt x="11440" y="6017"/>
                  </a:lnTo>
                  <a:cubicBezTo>
                    <a:pt x="11568" y="6017"/>
                    <a:pt x="11648" y="5937"/>
                    <a:pt x="11648" y="5824"/>
                  </a:cubicBezTo>
                  <a:cubicBezTo>
                    <a:pt x="11632" y="2616"/>
                    <a:pt x="9017" y="0"/>
                    <a:pt x="5808"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5269350" y="4533825"/>
              <a:ext cx="69000" cy="158850"/>
            </a:xfrm>
            <a:custGeom>
              <a:rect b="b" l="l" r="r" t="t"/>
              <a:pathLst>
                <a:path extrusionOk="0" h="6354" w="2760">
                  <a:moveTo>
                    <a:pt x="2359" y="401"/>
                  </a:moveTo>
                  <a:lnTo>
                    <a:pt x="2359" y="5952"/>
                  </a:lnTo>
                  <a:lnTo>
                    <a:pt x="401" y="5952"/>
                  </a:lnTo>
                  <a:lnTo>
                    <a:pt x="401" y="401"/>
                  </a:lnTo>
                  <a:close/>
                  <a:moveTo>
                    <a:pt x="401" y="0"/>
                  </a:moveTo>
                  <a:cubicBezTo>
                    <a:pt x="177" y="0"/>
                    <a:pt x="0" y="177"/>
                    <a:pt x="0" y="401"/>
                  </a:cubicBezTo>
                  <a:lnTo>
                    <a:pt x="0" y="5952"/>
                  </a:lnTo>
                  <a:cubicBezTo>
                    <a:pt x="0" y="6177"/>
                    <a:pt x="177" y="6353"/>
                    <a:pt x="401" y="6353"/>
                  </a:cubicBezTo>
                  <a:lnTo>
                    <a:pt x="2359" y="6353"/>
                  </a:lnTo>
                  <a:cubicBezTo>
                    <a:pt x="2583" y="6353"/>
                    <a:pt x="2760" y="6177"/>
                    <a:pt x="2760" y="5952"/>
                  </a:cubicBezTo>
                  <a:lnTo>
                    <a:pt x="2760" y="401"/>
                  </a:lnTo>
                  <a:cubicBezTo>
                    <a:pt x="2760" y="177"/>
                    <a:pt x="2583" y="0"/>
                    <a:pt x="2359"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5369600" y="4484075"/>
              <a:ext cx="69025" cy="208600"/>
            </a:xfrm>
            <a:custGeom>
              <a:rect b="b" l="l" r="r" t="t"/>
              <a:pathLst>
                <a:path extrusionOk="0" h="8344" w="2761">
                  <a:moveTo>
                    <a:pt x="2343" y="402"/>
                  </a:moveTo>
                  <a:lnTo>
                    <a:pt x="2343" y="7942"/>
                  </a:lnTo>
                  <a:lnTo>
                    <a:pt x="386" y="7942"/>
                  </a:lnTo>
                  <a:lnTo>
                    <a:pt x="386" y="402"/>
                  </a:lnTo>
                  <a:close/>
                  <a:moveTo>
                    <a:pt x="402" y="1"/>
                  </a:moveTo>
                  <a:cubicBezTo>
                    <a:pt x="177" y="1"/>
                    <a:pt x="1" y="177"/>
                    <a:pt x="1" y="402"/>
                  </a:cubicBezTo>
                  <a:lnTo>
                    <a:pt x="1" y="7942"/>
                  </a:lnTo>
                  <a:cubicBezTo>
                    <a:pt x="1" y="8167"/>
                    <a:pt x="177" y="8343"/>
                    <a:pt x="402" y="8343"/>
                  </a:cubicBezTo>
                  <a:lnTo>
                    <a:pt x="2359" y="8343"/>
                  </a:lnTo>
                  <a:cubicBezTo>
                    <a:pt x="2584" y="8343"/>
                    <a:pt x="2760" y="8167"/>
                    <a:pt x="2760" y="7942"/>
                  </a:cubicBezTo>
                  <a:lnTo>
                    <a:pt x="2760" y="402"/>
                  </a:lnTo>
                  <a:cubicBezTo>
                    <a:pt x="2760" y="177"/>
                    <a:pt x="2584" y="1"/>
                    <a:pt x="2359"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5469475" y="4434350"/>
              <a:ext cx="69025" cy="258325"/>
            </a:xfrm>
            <a:custGeom>
              <a:rect b="b" l="l" r="r" t="t"/>
              <a:pathLst>
                <a:path extrusionOk="0" h="10333" w="2761">
                  <a:moveTo>
                    <a:pt x="2359" y="401"/>
                  </a:moveTo>
                  <a:lnTo>
                    <a:pt x="2359" y="9931"/>
                  </a:lnTo>
                  <a:lnTo>
                    <a:pt x="402" y="9931"/>
                  </a:lnTo>
                  <a:lnTo>
                    <a:pt x="402" y="401"/>
                  </a:lnTo>
                  <a:close/>
                  <a:moveTo>
                    <a:pt x="402" y="0"/>
                  </a:moveTo>
                  <a:cubicBezTo>
                    <a:pt x="177" y="0"/>
                    <a:pt x="1" y="177"/>
                    <a:pt x="1" y="401"/>
                  </a:cubicBezTo>
                  <a:lnTo>
                    <a:pt x="1" y="9931"/>
                  </a:lnTo>
                  <a:cubicBezTo>
                    <a:pt x="1" y="10156"/>
                    <a:pt x="177" y="10332"/>
                    <a:pt x="402" y="10332"/>
                  </a:cubicBezTo>
                  <a:lnTo>
                    <a:pt x="2359" y="10332"/>
                  </a:lnTo>
                  <a:cubicBezTo>
                    <a:pt x="2584" y="10332"/>
                    <a:pt x="2760" y="10156"/>
                    <a:pt x="2760" y="9931"/>
                  </a:cubicBezTo>
                  <a:lnTo>
                    <a:pt x="2760" y="401"/>
                  </a:lnTo>
                  <a:cubicBezTo>
                    <a:pt x="2760" y="177"/>
                    <a:pt x="2584" y="0"/>
                    <a:pt x="2359"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5568950" y="4384600"/>
              <a:ext cx="69425" cy="308075"/>
            </a:xfrm>
            <a:custGeom>
              <a:rect b="b" l="l" r="r" t="t"/>
              <a:pathLst>
                <a:path extrusionOk="0" h="12323" w="2777">
                  <a:moveTo>
                    <a:pt x="2375" y="402"/>
                  </a:moveTo>
                  <a:lnTo>
                    <a:pt x="2375" y="11921"/>
                  </a:lnTo>
                  <a:lnTo>
                    <a:pt x="402" y="11921"/>
                  </a:lnTo>
                  <a:lnTo>
                    <a:pt x="402" y="402"/>
                  </a:lnTo>
                  <a:close/>
                  <a:moveTo>
                    <a:pt x="402" y="1"/>
                  </a:moveTo>
                  <a:cubicBezTo>
                    <a:pt x="193" y="1"/>
                    <a:pt x="1" y="193"/>
                    <a:pt x="1" y="402"/>
                  </a:cubicBezTo>
                  <a:lnTo>
                    <a:pt x="1" y="11921"/>
                  </a:lnTo>
                  <a:cubicBezTo>
                    <a:pt x="1" y="12146"/>
                    <a:pt x="193" y="12322"/>
                    <a:pt x="402" y="12322"/>
                  </a:cubicBezTo>
                  <a:lnTo>
                    <a:pt x="2375" y="12322"/>
                  </a:lnTo>
                  <a:cubicBezTo>
                    <a:pt x="2584" y="12322"/>
                    <a:pt x="2776" y="12146"/>
                    <a:pt x="2776" y="11921"/>
                  </a:cubicBezTo>
                  <a:lnTo>
                    <a:pt x="2776" y="402"/>
                  </a:lnTo>
                  <a:cubicBezTo>
                    <a:pt x="2776" y="193"/>
                    <a:pt x="2600" y="1"/>
                    <a:pt x="237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5269350" y="4218550"/>
              <a:ext cx="369025" cy="176100"/>
            </a:xfrm>
            <a:custGeom>
              <a:rect b="b" l="l" r="r" t="t"/>
              <a:pathLst>
                <a:path extrusionOk="0" h="7044" w="14761">
                  <a:moveTo>
                    <a:pt x="12209" y="1"/>
                  </a:moveTo>
                  <a:cubicBezTo>
                    <a:pt x="12097" y="1"/>
                    <a:pt x="12017" y="81"/>
                    <a:pt x="12017" y="209"/>
                  </a:cubicBezTo>
                  <a:cubicBezTo>
                    <a:pt x="12017" y="322"/>
                    <a:pt x="12097" y="402"/>
                    <a:pt x="12209" y="402"/>
                  </a:cubicBezTo>
                  <a:lnTo>
                    <a:pt x="14038" y="402"/>
                  </a:lnTo>
                  <a:cubicBezTo>
                    <a:pt x="6610" y="6563"/>
                    <a:pt x="497" y="6643"/>
                    <a:pt x="193" y="6643"/>
                  </a:cubicBezTo>
                  <a:cubicBezTo>
                    <a:pt x="96" y="6643"/>
                    <a:pt x="0" y="6723"/>
                    <a:pt x="0" y="6851"/>
                  </a:cubicBezTo>
                  <a:cubicBezTo>
                    <a:pt x="0" y="6964"/>
                    <a:pt x="80" y="7044"/>
                    <a:pt x="193" y="7044"/>
                  </a:cubicBezTo>
                  <a:lnTo>
                    <a:pt x="225" y="7044"/>
                  </a:lnTo>
                  <a:cubicBezTo>
                    <a:pt x="562" y="7044"/>
                    <a:pt x="6754" y="6948"/>
                    <a:pt x="14231" y="739"/>
                  </a:cubicBezTo>
                  <a:lnTo>
                    <a:pt x="14231" y="739"/>
                  </a:lnTo>
                  <a:lnTo>
                    <a:pt x="13797" y="2696"/>
                  </a:lnTo>
                  <a:cubicBezTo>
                    <a:pt x="13781" y="2792"/>
                    <a:pt x="13830" y="2921"/>
                    <a:pt x="13958" y="2937"/>
                  </a:cubicBezTo>
                  <a:lnTo>
                    <a:pt x="13990" y="2937"/>
                  </a:lnTo>
                  <a:cubicBezTo>
                    <a:pt x="14102" y="2937"/>
                    <a:pt x="14183" y="2873"/>
                    <a:pt x="14199" y="2776"/>
                  </a:cubicBezTo>
                  <a:lnTo>
                    <a:pt x="14760" y="226"/>
                  </a:lnTo>
                  <a:lnTo>
                    <a:pt x="14760" y="209"/>
                  </a:lnTo>
                  <a:lnTo>
                    <a:pt x="14760" y="145"/>
                  </a:lnTo>
                  <a:lnTo>
                    <a:pt x="14760" y="129"/>
                  </a:lnTo>
                  <a:lnTo>
                    <a:pt x="14760" y="113"/>
                  </a:lnTo>
                  <a:cubicBezTo>
                    <a:pt x="14760" y="113"/>
                    <a:pt x="14760" y="81"/>
                    <a:pt x="14744" y="81"/>
                  </a:cubicBezTo>
                  <a:cubicBezTo>
                    <a:pt x="14744" y="81"/>
                    <a:pt x="14744" y="65"/>
                    <a:pt x="14712" y="65"/>
                  </a:cubicBezTo>
                  <a:cubicBezTo>
                    <a:pt x="14696" y="49"/>
                    <a:pt x="14696" y="33"/>
                    <a:pt x="14680" y="33"/>
                  </a:cubicBezTo>
                  <a:cubicBezTo>
                    <a:pt x="14664" y="1"/>
                    <a:pt x="14632" y="1"/>
                    <a:pt x="1461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5469875" y="4801850"/>
              <a:ext cx="101100" cy="46850"/>
            </a:xfrm>
            <a:custGeom>
              <a:rect b="b" l="l" r="r" t="t"/>
              <a:pathLst>
                <a:path extrusionOk="0" h="1874" w="4044">
                  <a:moveTo>
                    <a:pt x="1945" y="0"/>
                  </a:moveTo>
                  <a:cubicBezTo>
                    <a:pt x="1900" y="0"/>
                    <a:pt x="1859" y="21"/>
                    <a:pt x="1830" y="60"/>
                  </a:cubicBezTo>
                  <a:lnTo>
                    <a:pt x="1" y="1841"/>
                  </a:lnTo>
                  <a:lnTo>
                    <a:pt x="578" y="1841"/>
                  </a:lnTo>
                  <a:lnTo>
                    <a:pt x="1782" y="686"/>
                  </a:lnTo>
                  <a:lnTo>
                    <a:pt x="1782" y="1793"/>
                  </a:lnTo>
                  <a:cubicBezTo>
                    <a:pt x="1782" y="1809"/>
                    <a:pt x="1782" y="1841"/>
                    <a:pt x="1798" y="1873"/>
                  </a:cubicBezTo>
                  <a:lnTo>
                    <a:pt x="4044" y="1873"/>
                  </a:lnTo>
                  <a:cubicBezTo>
                    <a:pt x="3450" y="1713"/>
                    <a:pt x="2841" y="1600"/>
                    <a:pt x="2199" y="1584"/>
                  </a:cubicBezTo>
                  <a:lnTo>
                    <a:pt x="2199" y="205"/>
                  </a:lnTo>
                  <a:lnTo>
                    <a:pt x="2167" y="205"/>
                  </a:lnTo>
                  <a:cubicBezTo>
                    <a:pt x="2167" y="124"/>
                    <a:pt x="2119" y="44"/>
                    <a:pt x="2038" y="28"/>
                  </a:cubicBezTo>
                  <a:cubicBezTo>
                    <a:pt x="2007" y="9"/>
                    <a:pt x="1975" y="0"/>
                    <a:pt x="194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4820925" y="4663375"/>
              <a:ext cx="130375" cy="130375"/>
            </a:xfrm>
            <a:custGeom>
              <a:rect b="b" l="l" r="r" t="t"/>
              <a:pathLst>
                <a:path extrusionOk="0" h="5215" w="5215">
                  <a:moveTo>
                    <a:pt x="2600" y="1235"/>
                  </a:moveTo>
                  <a:cubicBezTo>
                    <a:pt x="2856" y="1877"/>
                    <a:pt x="3370" y="2375"/>
                    <a:pt x="3995" y="2631"/>
                  </a:cubicBezTo>
                  <a:cubicBezTo>
                    <a:pt x="3370" y="2872"/>
                    <a:pt x="2872" y="3401"/>
                    <a:pt x="2600" y="4043"/>
                  </a:cubicBezTo>
                  <a:cubicBezTo>
                    <a:pt x="2327" y="3401"/>
                    <a:pt x="1813" y="2888"/>
                    <a:pt x="1188" y="2631"/>
                  </a:cubicBezTo>
                  <a:cubicBezTo>
                    <a:pt x="1829" y="2375"/>
                    <a:pt x="2327" y="1845"/>
                    <a:pt x="2600" y="1235"/>
                  </a:cubicBezTo>
                  <a:close/>
                  <a:moveTo>
                    <a:pt x="2616" y="0"/>
                  </a:moveTo>
                  <a:cubicBezTo>
                    <a:pt x="2487" y="0"/>
                    <a:pt x="2407" y="80"/>
                    <a:pt x="2407" y="209"/>
                  </a:cubicBezTo>
                  <a:cubicBezTo>
                    <a:pt x="2407" y="1428"/>
                    <a:pt x="1412" y="2407"/>
                    <a:pt x="209" y="2407"/>
                  </a:cubicBezTo>
                  <a:cubicBezTo>
                    <a:pt x="81" y="2407"/>
                    <a:pt x="1" y="2487"/>
                    <a:pt x="1" y="2615"/>
                  </a:cubicBezTo>
                  <a:cubicBezTo>
                    <a:pt x="1" y="2727"/>
                    <a:pt x="81" y="2808"/>
                    <a:pt x="209" y="2808"/>
                  </a:cubicBezTo>
                  <a:cubicBezTo>
                    <a:pt x="1428" y="2808"/>
                    <a:pt x="2407" y="3818"/>
                    <a:pt x="2407" y="5022"/>
                  </a:cubicBezTo>
                  <a:cubicBezTo>
                    <a:pt x="2407" y="5134"/>
                    <a:pt x="2487" y="5214"/>
                    <a:pt x="2616" y="5214"/>
                  </a:cubicBezTo>
                  <a:cubicBezTo>
                    <a:pt x="2728" y="5214"/>
                    <a:pt x="2808" y="5134"/>
                    <a:pt x="2808" y="5022"/>
                  </a:cubicBezTo>
                  <a:cubicBezTo>
                    <a:pt x="2808" y="3802"/>
                    <a:pt x="3819" y="2808"/>
                    <a:pt x="5022" y="2808"/>
                  </a:cubicBezTo>
                  <a:cubicBezTo>
                    <a:pt x="5134" y="2808"/>
                    <a:pt x="5215" y="2727"/>
                    <a:pt x="5215" y="2615"/>
                  </a:cubicBezTo>
                  <a:cubicBezTo>
                    <a:pt x="5215" y="2487"/>
                    <a:pt x="5118" y="2407"/>
                    <a:pt x="5022" y="2407"/>
                  </a:cubicBezTo>
                  <a:cubicBezTo>
                    <a:pt x="3803" y="2407"/>
                    <a:pt x="2808" y="1412"/>
                    <a:pt x="2808" y="209"/>
                  </a:cubicBezTo>
                  <a:cubicBezTo>
                    <a:pt x="2808" y="80"/>
                    <a:pt x="2728" y="0"/>
                    <a:pt x="261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466850" y="4572325"/>
              <a:ext cx="130375" cy="130375"/>
            </a:xfrm>
            <a:custGeom>
              <a:rect b="b" l="l" r="r" t="t"/>
              <a:pathLst>
                <a:path extrusionOk="0" h="5215" w="5215">
                  <a:moveTo>
                    <a:pt x="2584" y="1220"/>
                  </a:moveTo>
                  <a:cubicBezTo>
                    <a:pt x="2857" y="1861"/>
                    <a:pt x="3370" y="2359"/>
                    <a:pt x="3996" y="2631"/>
                  </a:cubicBezTo>
                  <a:cubicBezTo>
                    <a:pt x="3370" y="2888"/>
                    <a:pt x="2857" y="3385"/>
                    <a:pt x="2584" y="4027"/>
                  </a:cubicBezTo>
                  <a:cubicBezTo>
                    <a:pt x="2327" y="3385"/>
                    <a:pt x="1814" y="2888"/>
                    <a:pt x="1188" y="2631"/>
                  </a:cubicBezTo>
                  <a:cubicBezTo>
                    <a:pt x="1830" y="2359"/>
                    <a:pt x="2327" y="1845"/>
                    <a:pt x="2584" y="1220"/>
                  </a:cubicBezTo>
                  <a:close/>
                  <a:moveTo>
                    <a:pt x="2616" y="0"/>
                  </a:moveTo>
                  <a:cubicBezTo>
                    <a:pt x="2488" y="0"/>
                    <a:pt x="2407" y="80"/>
                    <a:pt x="2407" y="193"/>
                  </a:cubicBezTo>
                  <a:cubicBezTo>
                    <a:pt x="2407" y="1428"/>
                    <a:pt x="1413" y="2407"/>
                    <a:pt x="209" y="2407"/>
                  </a:cubicBezTo>
                  <a:cubicBezTo>
                    <a:pt x="81" y="2407"/>
                    <a:pt x="1" y="2487"/>
                    <a:pt x="1" y="2599"/>
                  </a:cubicBezTo>
                  <a:cubicBezTo>
                    <a:pt x="1" y="2728"/>
                    <a:pt x="81" y="2808"/>
                    <a:pt x="209" y="2808"/>
                  </a:cubicBezTo>
                  <a:cubicBezTo>
                    <a:pt x="1429" y="2808"/>
                    <a:pt x="2407" y="3803"/>
                    <a:pt x="2407" y="5006"/>
                  </a:cubicBezTo>
                  <a:cubicBezTo>
                    <a:pt x="2407" y="5134"/>
                    <a:pt x="2488" y="5214"/>
                    <a:pt x="2616" y="5214"/>
                  </a:cubicBezTo>
                  <a:cubicBezTo>
                    <a:pt x="2728" y="5214"/>
                    <a:pt x="2808" y="5134"/>
                    <a:pt x="2808" y="5006"/>
                  </a:cubicBezTo>
                  <a:cubicBezTo>
                    <a:pt x="2808" y="3787"/>
                    <a:pt x="3819" y="2808"/>
                    <a:pt x="5022" y="2808"/>
                  </a:cubicBezTo>
                  <a:cubicBezTo>
                    <a:pt x="5135" y="2808"/>
                    <a:pt x="5215" y="2728"/>
                    <a:pt x="5215" y="2599"/>
                  </a:cubicBezTo>
                  <a:cubicBezTo>
                    <a:pt x="5215" y="2487"/>
                    <a:pt x="5119" y="2407"/>
                    <a:pt x="5022" y="2407"/>
                  </a:cubicBezTo>
                  <a:cubicBezTo>
                    <a:pt x="3787" y="2407"/>
                    <a:pt x="2808" y="1396"/>
                    <a:pt x="2808" y="193"/>
                  </a:cubicBezTo>
                  <a:cubicBezTo>
                    <a:pt x="2808" y="80"/>
                    <a:pt x="2728" y="0"/>
                    <a:pt x="261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2853600" y="4647325"/>
              <a:ext cx="318875" cy="200575"/>
            </a:xfrm>
            <a:custGeom>
              <a:rect b="b" l="l" r="r" t="t"/>
              <a:pathLst>
                <a:path extrusionOk="0" h="8023" w="12755">
                  <a:moveTo>
                    <a:pt x="6386" y="0"/>
                  </a:moveTo>
                  <a:cubicBezTo>
                    <a:pt x="6257" y="0"/>
                    <a:pt x="6177" y="81"/>
                    <a:pt x="6177" y="209"/>
                  </a:cubicBezTo>
                  <a:cubicBezTo>
                    <a:pt x="6177" y="3498"/>
                    <a:pt x="3498" y="6177"/>
                    <a:pt x="209" y="6177"/>
                  </a:cubicBezTo>
                  <a:cubicBezTo>
                    <a:pt x="81" y="6177"/>
                    <a:pt x="0" y="6257"/>
                    <a:pt x="0" y="6386"/>
                  </a:cubicBezTo>
                  <a:cubicBezTo>
                    <a:pt x="0" y="6498"/>
                    <a:pt x="81" y="6578"/>
                    <a:pt x="209" y="6578"/>
                  </a:cubicBezTo>
                  <a:cubicBezTo>
                    <a:pt x="1685" y="6578"/>
                    <a:pt x="3049" y="7124"/>
                    <a:pt x="4091" y="8022"/>
                  </a:cubicBezTo>
                  <a:lnTo>
                    <a:pt x="4701" y="8022"/>
                  </a:lnTo>
                  <a:cubicBezTo>
                    <a:pt x="3915" y="7252"/>
                    <a:pt x="2920" y="6658"/>
                    <a:pt x="1813" y="6386"/>
                  </a:cubicBezTo>
                  <a:cubicBezTo>
                    <a:pt x="4059" y="5808"/>
                    <a:pt x="5824" y="4043"/>
                    <a:pt x="6386" y="1813"/>
                  </a:cubicBezTo>
                  <a:cubicBezTo>
                    <a:pt x="6963" y="4059"/>
                    <a:pt x="8728" y="5824"/>
                    <a:pt x="10958" y="6386"/>
                  </a:cubicBezTo>
                  <a:cubicBezTo>
                    <a:pt x="9851" y="6658"/>
                    <a:pt x="8840" y="7252"/>
                    <a:pt x="8070" y="8022"/>
                  </a:cubicBezTo>
                  <a:lnTo>
                    <a:pt x="8664" y="8022"/>
                  </a:lnTo>
                  <a:cubicBezTo>
                    <a:pt x="9707" y="7124"/>
                    <a:pt x="11070" y="6578"/>
                    <a:pt x="12562" y="6578"/>
                  </a:cubicBezTo>
                  <a:cubicBezTo>
                    <a:pt x="12675" y="6578"/>
                    <a:pt x="12755" y="6482"/>
                    <a:pt x="12755" y="6386"/>
                  </a:cubicBezTo>
                  <a:cubicBezTo>
                    <a:pt x="12755" y="6257"/>
                    <a:pt x="12675" y="6177"/>
                    <a:pt x="12562" y="6177"/>
                  </a:cubicBezTo>
                  <a:cubicBezTo>
                    <a:pt x="9274" y="6177"/>
                    <a:pt x="6578" y="3498"/>
                    <a:pt x="6578" y="209"/>
                  </a:cubicBezTo>
                  <a:cubicBezTo>
                    <a:pt x="6578" y="81"/>
                    <a:pt x="6498" y="0"/>
                    <a:pt x="638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093850" y="4399850"/>
              <a:ext cx="58175" cy="58175"/>
            </a:xfrm>
            <a:custGeom>
              <a:rect b="b" l="l" r="r" t="t"/>
              <a:pathLst>
                <a:path extrusionOk="0" h="2327" w="2327">
                  <a:moveTo>
                    <a:pt x="1172" y="402"/>
                  </a:moveTo>
                  <a:cubicBezTo>
                    <a:pt x="1589" y="402"/>
                    <a:pt x="1926" y="739"/>
                    <a:pt x="1926" y="1156"/>
                  </a:cubicBezTo>
                  <a:cubicBezTo>
                    <a:pt x="1926" y="1589"/>
                    <a:pt x="1589" y="1926"/>
                    <a:pt x="1172" y="1926"/>
                  </a:cubicBezTo>
                  <a:cubicBezTo>
                    <a:pt x="738" y="1926"/>
                    <a:pt x="401" y="1589"/>
                    <a:pt x="401" y="1156"/>
                  </a:cubicBezTo>
                  <a:cubicBezTo>
                    <a:pt x="401" y="739"/>
                    <a:pt x="738" y="402"/>
                    <a:pt x="1172" y="402"/>
                  </a:cubicBezTo>
                  <a:close/>
                  <a:moveTo>
                    <a:pt x="1172" y="1"/>
                  </a:moveTo>
                  <a:cubicBezTo>
                    <a:pt x="514" y="1"/>
                    <a:pt x="0" y="514"/>
                    <a:pt x="0" y="1156"/>
                  </a:cubicBezTo>
                  <a:cubicBezTo>
                    <a:pt x="0" y="1797"/>
                    <a:pt x="530" y="2327"/>
                    <a:pt x="1172" y="2327"/>
                  </a:cubicBezTo>
                  <a:cubicBezTo>
                    <a:pt x="1797" y="2327"/>
                    <a:pt x="2327" y="1797"/>
                    <a:pt x="2327" y="1156"/>
                  </a:cubicBezTo>
                  <a:cubicBezTo>
                    <a:pt x="2327" y="514"/>
                    <a:pt x="1813" y="1"/>
                    <a:pt x="117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5064775" y="4439550"/>
              <a:ext cx="58200" cy="58200"/>
            </a:xfrm>
            <a:custGeom>
              <a:rect b="b" l="l" r="r" t="t"/>
              <a:pathLst>
                <a:path extrusionOk="0" h="2328" w="2328">
                  <a:moveTo>
                    <a:pt x="1156" y="402"/>
                  </a:moveTo>
                  <a:cubicBezTo>
                    <a:pt x="1589" y="402"/>
                    <a:pt x="1926" y="739"/>
                    <a:pt x="1926" y="1156"/>
                  </a:cubicBezTo>
                  <a:cubicBezTo>
                    <a:pt x="1926" y="1573"/>
                    <a:pt x="1589" y="1926"/>
                    <a:pt x="1156" y="1926"/>
                  </a:cubicBezTo>
                  <a:cubicBezTo>
                    <a:pt x="739" y="1926"/>
                    <a:pt x="402" y="1573"/>
                    <a:pt x="402" y="1156"/>
                  </a:cubicBezTo>
                  <a:cubicBezTo>
                    <a:pt x="402" y="739"/>
                    <a:pt x="739" y="402"/>
                    <a:pt x="1156" y="402"/>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3951375" y="4692650"/>
              <a:ext cx="46550" cy="83050"/>
            </a:xfrm>
            <a:custGeom>
              <a:rect b="b" l="l" r="r" t="t"/>
              <a:pathLst>
                <a:path extrusionOk="0" h="3322" w="1862">
                  <a:moveTo>
                    <a:pt x="899" y="658"/>
                  </a:moveTo>
                  <a:lnTo>
                    <a:pt x="899" y="1444"/>
                  </a:lnTo>
                  <a:lnTo>
                    <a:pt x="883" y="1444"/>
                  </a:lnTo>
                  <a:cubicBezTo>
                    <a:pt x="738" y="1396"/>
                    <a:pt x="642" y="1348"/>
                    <a:pt x="578" y="1284"/>
                  </a:cubicBezTo>
                  <a:cubicBezTo>
                    <a:pt x="498" y="1220"/>
                    <a:pt x="482" y="1139"/>
                    <a:pt x="482" y="1027"/>
                  </a:cubicBezTo>
                  <a:cubicBezTo>
                    <a:pt x="482" y="899"/>
                    <a:pt x="514" y="818"/>
                    <a:pt x="594" y="754"/>
                  </a:cubicBezTo>
                  <a:cubicBezTo>
                    <a:pt x="674" y="706"/>
                    <a:pt x="770" y="658"/>
                    <a:pt x="899" y="658"/>
                  </a:cubicBezTo>
                  <a:close/>
                  <a:moveTo>
                    <a:pt x="1011" y="1861"/>
                  </a:moveTo>
                  <a:cubicBezTo>
                    <a:pt x="1155" y="1909"/>
                    <a:pt x="1252" y="1958"/>
                    <a:pt x="1332" y="2022"/>
                  </a:cubicBezTo>
                  <a:cubicBezTo>
                    <a:pt x="1412" y="2086"/>
                    <a:pt x="1460" y="2182"/>
                    <a:pt x="1460" y="2278"/>
                  </a:cubicBezTo>
                  <a:cubicBezTo>
                    <a:pt x="1444" y="2407"/>
                    <a:pt x="1412" y="2503"/>
                    <a:pt x="1332" y="2567"/>
                  </a:cubicBezTo>
                  <a:cubicBezTo>
                    <a:pt x="1252" y="2647"/>
                    <a:pt x="1155" y="2663"/>
                    <a:pt x="1011" y="2663"/>
                  </a:cubicBezTo>
                  <a:lnTo>
                    <a:pt x="1011" y="1861"/>
                  </a:lnTo>
                  <a:close/>
                  <a:moveTo>
                    <a:pt x="883" y="0"/>
                  </a:moveTo>
                  <a:lnTo>
                    <a:pt x="883" y="321"/>
                  </a:lnTo>
                  <a:cubicBezTo>
                    <a:pt x="690" y="321"/>
                    <a:pt x="562" y="337"/>
                    <a:pt x="417" y="401"/>
                  </a:cubicBezTo>
                  <a:cubicBezTo>
                    <a:pt x="273" y="466"/>
                    <a:pt x="177" y="546"/>
                    <a:pt x="113" y="658"/>
                  </a:cubicBezTo>
                  <a:cubicBezTo>
                    <a:pt x="32" y="754"/>
                    <a:pt x="0" y="899"/>
                    <a:pt x="0" y="1027"/>
                  </a:cubicBezTo>
                  <a:cubicBezTo>
                    <a:pt x="0" y="1204"/>
                    <a:pt x="32" y="1316"/>
                    <a:pt x="113" y="1444"/>
                  </a:cubicBezTo>
                  <a:cubicBezTo>
                    <a:pt x="193" y="1540"/>
                    <a:pt x="289" y="1621"/>
                    <a:pt x="401" y="1669"/>
                  </a:cubicBezTo>
                  <a:cubicBezTo>
                    <a:pt x="498" y="1701"/>
                    <a:pt x="658" y="1765"/>
                    <a:pt x="851" y="1829"/>
                  </a:cubicBezTo>
                  <a:lnTo>
                    <a:pt x="851" y="2663"/>
                  </a:lnTo>
                  <a:cubicBezTo>
                    <a:pt x="738" y="2647"/>
                    <a:pt x="642" y="2599"/>
                    <a:pt x="578" y="2519"/>
                  </a:cubicBezTo>
                  <a:cubicBezTo>
                    <a:pt x="514" y="2439"/>
                    <a:pt x="450" y="2359"/>
                    <a:pt x="450" y="2262"/>
                  </a:cubicBezTo>
                  <a:lnTo>
                    <a:pt x="0" y="2262"/>
                  </a:lnTo>
                  <a:cubicBezTo>
                    <a:pt x="16" y="2471"/>
                    <a:pt x="97" y="2647"/>
                    <a:pt x="257" y="2792"/>
                  </a:cubicBezTo>
                  <a:cubicBezTo>
                    <a:pt x="417" y="2920"/>
                    <a:pt x="610" y="3000"/>
                    <a:pt x="851" y="3032"/>
                  </a:cubicBezTo>
                  <a:lnTo>
                    <a:pt x="851" y="3321"/>
                  </a:lnTo>
                  <a:lnTo>
                    <a:pt x="979" y="3321"/>
                  </a:lnTo>
                  <a:lnTo>
                    <a:pt x="979" y="3032"/>
                  </a:lnTo>
                  <a:cubicBezTo>
                    <a:pt x="1171" y="3032"/>
                    <a:pt x="1332" y="2984"/>
                    <a:pt x="1460" y="2920"/>
                  </a:cubicBezTo>
                  <a:cubicBezTo>
                    <a:pt x="1605" y="2872"/>
                    <a:pt x="1701" y="2760"/>
                    <a:pt x="1765" y="2663"/>
                  </a:cubicBezTo>
                  <a:cubicBezTo>
                    <a:pt x="1813" y="2551"/>
                    <a:pt x="1861" y="2423"/>
                    <a:pt x="1861" y="2311"/>
                  </a:cubicBezTo>
                  <a:cubicBezTo>
                    <a:pt x="1861" y="2150"/>
                    <a:pt x="1813" y="2006"/>
                    <a:pt x="1733" y="1909"/>
                  </a:cubicBezTo>
                  <a:cubicBezTo>
                    <a:pt x="1653" y="1797"/>
                    <a:pt x="1621" y="1701"/>
                    <a:pt x="1524" y="1669"/>
                  </a:cubicBezTo>
                  <a:cubicBezTo>
                    <a:pt x="1412" y="1621"/>
                    <a:pt x="1252" y="1556"/>
                    <a:pt x="1091" y="1508"/>
                  </a:cubicBezTo>
                  <a:lnTo>
                    <a:pt x="1011" y="1476"/>
                  </a:lnTo>
                  <a:lnTo>
                    <a:pt x="1011" y="658"/>
                  </a:lnTo>
                  <a:cubicBezTo>
                    <a:pt x="1123" y="674"/>
                    <a:pt x="1220" y="722"/>
                    <a:pt x="1284" y="786"/>
                  </a:cubicBezTo>
                  <a:cubicBezTo>
                    <a:pt x="1332" y="835"/>
                    <a:pt x="1380" y="915"/>
                    <a:pt x="1396" y="1027"/>
                  </a:cubicBezTo>
                  <a:lnTo>
                    <a:pt x="1861" y="1027"/>
                  </a:lnTo>
                  <a:cubicBezTo>
                    <a:pt x="1845" y="818"/>
                    <a:pt x="1765" y="658"/>
                    <a:pt x="1605" y="546"/>
                  </a:cubicBezTo>
                  <a:cubicBezTo>
                    <a:pt x="1460" y="417"/>
                    <a:pt x="1252" y="337"/>
                    <a:pt x="1011" y="321"/>
                  </a:cubicBezTo>
                  <a:lnTo>
                    <a:pt x="1011" y="0"/>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3904050" y="4663375"/>
              <a:ext cx="143600" cy="143600"/>
            </a:xfrm>
            <a:custGeom>
              <a:rect b="b" l="l" r="r" t="t"/>
              <a:pathLst>
                <a:path extrusionOk="0" h="5744" w="5744">
                  <a:moveTo>
                    <a:pt x="2872" y="401"/>
                  </a:moveTo>
                  <a:cubicBezTo>
                    <a:pt x="4236" y="401"/>
                    <a:pt x="5343" y="1508"/>
                    <a:pt x="5343" y="2872"/>
                  </a:cubicBezTo>
                  <a:cubicBezTo>
                    <a:pt x="5343" y="4236"/>
                    <a:pt x="4236" y="5343"/>
                    <a:pt x="2872" y="5343"/>
                  </a:cubicBezTo>
                  <a:cubicBezTo>
                    <a:pt x="1508" y="5343"/>
                    <a:pt x="401" y="4236"/>
                    <a:pt x="401" y="2872"/>
                  </a:cubicBezTo>
                  <a:cubicBezTo>
                    <a:pt x="401" y="1508"/>
                    <a:pt x="1508" y="401"/>
                    <a:pt x="2872" y="401"/>
                  </a:cubicBezTo>
                  <a:close/>
                  <a:moveTo>
                    <a:pt x="2872" y="0"/>
                  </a:moveTo>
                  <a:cubicBezTo>
                    <a:pt x="1284" y="0"/>
                    <a:pt x="0" y="1284"/>
                    <a:pt x="0" y="2872"/>
                  </a:cubicBezTo>
                  <a:cubicBezTo>
                    <a:pt x="0" y="4460"/>
                    <a:pt x="1284" y="5744"/>
                    <a:pt x="2872" y="5744"/>
                  </a:cubicBezTo>
                  <a:cubicBezTo>
                    <a:pt x="4460" y="5744"/>
                    <a:pt x="5744" y="4460"/>
                    <a:pt x="5744" y="2872"/>
                  </a:cubicBezTo>
                  <a:cubicBezTo>
                    <a:pt x="5744" y="1284"/>
                    <a:pt x="4460" y="0"/>
                    <a:pt x="287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3873550" y="4632475"/>
              <a:ext cx="204600" cy="204575"/>
            </a:xfrm>
            <a:custGeom>
              <a:rect b="b" l="l" r="r" t="t"/>
              <a:pathLst>
                <a:path extrusionOk="0" h="8183" w="8184">
                  <a:moveTo>
                    <a:pt x="4092" y="418"/>
                  </a:moveTo>
                  <a:cubicBezTo>
                    <a:pt x="6113" y="418"/>
                    <a:pt x="7782" y="2086"/>
                    <a:pt x="7782" y="4108"/>
                  </a:cubicBezTo>
                  <a:cubicBezTo>
                    <a:pt x="7782" y="6129"/>
                    <a:pt x="6113" y="7798"/>
                    <a:pt x="4092" y="7798"/>
                  </a:cubicBezTo>
                  <a:cubicBezTo>
                    <a:pt x="2038" y="7798"/>
                    <a:pt x="402" y="6129"/>
                    <a:pt x="402" y="4108"/>
                  </a:cubicBezTo>
                  <a:cubicBezTo>
                    <a:pt x="402" y="2070"/>
                    <a:pt x="2071" y="418"/>
                    <a:pt x="4092" y="418"/>
                  </a:cubicBezTo>
                  <a:close/>
                  <a:moveTo>
                    <a:pt x="4092" y="1"/>
                  </a:moveTo>
                  <a:cubicBezTo>
                    <a:pt x="1830" y="1"/>
                    <a:pt x="1" y="1846"/>
                    <a:pt x="1" y="4092"/>
                  </a:cubicBezTo>
                  <a:cubicBezTo>
                    <a:pt x="1" y="6338"/>
                    <a:pt x="1846" y="8183"/>
                    <a:pt x="4092" y="8183"/>
                  </a:cubicBezTo>
                  <a:cubicBezTo>
                    <a:pt x="6338" y="8183"/>
                    <a:pt x="8183" y="6338"/>
                    <a:pt x="8183" y="4092"/>
                  </a:cubicBezTo>
                  <a:cubicBezTo>
                    <a:pt x="8183" y="1846"/>
                    <a:pt x="6338" y="1"/>
                    <a:pt x="409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3719150" y="4577125"/>
              <a:ext cx="513400" cy="270775"/>
            </a:xfrm>
            <a:custGeom>
              <a:rect b="b" l="l" r="r" t="t"/>
              <a:pathLst>
                <a:path extrusionOk="0" h="10831" w="20536">
                  <a:moveTo>
                    <a:pt x="3450" y="1"/>
                  </a:moveTo>
                  <a:cubicBezTo>
                    <a:pt x="1540" y="1"/>
                    <a:pt x="0" y="1557"/>
                    <a:pt x="0" y="3450"/>
                  </a:cubicBezTo>
                  <a:lnTo>
                    <a:pt x="0" y="10830"/>
                  </a:lnTo>
                  <a:lnTo>
                    <a:pt x="401" y="10830"/>
                  </a:lnTo>
                  <a:lnTo>
                    <a:pt x="401" y="3450"/>
                  </a:lnTo>
                  <a:cubicBezTo>
                    <a:pt x="401" y="1766"/>
                    <a:pt x="1765" y="402"/>
                    <a:pt x="3450" y="402"/>
                  </a:cubicBezTo>
                  <a:lnTo>
                    <a:pt x="17086" y="402"/>
                  </a:lnTo>
                  <a:cubicBezTo>
                    <a:pt x="18771" y="402"/>
                    <a:pt x="20135" y="1766"/>
                    <a:pt x="20135" y="3450"/>
                  </a:cubicBezTo>
                  <a:lnTo>
                    <a:pt x="20135" y="10830"/>
                  </a:lnTo>
                  <a:lnTo>
                    <a:pt x="20536" y="10830"/>
                  </a:lnTo>
                  <a:lnTo>
                    <a:pt x="20536" y="3450"/>
                  </a:lnTo>
                  <a:cubicBezTo>
                    <a:pt x="20536" y="1557"/>
                    <a:pt x="18964" y="1"/>
                    <a:pt x="17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366175" y="4153575"/>
              <a:ext cx="321700" cy="321300"/>
            </a:xfrm>
            <a:custGeom>
              <a:rect b="b" l="l" r="r" t="t"/>
              <a:pathLst>
                <a:path extrusionOk="0" h="12852" w="12868">
                  <a:moveTo>
                    <a:pt x="6434" y="418"/>
                  </a:moveTo>
                  <a:cubicBezTo>
                    <a:pt x="9771" y="418"/>
                    <a:pt x="12467" y="3129"/>
                    <a:pt x="12467" y="6466"/>
                  </a:cubicBezTo>
                  <a:cubicBezTo>
                    <a:pt x="12467" y="9787"/>
                    <a:pt x="9771" y="12451"/>
                    <a:pt x="6434" y="12451"/>
                  </a:cubicBezTo>
                  <a:cubicBezTo>
                    <a:pt x="5392" y="12451"/>
                    <a:pt x="4349" y="12178"/>
                    <a:pt x="3434" y="11648"/>
                  </a:cubicBezTo>
                  <a:cubicBezTo>
                    <a:pt x="3386" y="11632"/>
                    <a:pt x="3370" y="11632"/>
                    <a:pt x="3322" y="11632"/>
                  </a:cubicBezTo>
                  <a:cubicBezTo>
                    <a:pt x="3306" y="11632"/>
                    <a:pt x="3290" y="11632"/>
                    <a:pt x="3274" y="11648"/>
                  </a:cubicBezTo>
                  <a:lnTo>
                    <a:pt x="1156" y="12370"/>
                  </a:lnTo>
                  <a:lnTo>
                    <a:pt x="1605" y="10156"/>
                  </a:lnTo>
                  <a:cubicBezTo>
                    <a:pt x="1621" y="10092"/>
                    <a:pt x="1605" y="10028"/>
                    <a:pt x="1557" y="9996"/>
                  </a:cubicBezTo>
                  <a:cubicBezTo>
                    <a:pt x="803" y="8953"/>
                    <a:pt x="402" y="7718"/>
                    <a:pt x="402" y="6466"/>
                  </a:cubicBezTo>
                  <a:cubicBezTo>
                    <a:pt x="402" y="3129"/>
                    <a:pt x="3113" y="418"/>
                    <a:pt x="6434" y="418"/>
                  </a:cubicBezTo>
                  <a:close/>
                  <a:moveTo>
                    <a:pt x="6434" y="1"/>
                  </a:moveTo>
                  <a:cubicBezTo>
                    <a:pt x="2889" y="1"/>
                    <a:pt x="1" y="2889"/>
                    <a:pt x="1" y="6434"/>
                  </a:cubicBezTo>
                  <a:cubicBezTo>
                    <a:pt x="1" y="7782"/>
                    <a:pt x="402" y="9049"/>
                    <a:pt x="1172" y="10156"/>
                  </a:cubicBezTo>
                  <a:lnTo>
                    <a:pt x="707" y="12643"/>
                  </a:lnTo>
                  <a:cubicBezTo>
                    <a:pt x="675" y="12723"/>
                    <a:pt x="723" y="12771"/>
                    <a:pt x="755" y="12820"/>
                  </a:cubicBezTo>
                  <a:cubicBezTo>
                    <a:pt x="803" y="12852"/>
                    <a:pt x="835" y="12852"/>
                    <a:pt x="899" y="12852"/>
                  </a:cubicBezTo>
                  <a:cubicBezTo>
                    <a:pt x="915" y="12852"/>
                    <a:pt x="947" y="12852"/>
                    <a:pt x="964" y="12836"/>
                  </a:cubicBezTo>
                  <a:lnTo>
                    <a:pt x="3306" y="12033"/>
                  </a:lnTo>
                  <a:cubicBezTo>
                    <a:pt x="4268" y="12579"/>
                    <a:pt x="5327" y="12852"/>
                    <a:pt x="6434" y="12852"/>
                  </a:cubicBezTo>
                  <a:cubicBezTo>
                    <a:pt x="9980" y="12852"/>
                    <a:pt x="12868" y="9964"/>
                    <a:pt x="12868" y="6418"/>
                  </a:cubicBezTo>
                  <a:cubicBezTo>
                    <a:pt x="12852" y="2889"/>
                    <a:pt x="9980" y="1"/>
                    <a:pt x="643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425150" y="4221525"/>
              <a:ext cx="202575" cy="186375"/>
            </a:xfrm>
            <a:custGeom>
              <a:rect b="b" l="l" r="r" t="t"/>
              <a:pathLst>
                <a:path extrusionOk="0" h="7455" w="8103">
                  <a:moveTo>
                    <a:pt x="1557" y="395"/>
                  </a:moveTo>
                  <a:cubicBezTo>
                    <a:pt x="1797" y="395"/>
                    <a:pt x="1909" y="443"/>
                    <a:pt x="1958" y="492"/>
                  </a:cubicBezTo>
                  <a:cubicBezTo>
                    <a:pt x="2054" y="668"/>
                    <a:pt x="2455" y="1631"/>
                    <a:pt x="2599" y="1968"/>
                  </a:cubicBezTo>
                  <a:cubicBezTo>
                    <a:pt x="2599" y="1968"/>
                    <a:pt x="2631" y="2112"/>
                    <a:pt x="2551" y="2240"/>
                  </a:cubicBezTo>
                  <a:cubicBezTo>
                    <a:pt x="2423" y="2433"/>
                    <a:pt x="2134" y="2738"/>
                    <a:pt x="2134" y="2738"/>
                  </a:cubicBezTo>
                  <a:lnTo>
                    <a:pt x="2102" y="2754"/>
                  </a:lnTo>
                  <a:cubicBezTo>
                    <a:pt x="2006" y="2882"/>
                    <a:pt x="1893" y="3171"/>
                    <a:pt x="2102" y="3460"/>
                  </a:cubicBezTo>
                  <a:cubicBezTo>
                    <a:pt x="2150" y="3508"/>
                    <a:pt x="2166" y="3540"/>
                    <a:pt x="2214" y="3604"/>
                  </a:cubicBezTo>
                  <a:cubicBezTo>
                    <a:pt x="2391" y="3861"/>
                    <a:pt x="2647" y="4246"/>
                    <a:pt x="3129" y="4711"/>
                  </a:cubicBezTo>
                  <a:cubicBezTo>
                    <a:pt x="3706" y="5289"/>
                    <a:pt x="4781" y="5690"/>
                    <a:pt x="4845" y="5706"/>
                  </a:cubicBezTo>
                  <a:cubicBezTo>
                    <a:pt x="4861" y="5706"/>
                    <a:pt x="4861" y="5706"/>
                    <a:pt x="4878" y="5722"/>
                  </a:cubicBezTo>
                  <a:cubicBezTo>
                    <a:pt x="4882" y="5722"/>
                    <a:pt x="4902" y="5724"/>
                    <a:pt x="4932" y="5724"/>
                  </a:cubicBezTo>
                  <a:cubicBezTo>
                    <a:pt x="5016" y="5724"/>
                    <a:pt x="5177" y="5707"/>
                    <a:pt x="5295" y="5577"/>
                  </a:cubicBezTo>
                  <a:cubicBezTo>
                    <a:pt x="5407" y="5481"/>
                    <a:pt x="5840" y="4920"/>
                    <a:pt x="5936" y="4807"/>
                  </a:cubicBezTo>
                  <a:cubicBezTo>
                    <a:pt x="5961" y="4783"/>
                    <a:pt x="6014" y="4749"/>
                    <a:pt x="6088" y="4749"/>
                  </a:cubicBezTo>
                  <a:cubicBezTo>
                    <a:pt x="6111" y="4749"/>
                    <a:pt x="6135" y="4752"/>
                    <a:pt x="6161" y="4759"/>
                  </a:cubicBezTo>
                  <a:cubicBezTo>
                    <a:pt x="6450" y="4887"/>
                    <a:pt x="7653" y="5481"/>
                    <a:pt x="7669" y="5513"/>
                  </a:cubicBezTo>
                  <a:cubicBezTo>
                    <a:pt x="7669" y="5513"/>
                    <a:pt x="7685" y="5529"/>
                    <a:pt x="7685" y="5577"/>
                  </a:cubicBezTo>
                  <a:cubicBezTo>
                    <a:pt x="7685" y="5802"/>
                    <a:pt x="7589" y="6267"/>
                    <a:pt x="7461" y="6363"/>
                  </a:cubicBezTo>
                  <a:cubicBezTo>
                    <a:pt x="7268" y="6572"/>
                    <a:pt x="6803" y="7037"/>
                    <a:pt x="6129" y="7037"/>
                  </a:cubicBezTo>
                  <a:cubicBezTo>
                    <a:pt x="5439" y="7037"/>
                    <a:pt x="3594" y="6428"/>
                    <a:pt x="2631" y="5465"/>
                  </a:cubicBezTo>
                  <a:cubicBezTo>
                    <a:pt x="1749" y="4583"/>
                    <a:pt x="802" y="3540"/>
                    <a:pt x="610" y="2641"/>
                  </a:cubicBezTo>
                  <a:cubicBezTo>
                    <a:pt x="385" y="1695"/>
                    <a:pt x="450" y="1374"/>
                    <a:pt x="642" y="1101"/>
                  </a:cubicBezTo>
                  <a:lnTo>
                    <a:pt x="642" y="1069"/>
                  </a:lnTo>
                  <a:cubicBezTo>
                    <a:pt x="819" y="764"/>
                    <a:pt x="1107" y="411"/>
                    <a:pt x="1252" y="411"/>
                  </a:cubicBezTo>
                  <a:cubicBezTo>
                    <a:pt x="1364" y="395"/>
                    <a:pt x="1476" y="395"/>
                    <a:pt x="1557" y="395"/>
                  </a:cubicBezTo>
                  <a:close/>
                  <a:moveTo>
                    <a:pt x="1586" y="1"/>
                  </a:moveTo>
                  <a:cubicBezTo>
                    <a:pt x="1480" y="1"/>
                    <a:pt x="1363" y="9"/>
                    <a:pt x="1236" y="26"/>
                  </a:cubicBezTo>
                  <a:cubicBezTo>
                    <a:pt x="802" y="90"/>
                    <a:pt x="401" y="748"/>
                    <a:pt x="321" y="893"/>
                  </a:cubicBezTo>
                  <a:cubicBezTo>
                    <a:pt x="32" y="1342"/>
                    <a:pt x="0" y="1791"/>
                    <a:pt x="225" y="2754"/>
                  </a:cubicBezTo>
                  <a:cubicBezTo>
                    <a:pt x="450" y="3764"/>
                    <a:pt x="1396" y="4807"/>
                    <a:pt x="2375" y="5770"/>
                  </a:cubicBezTo>
                  <a:cubicBezTo>
                    <a:pt x="3402" y="6781"/>
                    <a:pt x="5295" y="7454"/>
                    <a:pt x="6161" y="7454"/>
                  </a:cubicBezTo>
                  <a:cubicBezTo>
                    <a:pt x="7011" y="7454"/>
                    <a:pt x="7573" y="6893"/>
                    <a:pt x="7765" y="6684"/>
                  </a:cubicBezTo>
                  <a:lnTo>
                    <a:pt x="7781" y="6668"/>
                  </a:lnTo>
                  <a:cubicBezTo>
                    <a:pt x="8022" y="6428"/>
                    <a:pt x="8102" y="5802"/>
                    <a:pt x="8102" y="5609"/>
                  </a:cubicBezTo>
                  <a:cubicBezTo>
                    <a:pt x="8086" y="5321"/>
                    <a:pt x="7926" y="5192"/>
                    <a:pt x="7830" y="5144"/>
                  </a:cubicBezTo>
                  <a:cubicBezTo>
                    <a:pt x="7733" y="5080"/>
                    <a:pt x="6610" y="4551"/>
                    <a:pt x="6321" y="4406"/>
                  </a:cubicBezTo>
                  <a:cubicBezTo>
                    <a:pt x="6229" y="4362"/>
                    <a:pt x="6143" y="4345"/>
                    <a:pt x="6065" y="4345"/>
                  </a:cubicBezTo>
                  <a:cubicBezTo>
                    <a:pt x="5858" y="4345"/>
                    <a:pt x="5706" y="4469"/>
                    <a:pt x="5648" y="4551"/>
                  </a:cubicBezTo>
                  <a:cubicBezTo>
                    <a:pt x="5439" y="4807"/>
                    <a:pt x="5102" y="5224"/>
                    <a:pt x="5038" y="5289"/>
                  </a:cubicBezTo>
                  <a:cubicBezTo>
                    <a:pt x="5022" y="5305"/>
                    <a:pt x="5006" y="5305"/>
                    <a:pt x="4974" y="5305"/>
                  </a:cubicBezTo>
                  <a:cubicBezTo>
                    <a:pt x="4813" y="5240"/>
                    <a:pt x="3915" y="4887"/>
                    <a:pt x="3450" y="4406"/>
                  </a:cubicBezTo>
                  <a:cubicBezTo>
                    <a:pt x="3016" y="3957"/>
                    <a:pt x="2760" y="3588"/>
                    <a:pt x="2567" y="3347"/>
                  </a:cubicBezTo>
                  <a:cubicBezTo>
                    <a:pt x="2535" y="3283"/>
                    <a:pt x="2487" y="3235"/>
                    <a:pt x="2471" y="3203"/>
                  </a:cubicBezTo>
                  <a:cubicBezTo>
                    <a:pt x="2407" y="3107"/>
                    <a:pt x="2455" y="3026"/>
                    <a:pt x="2471" y="2994"/>
                  </a:cubicBezTo>
                  <a:cubicBezTo>
                    <a:pt x="2535" y="2946"/>
                    <a:pt x="2808" y="2657"/>
                    <a:pt x="2936" y="2465"/>
                  </a:cubicBezTo>
                  <a:cubicBezTo>
                    <a:pt x="3097" y="2224"/>
                    <a:pt x="3049" y="1952"/>
                    <a:pt x="3000" y="1839"/>
                  </a:cubicBezTo>
                  <a:cubicBezTo>
                    <a:pt x="2968" y="1775"/>
                    <a:pt x="2455" y="540"/>
                    <a:pt x="2327" y="315"/>
                  </a:cubicBezTo>
                  <a:cubicBezTo>
                    <a:pt x="2226" y="113"/>
                    <a:pt x="1976" y="1"/>
                    <a:pt x="15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4405800" y="4261475"/>
              <a:ext cx="416350" cy="383875"/>
            </a:xfrm>
            <a:custGeom>
              <a:rect b="b" l="l" r="r" t="t"/>
              <a:pathLst>
                <a:path extrusionOk="0" h="15355" w="16654">
                  <a:moveTo>
                    <a:pt x="10958" y="418"/>
                  </a:moveTo>
                  <a:cubicBezTo>
                    <a:pt x="13846" y="418"/>
                    <a:pt x="16204" y="2760"/>
                    <a:pt x="16204" y="5664"/>
                  </a:cubicBezTo>
                  <a:cubicBezTo>
                    <a:pt x="16253" y="8536"/>
                    <a:pt x="13910" y="10894"/>
                    <a:pt x="10990" y="10894"/>
                  </a:cubicBezTo>
                  <a:cubicBezTo>
                    <a:pt x="10429" y="10894"/>
                    <a:pt x="9867" y="10782"/>
                    <a:pt x="9338" y="10605"/>
                  </a:cubicBezTo>
                  <a:cubicBezTo>
                    <a:pt x="9306" y="10605"/>
                    <a:pt x="9290" y="10589"/>
                    <a:pt x="9258" y="10589"/>
                  </a:cubicBezTo>
                  <a:cubicBezTo>
                    <a:pt x="9177" y="10573"/>
                    <a:pt x="9113" y="10525"/>
                    <a:pt x="9033" y="10509"/>
                  </a:cubicBezTo>
                  <a:cubicBezTo>
                    <a:pt x="8985" y="10493"/>
                    <a:pt x="8969" y="10493"/>
                    <a:pt x="8937" y="10461"/>
                  </a:cubicBezTo>
                  <a:cubicBezTo>
                    <a:pt x="8873" y="10445"/>
                    <a:pt x="8808" y="10413"/>
                    <a:pt x="8728" y="10381"/>
                  </a:cubicBezTo>
                  <a:cubicBezTo>
                    <a:pt x="8696" y="10365"/>
                    <a:pt x="8664" y="10365"/>
                    <a:pt x="8632" y="10349"/>
                  </a:cubicBezTo>
                  <a:cubicBezTo>
                    <a:pt x="8536" y="10300"/>
                    <a:pt x="8455" y="10252"/>
                    <a:pt x="8343" y="10204"/>
                  </a:cubicBezTo>
                  <a:cubicBezTo>
                    <a:pt x="8327" y="10188"/>
                    <a:pt x="8311" y="10188"/>
                    <a:pt x="8263" y="10188"/>
                  </a:cubicBezTo>
                  <a:lnTo>
                    <a:pt x="8231" y="10188"/>
                  </a:lnTo>
                  <a:cubicBezTo>
                    <a:pt x="8215" y="10188"/>
                    <a:pt x="8183" y="10188"/>
                    <a:pt x="8167" y="10204"/>
                  </a:cubicBezTo>
                  <a:lnTo>
                    <a:pt x="6386" y="10830"/>
                  </a:lnTo>
                  <a:lnTo>
                    <a:pt x="6739" y="8921"/>
                  </a:lnTo>
                  <a:cubicBezTo>
                    <a:pt x="6771" y="8857"/>
                    <a:pt x="6739" y="8792"/>
                    <a:pt x="6707" y="8760"/>
                  </a:cubicBezTo>
                  <a:cubicBezTo>
                    <a:pt x="6627" y="8664"/>
                    <a:pt x="6562" y="8568"/>
                    <a:pt x="6482" y="8439"/>
                  </a:cubicBezTo>
                  <a:cubicBezTo>
                    <a:pt x="6466" y="8391"/>
                    <a:pt x="6418" y="8343"/>
                    <a:pt x="6402" y="8295"/>
                  </a:cubicBezTo>
                  <a:cubicBezTo>
                    <a:pt x="6370" y="8247"/>
                    <a:pt x="6338" y="8183"/>
                    <a:pt x="6306" y="8119"/>
                  </a:cubicBezTo>
                  <a:cubicBezTo>
                    <a:pt x="6258" y="8054"/>
                    <a:pt x="6241" y="7990"/>
                    <a:pt x="6209" y="7942"/>
                  </a:cubicBezTo>
                  <a:cubicBezTo>
                    <a:pt x="6177" y="7894"/>
                    <a:pt x="6161" y="7846"/>
                    <a:pt x="6145" y="7798"/>
                  </a:cubicBezTo>
                  <a:cubicBezTo>
                    <a:pt x="6097" y="7717"/>
                    <a:pt x="6081" y="7653"/>
                    <a:pt x="6049" y="7573"/>
                  </a:cubicBezTo>
                  <a:cubicBezTo>
                    <a:pt x="6017" y="7541"/>
                    <a:pt x="6017" y="7493"/>
                    <a:pt x="6001" y="7461"/>
                  </a:cubicBezTo>
                  <a:cubicBezTo>
                    <a:pt x="5985" y="7381"/>
                    <a:pt x="5937" y="7300"/>
                    <a:pt x="5921" y="7220"/>
                  </a:cubicBezTo>
                  <a:cubicBezTo>
                    <a:pt x="5921" y="7188"/>
                    <a:pt x="5905" y="7156"/>
                    <a:pt x="5905" y="7140"/>
                  </a:cubicBezTo>
                  <a:cubicBezTo>
                    <a:pt x="5824" y="6835"/>
                    <a:pt x="5744" y="6514"/>
                    <a:pt x="5728" y="6177"/>
                  </a:cubicBezTo>
                  <a:cubicBezTo>
                    <a:pt x="5696" y="6017"/>
                    <a:pt x="5696" y="5824"/>
                    <a:pt x="5696" y="5664"/>
                  </a:cubicBezTo>
                  <a:cubicBezTo>
                    <a:pt x="5696" y="2776"/>
                    <a:pt x="8054" y="418"/>
                    <a:pt x="10958" y="418"/>
                  </a:cubicBezTo>
                  <a:close/>
                  <a:moveTo>
                    <a:pt x="4733" y="6258"/>
                  </a:moveTo>
                  <a:cubicBezTo>
                    <a:pt x="4958" y="6258"/>
                    <a:pt x="5167" y="6274"/>
                    <a:pt x="5375" y="6290"/>
                  </a:cubicBezTo>
                  <a:lnTo>
                    <a:pt x="5375" y="6354"/>
                  </a:lnTo>
                  <a:cubicBezTo>
                    <a:pt x="5407" y="6434"/>
                    <a:pt x="5407" y="6514"/>
                    <a:pt x="5423" y="6594"/>
                  </a:cubicBezTo>
                  <a:cubicBezTo>
                    <a:pt x="5423" y="6643"/>
                    <a:pt x="5439" y="6675"/>
                    <a:pt x="5439" y="6723"/>
                  </a:cubicBezTo>
                  <a:cubicBezTo>
                    <a:pt x="5455" y="6803"/>
                    <a:pt x="5487" y="6899"/>
                    <a:pt x="5503" y="6979"/>
                  </a:cubicBezTo>
                  <a:cubicBezTo>
                    <a:pt x="5536" y="7172"/>
                    <a:pt x="5600" y="7365"/>
                    <a:pt x="5680" y="7557"/>
                  </a:cubicBezTo>
                  <a:cubicBezTo>
                    <a:pt x="5696" y="7605"/>
                    <a:pt x="5696" y="7621"/>
                    <a:pt x="5728" y="7653"/>
                  </a:cubicBezTo>
                  <a:cubicBezTo>
                    <a:pt x="5744" y="7734"/>
                    <a:pt x="5776" y="7798"/>
                    <a:pt x="5808" y="7878"/>
                  </a:cubicBezTo>
                  <a:cubicBezTo>
                    <a:pt x="5824" y="7942"/>
                    <a:pt x="5840" y="7974"/>
                    <a:pt x="5856" y="8038"/>
                  </a:cubicBezTo>
                  <a:cubicBezTo>
                    <a:pt x="5889" y="8103"/>
                    <a:pt x="5921" y="8167"/>
                    <a:pt x="5969" y="8215"/>
                  </a:cubicBezTo>
                  <a:cubicBezTo>
                    <a:pt x="6001" y="8279"/>
                    <a:pt x="6017" y="8343"/>
                    <a:pt x="6065" y="8423"/>
                  </a:cubicBezTo>
                  <a:cubicBezTo>
                    <a:pt x="6081" y="8455"/>
                    <a:pt x="6129" y="8520"/>
                    <a:pt x="6145" y="8568"/>
                  </a:cubicBezTo>
                  <a:cubicBezTo>
                    <a:pt x="6209" y="8664"/>
                    <a:pt x="6290" y="8776"/>
                    <a:pt x="6338" y="8889"/>
                  </a:cubicBezTo>
                  <a:lnTo>
                    <a:pt x="6338" y="8905"/>
                  </a:lnTo>
                  <a:lnTo>
                    <a:pt x="6049" y="10461"/>
                  </a:lnTo>
                  <a:cubicBezTo>
                    <a:pt x="6001" y="10413"/>
                    <a:pt x="5921" y="10349"/>
                    <a:pt x="5840" y="10349"/>
                  </a:cubicBezTo>
                  <a:cubicBezTo>
                    <a:pt x="5696" y="10349"/>
                    <a:pt x="5584" y="10461"/>
                    <a:pt x="5584" y="10605"/>
                  </a:cubicBezTo>
                  <a:cubicBezTo>
                    <a:pt x="5584" y="10750"/>
                    <a:pt x="5696" y="10862"/>
                    <a:pt x="5840" y="10862"/>
                  </a:cubicBezTo>
                  <a:cubicBezTo>
                    <a:pt x="5905" y="10862"/>
                    <a:pt x="5937" y="10846"/>
                    <a:pt x="5985" y="10830"/>
                  </a:cubicBezTo>
                  <a:lnTo>
                    <a:pt x="5985" y="10830"/>
                  </a:lnTo>
                  <a:lnTo>
                    <a:pt x="5937" y="11071"/>
                  </a:lnTo>
                  <a:cubicBezTo>
                    <a:pt x="5921" y="11151"/>
                    <a:pt x="5969" y="11199"/>
                    <a:pt x="6001" y="11247"/>
                  </a:cubicBezTo>
                  <a:cubicBezTo>
                    <a:pt x="6017" y="11263"/>
                    <a:pt x="6049" y="11263"/>
                    <a:pt x="6065" y="11279"/>
                  </a:cubicBezTo>
                  <a:lnTo>
                    <a:pt x="6145" y="11279"/>
                  </a:lnTo>
                  <a:cubicBezTo>
                    <a:pt x="6161" y="11279"/>
                    <a:pt x="6177" y="11279"/>
                    <a:pt x="6193" y="11263"/>
                  </a:cubicBezTo>
                  <a:lnTo>
                    <a:pt x="8247" y="10557"/>
                  </a:lnTo>
                  <a:lnTo>
                    <a:pt x="8600" y="10750"/>
                  </a:lnTo>
                  <a:cubicBezTo>
                    <a:pt x="8648" y="10766"/>
                    <a:pt x="8664" y="10766"/>
                    <a:pt x="8712" y="10782"/>
                  </a:cubicBezTo>
                  <a:cubicBezTo>
                    <a:pt x="8808" y="10830"/>
                    <a:pt x="8889" y="10862"/>
                    <a:pt x="8985" y="10910"/>
                  </a:cubicBezTo>
                  <a:cubicBezTo>
                    <a:pt x="9001" y="10910"/>
                    <a:pt x="9033" y="10926"/>
                    <a:pt x="9049" y="10926"/>
                  </a:cubicBezTo>
                  <a:cubicBezTo>
                    <a:pt x="9017" y="11744"/>
                    <a:pt x="8728" y="12498"/>
                    <a:pt x="8247" y="13140"/>
                  </a:cubicBezTo>
                  <a:cubicBezTo>
                    <a:pt x="8215" y="13172"/>
                    <a:pt x="8215" y="13236"/>
                    <a:pt x="8215" y="13301"/>
                  </a:cubicBezTo>
                  <a:lnTo>
                    <a:pt x="8504" y="14825"/>
                  </a:lnTo>
                  <a:lnTo>
                    <a:pt x="7060" y="14311"/>
                  </a:lnTo>
                  <a:cubicBezTo>
                    <a:pt x="7042" y="14305"/>
                    <a:pt x="7022" y="14302"/>
                    <a:pt x="7002" y="14302"/>
                  </a:cubicBezTo>
                  <a:cubicBezTo>
                    <a:pt x="6967" y="14302"/>
                    <a:pt x="6930" y="14313"/>
                    <a:pt x="6899" y="14343"/>
                  </a:cubicBezTo>
                  <a:cubicBezTo>
                    <a:pt x="6241" y="14712"/>
                    <a:pt x="5503" y="14921"/>
                    <a:pt x="4733" y="14921"/>
                  </a:cubicBezTo>
                  <a:cubicBezTo>
                    <a:pt x="2359" y="14921"/>
                    <a:pt x="402" y="12980"/>
                    <a:pt x="402" y="10589"/>
                  </a:cubicBezTo>
                  <a:cubicBezTo>
                    <a:pt x="402" y="8199"/>
                    <a:pt x="2359" y="6258"/>
                    <a:pt x="4733" y="6258"/>
                  </a:cubicBezTo>
                  <a:close/>
                  <a:moveTo>
                    <a:pt x="10990" y="1"/>
                  </a:moveTo>
                  <a:cubicBezTo>
                    <a:pt x="7894" y="1"/>
                    <a:pt x="5343" y="2519"/>
                    <a:pt x="5343" y="5648"/>
                  </a:cubicBezTo>
                  <a:cubicBezTo>
                    <a:pt x="5343" y="5728"/>
                    <a:pt x="5343" y="5840"/>
                    <a:pt x="5359" y="5921"/>
                  </a:cubicBezTo>
                  <a:cubicBezTo>
                    <a:pt x="5167" y="5889"/>
                    <a:pt x="4958" y="5872"/>
                    <a:pt x="4733" y="5872"/>
                  </a:cubicBezTo>
                  <a:cubicBezTo>
                    <a:pt x="2134" y="5872"/>
                    <a:pt x="1" y="8006"/>
                    <a:pt x="1" y="10605"/>
                  </a:cubicBezTo>
                  <a:cubicBezTo>
                    <a:pt x="1" y="13220"/>
                    <a:pt x="2134" y="15338"/>
                    <a:pt x="4733" y="15338"/>
                  </a:cubicBezTo>
                  <a:cubicBezTo>
                    <a:pt x="5536" y="15338"/>
                    <a:pt x="6322" y="15146"/>
                    <a:pt x="7028" y="14761"/>
                  </a:cubicBezTo>
                  <a:lnTo>
                    <a:pt x="8712" y="15338"/>
                  </a:lnTo>
                  <a:cubicBezTo>
                    <a:pt x="8728" y="15338"/>
                    <a:pt x="8744" y="15354"/>
                    <a:pt x="8760" y="15354"/>
                  </a:cubicBezTo>
                  <a:cubicBezTo>
                    <a:pt x="8808" y="15354"/>
                    <a:pt x="8873" y="15338"/>
                    <a:pt x="8905" y="15322"/>
                  </a:cubicBezTo>
                  <a:cubicBezTo>
                    <a:pt x="8969" y="15274"/>
                    <a:pt x="8985" y="15194"/>
                    <a:pt x="8969" y="15146"/>
                  </a:cubicBezTo>
                  <a:lnTo>
                    <a:pt x="8632" y="13349"/>
                  </a:lnTo>
                  <a:cubicBezTo>
                    <a:pt x="9081" y="12691"/>
                    <a:pt x="9370" y="11937"/>
                    <a:pt x="9450" y="11103"/>
                  </a:cubicBezTo>
                  <a:cubicBezTo>
                    <a:pt x="9948" y="11247"/>
                    <a:pt x="10477" y="11327"/>
                    <a:pt x="10990" y="11327"/>
                  </a:cubicBezTo>
                  <a:cubicBezTo>
                    <a:pt x="14103" y="11327"/>
                    <a:pt x="16654" y="8808"/>
                    <a:pt x="16654" y="5680"/>
                  </a:cubicBezTo>
                  <a:cubicBezTo>
                    <a:pt x="16654" y="2551"/>
                    <a:pt x="14119" y="1"/>
                    <a:pt x="10990"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4609550" y="4436350"/>
              <a:ext cx="142425" cy="10050"/>
            </a:xfrm>
            <a:custGeom>
              <a:rect b="b" l="l" r="r" t="t"/>
              <a:pathLst>
                <a:path extrusionOk="0" h="402" w="5697">
                  <a:moveTo>
                    <a:pt x="193" y="1"/>
                  </a:moveTo>
                  <a:cubicBezTo>
                    <a:pt x="81" y="1"/>
                    <a:pt x="1" y="81"/>
                    <a:pt x="1" y="209"/>
                  </a:cubicBezTo>
                  <a:cubicBezTo>
                    <a:pt x="1" y="321"/>
                    <a:pt x="81" y="402"/>
                    <a:pt x="193" y="402"/>
                  </a:cubicBezTo>
                  <a:lnTo>
                    <a:pt x="5487" y="402"/>
                  </a:lnTo>
                  <a:cubicBezTo>
                    <a:pt x="5616" y="402"/>
                    <a:pt x="5696" y="321"/>
                    <a:pt x="5696" y="209"/>
                  </a:cubicBezTo>
                  <a:cubicBezTo>
                    <a:pt x="5696" y="81"/>
                    <a:pt x="5616" y="1"/>
                    <a:pt x="548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609550" y="4397450"/>
              <a:ext cx="142425" cy="10050"/>
            </a:xfrm>
            <a:custGeom>
              <a:rect b="b" l="l" r="r" t="t"/>
              <a:pathLst>
                <a:path extrusionOk="0" h="402" w="5697">
                  <a:moveTo>
                    <a:pt x="193" y="0"/>
                  </a:moveTo>
                  <a:cubicBezTo>
                    <a:pt x="81" y="0"/>
                    <a:pt x="1" y="81"/>
                    <a:pt x="1" y="193"/>
                  </a:cubicBezTo>
                  <a:cubicBezTo>
                    <a:pt x="1" y="321"/>
                    <a:pt x="81" y="401"/>
                    <a:pt x="193" y="401"/>
                  </a:cubicBezTo>
                  <a:lnTo>
                    <a:pt x="5487" y="401"/>
                  </a:lnTo>
                  <a:cubicBezTo>
                    <a:pt x="5616" y="401"/>
                    <a:pt x="5696" y="321"/>
                    <a:pt x="5696" y="193"/>
                  </a:cubicBezTo>
                  <a:cubicBezTo>
                    <a:pt x="5696" y="81"/>
                    <a:pt x="5616" y="0"/>
                    <a:pt x="548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4609550" y="4358550"/>
              <a:ext cx="142425" cy="10050"/>
            </a:xfrm>
            <a:custGeom>
              <a:rect b="b" l="l" r="r" t="t"/>
              <a:pathLst>
                <a:path extrusionOk="0" h="402" w="5697">
                  <a:moveTo>
                    <a:pt x="193" y="0"/>
                  </a:moveTo>
                  <a:cubicBezTo>
                    <a:pt x="81" y="0"/>
                    <a:pt x="1" y="80"/>
                    <a:pt x="1" y="209"/>
                  </a:cubicBezTo>
                  <a:cubicBezTo>
                    <a:pt x="1" y="321"/>
                    <a:pt x="81" y="401"/>
                    <a:pt x="193" y="401"/>
                  </a:cubicBezTo>
                  <a:lnTo>
                    <a:pt x="5487" y="401"/>
                  </a:lnTo>
                  <a:cubicBezTo>
                    <a:pt x="5616" y="401"/>
                    <a:pt x="5696" y="321"/>
                    <a:pt x="5696" y="209"/>
                  </a:cubicBezTo>
                  <a:cubicBezTo>
                    <a:pt x="5696" y="80"/>
                    <a:pt x="5616" y="0"/>
                    <a:pt x="548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4486825" y="4520175"/>
              <a:ext cx="12850" cy="12850"/>
            </a:xfrm>
            <a:custGeom>
              <a:rect b="b" l="l" r="r" t="t"/>
              <a:pathLst>
                <a:path extrusionOk="0" h="514" w="514">
                  <a:moveTo>
                    <a:pt x="257" y="1"/>
                  </a:moveTo>
                  <a:cubicBezTo>
                    <a:pt x="113" y="1"/>
                    <a:pt x="0" y="113"/>
                    <a:pt x="0" y="257"/>
                  </a:cubicBezTo>
                  <a:cubicBezTo>
                    <a:pt x="0" y="402"/>
                    <a:pt x="113" y="514"/>
                    <a:pt x="257" y="514"/>
                  </a:cubicBezTo>
                  <a:cubicBezTo>
                    <a:pt x="401" y="514"/>
                    <a:pt x="514" y="402"/>
                    <a:pt x="514" y="257"/>
                  </a:cubicBezTo>
                  <a:cubicBezTo>
                    <a:pt x="514" y="113"/>
                    <a:pt x="401" y="1"/>
                    <a:pt x="25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4517700" y="4519775"/>
              <a:ext cx="13275" cy="12850"/>
            </a:xfrm>
            <a:custGeom>
              <a:rect b="b" l="l" r="r" t="t"/>
              <a:pathLst>
                <a:path extrusionOk="0" h="514" w="531">
                  <a:moveTo>
                    <a:pt x="257" y="1"/>
                  </a:moveTo>
                  <a:cubicBezTo>
                    <a:pt x="129" y="1"/>
                    <a:pt x="1" y="113"/>
                    <a:pt x="1" y="257"/>
                  </a:cubicBezTo>
                  <a:cubicBezTo>
                    <a:pt x="1" y="402"/>
                    <a:pt x="129" y="514"/>
                    <a:pt x="257" y="514"/>
                  </a:cubicBezTo>
                  <a:cubicBezTo>
                    <a:pt x="402" y="514"/>
                    <a:pt x="530" y="402"/>
                    <a:pt x="530" y="257"/>
                  </a:cubicBezTo>
                  <a:cubicBezTo>
                    <a:pt x="530" y="113"/>
                    <a:pt x="418" y="1"/>
                    <a:pt x="25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234900" y="891950"/>
              <a:ext cx="112725" cy="145625"/>
            </a:xfrm>
            <a:custGeom>
              <a:rect b="b" l="l" r="r" t="t"/>
              <a:pathLst>
                <a:path extrusionOk="0" h="5825" w="4509">
                  <a:moveTo>
                    <a:pt x="466" y="1"/>
                  </a:moveTo>
                  <a:cubicBezTo>
                    <a:pt x="305" y="1"/>
                    <a:pt x="161" y="17"/>
                    <a:pt x="17" y="33"/>
                  </a:cubicBezTo>
                  <a:lnTo>
                    <a:pt x="17" y="434"/>
                  </a:lnTo>
                  <a:cubicBezTo>
                    <a:pt x="145" y="402"/>
                    <a:pt x="305" y="370"/>
                    <a:pt x="466" y="370"/>
                  </a:cubicBezTo>
                  <a:cubicBezTo>
                    <a:pt x="1653" y="370"/>
                    <a:pt x="2600" y="1332"/>
                    <a:pt x="2600" y="2503"/>
                  </a:cubicBezTo>
                  <a:cubicBezTo>
                    <a:pt x="2600" y="2600"/>
                    <a:pt x="2680" y="2696"/>
                    <a:pt x="2792" y="2696"/>
                  </a:cubicBezTo>
                  <a:cubicBezTo>
                    <a:pt x="3514" y="2744"/>
                    <a:pt x="4092" y="3322"/>
                    <a:pt x="4092" y="4060"/>
                  </a:cubicBezTo>
                  <a:cubicBezTo>
                    <a:pt x="4092" y="4814"/>
                    <a:pt x="3498" y="5423"/>
                    <a:pt x="2728" y="5423"/>
                  </a:cubicBezTo>
                  <a:lnTo>
                    <a:pt x="1" y="5423"/>
                  </a:lnTo>
                  <a:lnTo>
                    <a:pt x="1" y="5824"/>
                  </a:lnTo>
                  <a:lnTo>
                    <a:pt x="2744" y="5824"/>
                  </a:lnTo>
                  <a:cubicBezTo>
                    <a:pt x="2754" y="5825"/>
                    <a:pt x="2764" y="5825"/>
                    <a:pt x="2774" y="5825"/>
                  </a:cubicBezTo>
                  <a:cubicBezTo>
                    <a:pt x="3723" y="5825"/>
                    <a:pt x="4509" y="5060"/>
                    <a:pt x="4509" y="4092"/>
                  </a:cubicBezTo>
                  <a:cubicBezTo>
                    <a:pt x="4509" y="3209"/>
                    <a:pt x="3867" y="2455"/>
                    <a:pt x="3001" y="2343"/>
                  </a:cubicBezTo>
                  <a:cubicBezTo>
                    <a:pt x="2905" y="1043"/>
                    <a:pt x="1798" y="1"/>
                    <a:pt x="46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391625" y="858675"/>
              <a:ext cx="50975" cy="4425"/>
            </a:xfrm>
            <a:custGeom>
              <a:rect b="b" l="l" r="r" t="t"/>
              <a:pathLst>
                <a:path extrusionOk="0" h="177" w="2039">
                  <a:moveTo>
                    <a:pt x="1" y="0"/>
                  </a:moveTo>
                  <a:cubicBezTo>
                    <a:pt x="322" y="128"/>
                    <a:pt x="675" y="176"/>
                    <a:pt x="1012" y="176"/>
                  </a:cubicBezTo>
                  <a:cubicBezTo>
                    <a:pt x="1349" y="176"/>
                    <a:pt x="1718" y="128"/>
                    <a:pt x="2039"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271300" y="889950"/>
              <a:ext cx="291625" cy="150425"/>
            </a:xfrm>
            <a:custGeom>
              <a:rect b="b" l="l" r="r" t="t"/>
              <a:pathLst>
                <a:path extrusionOk="0" h="6017" w="11665">
                  <a:moveTo>
                    <a:pt x="5841" y="385"/>
                  </a:moveTo>
                  <a:cubicBezTo>
                    <a:pt x="8777" y="385"/>
                    <a:pt x="11151" y="2712"/>
                    <a:pt x="11263" y="5616"/>
                  </a:cubicBezTo>
                  <a:lnTo>
                    <a:pt x="434" y="5616"/>
                  </a:lnTo>
                  <a:cubicBezTo>
                    <a:pt x="530" y="2728"/>
                    <a:pt x="2921" y="385"/>
                    <a:pt x="5841" y="385"/>
                  </a:cubicBezTo>
                  <a:close/>
                  <a:moveTo>
                    <a:pt x="5841" y="0"/>
                  </a:moveTo>
                  <a:cubicBezTo>
                    <a:pt x="2632" y="0"/>
                    <a:pt x="33" y="2599"/>
                    <a:pt x="33" y="5808"/>
                  </a:cubicBezTo>
                  <a:cubicBezTo>
                    <a:pt x="1" y="5920"/>
                    <a:pt x="113" y="6017"/>
                    <a:pt x="210" y="6017"/>
                  </a:cubicBezTo>
                  <a:lnTo>
                    <a:pt x="11456" y="6017"/>
                  </a:lnTo>
                  <a:cubicBezTo>
                    <a:pt x="11584" y="6017"/>
                    <a:pt x="11665" y="5936"/>
                    <a:pt x="11665" y="5808"/>
                  </a:cubicBezTo>
                  <a:cubicBezTo>
                    <a:pt x="11665" y="2599"/>
                    <a:pt x="9049" y="0"/>
                    <a:pt x="5841"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2136850" y="1265775"/>
              <a:ext cx="130375" cy="130375"/>
            </a:xfrm>
            <a:custGeom>
              <a:rect b="b" l="l" r="r" t="t"/>
              <a:pathLst>
                <a:path extrusionOk="0" h="5215" w="5215">
                  <a:moveTo>
                    <a:pt x="2632" y="1187"/>
                  </a:moveTo>
                  <a:cubicBezTo>
                    <a:pt x="2889" y="1829"/>
                    <a:pt x="3402" y="2326"/>
                    <a:pt x="4028" y="2583"/>
                  </a:cubicBezTo>
                  <a:cubicBezTo>
                    <a:pt x="3386" y="2856"/>
                    <a:pt x="2889" y="3369"/>
                    <a:pt x="2632" y="3995"/>
                  </a:cubicBezTo>
                  <a:cubicBezTo>
                    <a:pt x="2359" y="3353"/>
                    <a:pt x="1846" y="2856"/>
                    <a:pt x="1220" y="2583"/>
                  </a:cubicBezTo>
                  <a:cubicBezTo>
                    <a:pt x="1846" y="2326"/>
                    <a:pt x="2359" y="1829"/>
                    <a:pt x="2632" y="1187"/>
                  </a:cubicBezTo>
                  <a:close/>
                  <a:moveTo>
                    <a:pt x="2600" y="0"/>
                  </a:moveTo>
                  <a:cubicBezTo>
                    <a:pt x="2487" y="0"/>
                    <a:pt x="2407" y="80"/>
                    <a:pt x="2407" y="209"/>
                  </a:cubicBezTo>
                  <a:cubicBezTo>
                    <a:pt x="2407" y="1428"/>
                    <a:pt x="1397" y="2407"/>
                    <a:pt x="193" y="2407"/>
                  </a:cubicBezTo>
                  <a:cubicBezTo>
                    <a:pt x="97" y="2407"/>
                    <a:pt x="1" y="2487"/>
                    <a:pt x="1" y="2615"/>
                  </a:cubicBezTo>
                  <a:cubicBezTo>
                    <a:pt x="1" y="2727"/>
                    <a:pt x="81" y="2808"/>
                    <a:pt x="193" y="2808"/>
                  </a:cubicBezTo>
                  <a:cubicBezTo>
                    <a:pt x="1429" y="2808"/>
                    <a:pt x="2407" y="3818"/>
                    <a:pt x="2407" y="5022"/>
                  </a:cubicBezTo>
                  <a:cubicBezTo>
                    <a:pt x="2407" y="5134"/>
                    <a:pt x="2487" y="5214"/>
                    <a:pt x="2600" y="5214"/>
                  </a:cubicBezTo>
                  <a:cubicBezTo>
                    <a:pt x="2728" y="5214"/>
                    <a:pt x="2808" y="5134"/>
                    <a:pt x="2808" y="5022"/>
                  </a:cubicBezTo>
                  <a:cubicBezTo>
                    <a:pt x="2808" y="3786"/>
                    <a:pt x="3803" y="2808"/>
                    <a:pt x="5006" y="2808"/>
                  </a:cubicBezTo>
                  <a:cubicBezTo>
                    <a:pt x="5135" y="2808"/>
                    <a:pt x="5215" y="2727"/>
                    <a:pt x="5215" y="2615"/>
                  </a:cubicBezTo>
                  <a:cubicBezTo>
                    <a:pt x="5215" y="2487"/>
                    <a:pt x="5135" y="2407"/>
                    <a:pt x="5006" y="2407"/>
                  </a:cubicBezTo>
                  <a:cubicBezTo>
                    <a:pt x="3787" y="2407"/>
                    <a:pt x="2808" y="1412"/>
                    <a:pt x="2808" y="209"/>
                  </a:cubicBezTo>
                  <a:cubicBezTo>
                    <a:pt x="2808" y="80"/>
                    <a:pt x="2728" y="0"/>
                    <a:pt x="2600"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783200" y="1174725"/>
              <a:ext cx="130375" cy="130375"/>
            </a:xfrm>
            <a:custGeom>
              <a:rect b="b" l="l" r="r" t="t"/>
              <a:pathLst>
                <a:path extrusionOk="0" h="5215" w="5215">
                  <a:moveTo>
                    <a:pt x="2599" y="1203"/>
                  </a:moveTo>
                  <a:cubicBezTo>
                    <a:pt x="2872" y="1845"/>
                    <a:pt x="3385" y="2343"/>
                    <a:pt x="4011" y="2599"/>
                  </a:cubicBezTo>
                  <a:cubicBezTo>
                    <a:pt x="3369" y="2856"/>
                    <a:pt x="2872" y="3369"/>
                    <a:pt x="2599" y="4011"/>
                  </a:cubicBezTo>
                  <a:cubicBezTo>
                    <a:pt x="2342" y="3369"/>
                    <a:pt x="1829" y="2856"/>
                    <a:pt x="1203" y="2599"/>
                  </a:cubicBezTo>
                  <a:cubicBezTo>
                    <a:pt x="1845" y="2343"/>
                    <a:pt x="2342" y="1813"/>
                    <a:pt x="2599" y="1203"/>
                  </a:cubicBezTo>
                  <a:close/>
                  <a:moveTo>
                    <a:pt x="2599" y="0"/>
                  </a:moveTo>
                  <a:cubicBezTo>
                    <a:pt x="2487" y="0"/>
                    <a:pt x="2407" y="80"/>
                    <a:pt x="2407" y="193"/>
                  </a:cubicBezTo>
                  <a:cubicBezTo>
                    <a:pt x="2407" y="1412"/>
                    <a:pt x="1396" y="2407"/>
                    <a:pt x="193" y="2407"/>
                  </a:cubicBezTo>
                  <a:cubicBezTo>
                    <a:pt x="80" y="2407"/>
                    <a:pt x="0" y="2487"/>
                    <a:pt x="0" y="2599"/>
                  </a:cubicBezTo>
                  <a:cubicBezTo>
                    <a:pt x="0" y="2712"/>
                    <a:pt x="80" y="2808"/>
                    <a:pt x="193" y="2808"/>
                  </a:cubicBezTo>
                  <a:cubicBezTo>
                    <a:pt x="1412" y="2808"/>
                    <a:pt x="2407" y="3803"/>
                    <a:pt x="2407" y="5006"/>
                  </a:cubicBezTo>
                  <a:cubicBezTo>
                    <a:pt x="2407" y="5134"/>
                    <a:pt x="2487" y="5214"/>
                    <a:pt x="2599" y="5214"/>
                  </a:cubicBezTo>
                  <a:cubicBezTo>
                    <a:pt x="2727" y="5214"/>
                    <a:pt x="2808" y="5134"/>
                    <a:pt x="2808" y="5006"/>
                  </a:cubicBezTo>
                  <a:cubicBezTo>
                    <a:pt x="2808" y="3786"/>
                    <a:pt x="3802" y="2808"/>
                    <a:pt x="5006" y="2808"/>
                  </a:cubicBezTo>
                  <a:cubicBezTo>
                    <a:pt x="5134" y="2808"/>
                    <a:pt x="5214" y="2712"/>
                    <a:pt x="5214" y="2599"/>
                  </a:cubicBezTo>
                  <a:cubicBezTo>
                    <a:pt x="5214" y="2487"/>
                    <a:pt x="5134" y="2407"/>
                    <a:pt x="5006" y="2407"/>
                  </a:cubicBezTo>
                  <a:cubicBezTo>
                    <a:pt x="3786" y="2407"/>
                    <a:pt x="2808" y="1396"/>
                    <a:pt x="2808" y="193"/>
                  </a:cubicBezTo>
                  <a:cubicBezTo>
                    <a:pt x="2808" y="80"/>
                    <a:pt x="2727" y="0"/>
                    <a:pt x="2599"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2225100" y="1891450"/>
              <a:ext cx="130375" cy="130375"/>
            </a:xfrm>
            <a:custGeom>
              <a:rect b="b" l="l" r="r" t="t"/>
              <a:pathLst>
                <a:path extrusionOk="0" h="5215" w="5215">
                  <a:moveTo>
                    <a:pt x="2583" y="1204"/>
                  </a:moveTo>
                  <a:cubicBezTo>
                    <a:pt x="2840" y="1846"/>
                    <a:pt x="3369" y="2343"/>
                    <a:pt x="3995" y="2616"/>
                  </a:cubicBezTo>
                  <a:cubicBezTo>
                    <a:pt x="3369" y="2873"/>
                    <a:pt x="2872" y="3370"/>
                    <a:pt x="2583" y="4012"/>
                  </a:cubicBezTo>
                  <a:cubicBezTo>
                    <a:pt x="2327" y="3370"/>
                    <a:pt x="1797" y="2873"/>
                    <a:pt x="1188" y="2616"/>
                  </a:cubicBezTo>
                  <a:cubicBezTo>
                    <a:pt x="1829" y="2343"/>
                    <a:pt x="2327" y="1830"/>
                    <a:pt x="2583" y="1204"/>
                  </a:cubicBezTo>
                  <a:close/>
                  <a:moveTo>
                    <a:pt x="2599" y="1"/>
                  </a:moveTo>
                  <a:cubicBezTo>
                    <a:pt x="2487" y="1"/>
                    <a:pt x="2407" y="81"/>
                    <a:pt x="2407" y="209"/>
                  </a:cubicBezTo>
                  <a:cubicBezTo>
                    <a:pt x="2407" y="1429"/>
                    <a:pt x="1396" y="2407"/>
                    <a:pt x="193" y="2407"/>
                  </a:cubicBezTo>
                  <a:cubicBezTo>
                    <a:pt x="81" y="2407"/>
                    <a:pt x="0" y="2488"/>
                    <a:pt x="0" y="2616"/>
                  </a:cubicBezTo>
                  <a:cubicBezTo>
                    <a:pt x="0" y="2728"/>
                    <a:pt x="81" y="2808"/>
                    <a:pt x="193" y="2808"/>
                  </a:cubicBezTo>
                  <a:cubicBezTo>
                    <a:pt x="1428" y="2808"/>
                    <a:pt x="2407" y="3819"/>
                    <a:pt x="2407" y="5022"/>
                  </a:cubicBezTo>
                  <a:cubicBezTo>
                    <a:pt x="2407" y="5135"/>
                    <a:pt x="2487" y="5215"/>
                    <a:pt x="2599" y="5215"/>
                  </a:cubicBezTo>
                  <a:cubicBezTo>
                    <a:pt x="2728" y="5215"/>
                    <a:pt x="2808" y="5135"/>
                    <a:pt x="2808" y="5022"/>
                  </a:cubicBezTo>
                  <a:cubicBezTo>
                    <a:pt x="2808" y="3787"/>
                    <a:pt x="3803" y="2808"/>
                    <a:pt x="5006" y="2808"/>
                  </a:cubicBezTo>
                  <a:cubicBezTo>
                    <a:pt x="5134" y="2808"/>
                    <a:pt x="5214" y="2728"/>
                    <a:pt x="5214" y="2616"/>
                  </a:cubicBezTo>
                  <a:cubicBezTo>
                    <a:pt x="5214" y="2488"/>
                    <a:pt x="5118" y="2407"/>
                    <a:pt x="5006" y="2407"/>
                  </a:cubicBezTo>
                  <a:cubicBezTo>
                    <a:pt x="3787" y="2407"/>
                    <a:pt x="2808" y="1413"/>
                    <a:pt x="2808" y="209"/>
                  </a:cubicBezTo>
                  <a:cubicBezTo>
                    <a:pt x="2808" y="81"/>
                    <a:pt x="2728" y="1"/>
                    <a:pt x="2599"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562600" y="1648400"/>
              <a:ext cx="130375" cy="130375"/>
            </a:xfrm>
            <a:custGeom>
              <a:rect b="b" l="l" r="r" t="t"/>
              <a:pathLst>
                <a:path extrusionOk="0" h="5215" w="5215">
                  <a:moveTo>
                    <a:pt x="2583" y="1220"/>
                  </a:moveTo>
                  <a:cubicBezTo>
                    <a:pt x="2840" y="1862"/>
                    <a:pt x="3369" y="2359"/>
                    <a:pt x="3995" y="2632"/>
                  </a:cubicBezTo>
                  <a:cubicBezTo>
                    <a:pt x="3369" y="2888"/>
                    <a:pt x="2872" y="3386"/>
                    <a:pt x="2583" y="4027"/>
                  </a:cubicBezTo>
                  <a:cubicBezTo>
                    <a:pt x="2326" y="3386"/>
                    <a:pt x="1797" y="2888"/>
                    <a:pt x="1171" y="2632"/>
                  </a:cubicBezTo>
                  <a:cubicBezTo>
                    <a:pt x="1829" y="2359"/>
                    <a:pt x="2326" y="1846"/>
                    <a:pt x="2583" y="1220"/>
                  </a:cubicBezTo>
                  <a:close/>
                  <a:moveTo>
                    <a:pt x="2599" y="1"/>
                  </a:moveTo>
                  <a:cubicBezTo>
                    <a:pt x="2487" y="1"/>
                    <a:pt x="2407" y="81"/>
                    <a:pt x="2407" y="193"/>
                  </a:cubicBezTo>
                  <a:cubicBezTo>
                    <a:pt x="2407" y="1428"/>
                    <a:pt x="1396" y="2407"/>
                    <a:pt x="193" y="2407"/>
                  </a:cubicBezTo>
                  <a:cubicBezTo>
                    <a:pt x="80" y="2407"/>
                    <a:pt x="0" y="2487"/>
                    <a:pt x="0" y="2600"/>
                  </a:cubicBezTo>
                  <a:cubicBezTo>
                    <a:pt x="0" y="2728"/>
                    <a:pt x="80" y="2808"/>
                    <a:pt x="193" y="2808"/>
                  </a:cubicBezTo>
                  <a:cubicBezTo>
                    <a:pt x="1428" y="2808"/>
                    <a:pt x="2407" y="3803"/>
                    <a:pt x="2407" y="5006"/>
                  </a:cubicBezTo>
                  <a:cubicBezTo>
                    <a:pt x="2407" y="5134"/>
                    <a:pt x="2487" y="5215"/>
                    <a:pt x="2599" y="5215"/>
                  </a:cubicBezTo>
                  <a:cubicBezTo>
                    <a:pt x="2728" y="5215"/>
                    <a:pt x="2808" y="5134"/>
                    <a:pt x="2808" y="5006"/>
                  </a:cubicBezTo>
                  <a:cubicBezTo>
                    <a:pt x="2808" y="3787"/>
                    <a:pt x="3802" y="2808"/>
                    <a:pt x="5006" y="2808"/>
                  </a:cubicBezTo>
                  <a:cubicBezTo>
                    <a:pt x="5134" y="2808"/>
                    <a:pt x="5214" y="2728"/>
                    <a:pt x="5214" y="2600"/>
                  </a:cubicBezTo>
                  <a:cubicBezTo>
                    <a:pt x="5214" y="2487"/>
                    <a:pt x="5118" y="2407"/>
                    <a:pt x="5006" y="2407"/>
                  </a:cubicBezTo>
                  <a:cubicBezTo>
                    <a:pt x="3786" y="2407"/>
                    <a:pt x="2808" y="1396"/>
                    <a:pt x="2808" y="193"/>
                  </a:cubicBezTo>
                  <a:cubicBezTo>
                    <a:pt x="2808" y="81"/>
                    <a:pt x="2728" y="1"/>
                    <a:pt x="2599"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1876950" y="1708575"/>
              <a:ext cx="108325" cy="108300"/>
            </a:xfrm>
            <a:custGeom>
              <a:rect b="b" l="l" r="r" t="t"/>
              <a:pathLst>
                <a:path extrusionOk="0" h="4332" w="4333">
                  <a:moveTo>
                    <a:pt x="2166" y="1123"/>
                  </a:moveTo>
                  <a:cubicBezTo>
                    <a:pt x="2391" y="1588"/>
                    <a:pt x="2760" y="1957"/>
                    <a:pt x="3209" y="2166"/>
                  </a:cubicBezTo>
                  <a:cubicBezTo>
                    <a:pt x="2760" y="2374"/>
                    <a:pt x="2375" y="2743"/>
                    <a:pt x="2166" y="3209"/>
                  </a:cubicBezTo>
                  <a:cubicBezTo>
                    <a:pt x="1958" y="2743"/>
                    <a:pt x="1589" y="2358"/>
                    <a:pt x="1124" y="2166"/>
                  </a:cubicBezTo>
                  <a:cubicBezTo>
                    <a:pt x="1573" y="1941"/>
                    <a:pt x="1958" y="1588"/>
                    <a:pt x="2166" y="1123"/>
                  </a:cubicBezTo>
                  <a:close/>
                  <a:moveTo>
                    <a:pt x="2166" y="0"/>
                  </a:moveTo>
                  <a:cubicBezTo>
                    <a:pt x="2054" y="0"/>
                    <a:pt x="1974" y="80"/>
                    <a:pt x="1974" y="193"/>
                  </a:cubicBezTo>
                  <a:cubicBezTo>
                    <a:pt x="1974" y="1155"/>
                    <a:pt x="1188" y="1957"/>
                    <a:pt x="209" y="1957"/>
                  </a:cubicBezTo>
                  <a:cubicBezTo>
                    <a:pt x="81" y="1957"/>
                    <a:pt x="1" y="2038"/>
                    <a:pt x="1" y="2166"/>
                  </a:cubicBezTo>
                  <a:cubicBezTo>
                    <a:pt x="1" y="2278"/>
                    <a:pt x="81" y="2358"/>
                    <a:pt x="209" y="2358"/>
                  </a:cubicBezTo>
                  <a:cubicBezTo>
                    <a:pt x="1172" y="2358"/>
                    <a:pt x="1974" y="3145"/>
                    <a:pt x="1974" y="4123"/>
                  </a:cubicBezTo>
                  <a:cubicBezTo>
                    <a:pt x="1974" y="4252"/>
                    <a:pt x="2054" y="4332"/>
                    <a:pt x="2166" y="4332"/>
                  </a:cubicBezTo>
                  <a:cubicBezTo>
                    <a:pt x="2295" y="4332"/>
                    <a:pt x="2375" y="4252"/>
                    <a:pt x="2375" y="4123"/>
                  </a:cubicBezTo>
                  <a:cubicBezTo>
                    <a:pt x="2375" y="3161"/>
                    <a:pt x="3161" y="2358"/>
                    <a:pt x="4140" y="2358"/>
                  </a:cubicBezTo>
                  <a:cubicBezTo>
                    <a:pt x="4252" y="2358"/>
                    <a:pt x="4332" y="2278"/>
                    <a:pt x="4332" y="2166"/>
                  </a:cubicBezTo>
                  <a:cubicBezTo>
                    <a:pt x="4332" y="2038"/>
                    <a:pt x="4252" y="1957"/>
                    <a:pt x="4140" y="1957"/>
                  </a:cubicBezTo>
                  <a:cubicBezTo>
                    <a:pt x="3177" y="1957"/>
                    <a:pt x="2375" y="1171"/>
                    <a:pt x="2375" y="193"/>
                  </a:cubicBezTo>
                  <a:cubicBezTo>
                    <a:pt x="2375" y="80"/>
                    <a:pt x="2295"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235300" y="1249325"/>
              <a:ext cx="253925" cy="318875"/>
            </a:xfrm>
            <a:custGeom>
              <a:rect b="b" l="l" r="r" t="t"/>
              <a:pathLst>
                <a:path extrusionOk="0" h="12755" w="10157">
                  <a:moveTo>
                    <a:pt x="3787" y="0"/>
                  </a:moveTo>
                  <a:cubicBezTo>
                    <a:pt x="3659" y="0"/>
                    <a:pt x="3578" y="81"/>
                    <a:pt x="3578" y="193"/>
                  </a:cubicBezTo>
                  <a:cubicBezTo>
                    <a:pt x="3578" y="2647"/>
                    <a:pt x="2102" y="4749"/>
                    <a:pt x="1" y="5680"/>
                  </a:cubicBezTo>
                  <a:lnTo>
                    <a:pt x="1" y="6113"/>
                  </a:lnTo>
                  <a:cubicBezTo>
                    <a:pt x="1846" y="5375"/>
                    <a:pt x="3258" y="3771"/>
                    <a:pt x="3787" y="1797"/>
                  </a:cubicBezTo>
                  <a:cubicBezTo>
                    <a:pt x="4365" y="4043"/>
                    <a:pt x="6129" y="5808"/>
                    <a:pt x="8359" y="6370"/>
                  </a:cubicBezTo>
                  <a:cubicBezTo>
                    <a:pt x="6113" y="6963"/>
                    <a:pt x="4348" y="8728"/>
                    <a:pt x="3787" y="10942"/>
                  </a:cubicBezTo>
                  <a:cubicBezTo>
                    <a:pt x="3290" y="8985"/>
                    <a:pt x="1862" y="7380"/>
                    <a:pt x="1" y="6642"/>
                  </a:cubicBezTo>
                  <a:lnTo>
                    <a:pt x="1" y="7075"/>
                  </a:lnTo>
                  <a:cubicBezTo>
                    <a:pt x="2102" y="8006"/>
                    <a:pt x="3578" y="10108"/>
                    <a:pt x="3578" y="12546"/>
                  </a:cubicBezTo>
                  <a:cubicBezTo>
                    <a:pt x="3578" y="12675"/>
                    <a:pt x="3659" y="12755"/>
                    <a:pt x="3787" y="12755"/>
                  </a:cubicBezTo>
                  <a:cubicBezTo>
                    <a:pt x="3899" y="12755"/>
                    <a:pt x="3979" y="12675"/>
                    <a:pt x="3979" y="12546"/>
                  </a:cubicBezTo>
                  <a:cubicBezTo>
                    <a:pt x="3979" y="9257"/>
                    <a:pt x="6675" y="6578"/>
                    <a:pt x="9964" y="6578"/>
                  </a:cubicBezTo>
                  <a:cubicBezTo>
                    <a:pt x="10076" y="6578"/>
                    <a:pt x="10156" y="6498"/>
                    <a:pt x="10156" y="6370"/>
                  </a:cubicBezTo>
                  <a:cubicBezTo>
                    <a:pt x="10156" y="6257"/>
                    <a:pt x="10076" y="6177"/>
                    <a:pt x="9964" y="6177"/>
                  </a:cubicBezTo>
                  <a:cubicBezTo>
                    <a:pt x="6675" y="6177"/>
                    <a:pt x="3979" y="3482"/>
                    <a:pt x="3979" y="193"/>
                  </a:cubicBezTo>
                  <a:cubicBezTo>
                    <a:pt x="3979" y="81"/>
                    <a:pt x="3899" y="0"/>
                    <a:pt x="378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410575" y="1001450"/>
              <a:ext cx="58175" cy="58175"/>
            </a:xfrm>
            <a:custGeom>
              <a:rect b="b" l="l" r="r" t="t"/>
              <a:pathLst>
                <a:path extrusionOk="0" h="2327" w="2327">
                  <a:moveTo>
                    <a:pt x="1172" y="434"/>
                  </a:moveTo>
                  <a:cubicBezTo>
                    <a:pt x="1589" y="434"/>
                    <a:pt x="1926" y="771"/>
                    <a:pt x="1926" y="1188"/>
                  </a:cubicBezTo>
                  <a:cubicBezTo>
                    <a:pt x="1926" y="1605"/>
                    <a:pt x="1589" y="1958"/>
                    <a:pt x="1172" y="1958"/>
                  </a:cubicBezTo>
                  <a:cubicBezTo>
                    <a:pt x="739" y="1958"/>
                    <a:pt x="402" y="1605"/>
                    <a:pt x="402" y="1188"/>
                  </a:cubicBezTo>
                  <a:cubicBezTo>
                    <a:pt x="402" y="771"/>
                    <a:pt x="739" y="434"/>
                    <a:pt x="1172" y="434"/>
                  </a:cubicBezTo>
                  <a:close/>
                  <a:moveTo>
                    <a:pt x="1172" y="0"/>
                  </a:moveTo>
                  <a:cubicBezTo>
                    <a:pt x="530" y="0"/>
                    <a:pt x="1" y="530"/>
                    <a:pt x="1" y="1172"/>
                  </a:cubicBezTo>
                  <a:cubicBezTo>
                    <a:pt x="1" y="1813"/>
                    <a:pt x="530" y="2327"/>
                    <a:pt x="1172" y="2327"/>
                  </a:cubicBezTo>
                  <a:cubicBezTo>
                    <a:pt x="1814" y="2327"/>
                    <a:pt x="2327" y="1813"/>
                    <a:pt x="2327" y="1172"/>
                  </a:cubicBezTo>
                  <a:cubicBezTo>
                    <a:pt x="2327" y="530"/>
                    <a:pt x="1814" y="0"/>
                    <a:pt x="117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268100" y="1294250"/>
              <a:ext cx="46550" cy="83450"/>
            </a:xfrm>
            <a:custGeom>
              <a:rect b="b" l="l" r="r" t="t"/>
              <a:pathLst>
                <a:path extrusionOk="0" h="3338" w="1862">
                  <a:moveTo>
                    <a:pt x="899" y="674"/>
                  </a:moveTo>
                  <a:lnTo>
                    <a:pt x="899" y="1444"/>
                  </a:lnTo>
                  <a:lnTo>
                    <a:pt x="883" y="1444"/>
                  </a:lnTo>
                  <a:cubicBezTo>
                    <a:pt x="739" y="1412"/>
                    <a:pt x="642" y="1348"/>
                    <a:pt x="578" y="1284"/>
                  </a:cubicBezTo>
                  <a:cubicBezTo>
                    <a:pt x="498" y="1236"/>
                    <a:pt x="482" y="1155"/>
                    <a:pt x="482" y="1027"/>
                  </a:cubicBezTo>
                  <a:cubicBezTo>
                    <a:pt x="482" y="915"/>
                    <a:pt x="514" y="834"/>
                    <a:pt x="594" y="770"/>
                  </a:cubicBezTo>
                  <a:cubicBezTo>
                    <a:pt x="674" y="706"/>
                    <a:pt x="771" y="674"/>
                    <a:pt x="899" y="674"/>
                  </a:cubicBezTo>
                  <a:close/>
                  <a:moveTo>
                    <a:pt x="995" y="1877"/>
                  </a:moveTo>
                  <a:cubicBezTo>
                    <a:pt x="1140" y="1909"/>
                    <a:pt x="1236" y="1974"/>
                    <a:pt x="1316" y="2038"/>
                  </a:cubicBezTo>
                  <a:cubicBezTo>
                    <a:pt x="1396" y="2086"/>
                    <a:pt x="1445" y="2198"/>
                    <a:pt x="1445" y="2294"/>
                  </a:cubicBezTo>
                  <a:cubicBezTo>
                    <a:pt x="1445" y="2439"/>
                    <a:pt x="1396" y="2519"/>
                    <a:pt x="1316" y="2599"/>
                  </a:cubicBezTo>
                  <a:cubicBezTo>
                    <a:pt x="1236" y="2679"/>
                    <a:pt x="1140" y="2695"/>
                    <a:pt x="995" y="2695"/>
                  </a:cubicBezTo>
                  <a:lnTo>
                    <a:pt x="995" y="1877"/>
                  </a:lnTo>
                  <a:close/>
                  <a:moveTo>
                    <a:pt x="883" y="0"/>
                  </a:moveTo>
                  <a:lnTo>
                    <a:pt x="883" y="321"/>
                  </a:lnTo>
                  <a:cubicBezTo>
                    <a:pt x="690" y="321"/>
                    <a:pt x="562" y="353"/>
                    <a:pt x="418" y="401"/>
                  </a:cubicBezTo>
                  <a:cubicBezTo>
                    <a:pt x="273" y="465"/>
                    <a:pt x="177" y="546"/>
                    <a:pt x="113" y="674"/>
                  </a:cubicBezTo>
                  <a:cubicBezTo>
                    <a:pt x="33" y="770"/>
                    <a:pt x="1" y="915"/>
                    <a:pt x="1" y="1027"/>
                  </a:cubicBezTo>
                  <a:cubicBezTo>
                    <a:pt x="1" y="1203"/>
                    <a:pt x="33" y="1332"/>
                    <a:pt x="113" y="1444"/>
                  </a:cubicBezTo>
                  <a:cubicBezTo>
                    <a:pt x="193" y="1556"/>
                    <a:pt x="289" y="1637"/>
                    <a:pt x="402" y="1669"/>
                  </a:cubicBezTo>
                  <a:cubicBezTo>
                    <a:pt x="498" y="1717"/>
                    <a:pt x="658" y="1765"/>
                    <a:pt x="851" y="1829"/>
                  </a:cubicBezTo>
                  <a:lnTo>
                    <a:pt x="851" y="2679"/>
                  </a:lnTo>
                  <a:cubicBezTo>
                    <a:pt x="739" y="2647"/>
                    <a:pt x="642" y="2615"/>
                    <a:pt x="578" y="2535"/>
                  </a:cubicBezTo>
                  <a:cubicBezTo>
                    <a:pt x="514" y="2455"/>
                    <a:pt x="450" y="2375"/>
                    <a:pt x="450" y="2278"/>
                  </a:cubicBezTo>
                  <a:lnTo>
                    <a:pt x="1" y="2278"/>
                  </a:lnTo>
                  <a:cubicBezTo>
                    <a:pt x="17" y="2471"/>
                    <a:pt x="97" y="2647"/>
                    <a:pt x="257" y="2792"/>
                  </a:cubicBezTo>
                  <a:cubicBezTo>
                    <a:pt x="418" y="2936"/>
                    <a:pt x="610" y="3016"/>
                    <a:pt x="851" y="3032"/>
                  </a:cubicBezTo>
                  <a:lnTo>
                    <a:pt x="851" y="3337"/>
                  </a:lnTo>
                  <a:lnTo>
                    <a:pt x="979" y="3337"/>
                  </a:lnTo>
                  <a:lnTo>
                    <a:pt x="979" y="3032"/>
                  </a:lnTo>
                  <a:cubicBezTo>
                    <a:pt x="1172" y="3032"/>
                    <a:pt x="1332" y="3000"/>
                    <a:pt x="1461" y="2936"/>
                  </a:cubicBezTo>
                  <a:cubicBezTo>
                    <a:pt x="1605" y="2872"/>
                    <a:pt x="1701" y="2776"/>
                    <a:pt x="1765" y="2679"/>
                  </a:cubicBezTo>
                  <a:cubicBezTo>
                    <a:pt x="1814" y="2551"/>
                    <a:pt x="1862" y="2439"/>
                    <a:pt x="1862" y="2310"/>
                  </a:cubicBezTo>
                  <a:cubicBezTo>
                    <a:pt x="1862" y="2150"/>
                    <a:pt x="1814" y="2006"/>
                    <a:pt x="1733" y="1909"/>
                  </a:cubicBezTo>
                  <a:cubicBezTo>
                    <a:pt x="1653" y="1813"/>
                    <a:pt x="1621" y="1733"/>
                    <a:pt x="1493" y="1669"/>
                  </a:cubicBezTo>
                  <a:cubicBezTo>
                    <a:pt x="1396" y="1637"/>
                    <a:pt x="1236" y="1572"/>
                    <a:pt x="1076" y="1508"/>
                  </a:cubicBezTo>
                  <a:lnTo>
                    <a:pt x="995" y="1492"/>
                  </a:lnTo>
                  <a:lnTo>
                    <a:pt x="995" y="674"/>
                  </a:lnTo>
                  <a:cubicBezTo>
                    <a:pt x="1092" y="690"/>
                    <a:pt x="1204" y="722"/>
                    <a:pt x="1252" y="786"/>
                  </a:cubicBezTo>
                  <a:cubicBezTo>
                    <a:pt x="1316" y="850"/>
                    <a:pt x="1364" y="931"/>
                    <a:pt x="1380" y="1027"/>
                  </a:cubicBezTo>
                  <a:lnTo>
                    <a:pt x="1846" y="1027"/>
                  </a:lnTo>
                  <a:cubicBezTo>
                    <a:pt x="1814" y="834"/>
                    <a:pt x="1733" y="674"/>
                    <a:pt x="1573" y="546"/>
                  </a:cubicBezTo>
                  <a:cubicBezTo>
                    <a:pt x="1445" y="433"/>
                    <a:pt x="1236" y="353"/>
                    <a:pt x="995" y="321"/>
                  </a:cubicBezTo>
                  <a:lnTo>
                    <a:pt x="995" y="0"/>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220375" y="1265375"/>
              <a:ext cx="143200" cy="143200"/>
            </a:xfrm>
            <a:custGeom>
              <a:rect b="b" l="l" r="r" t="t"/>
              <a:pathLst>
                <a:path extrusionOk="0" h="5728" w="5728">
                  <a:moveTo>
                    <a:pt x="2872" y="401"/>
                  </a:moveTo>
                  <a:cubicBezTo>
                    <a:pt x="4236" y="401"/>
                    <a:pt x="5327" y="1508"/>
                    <a:pt x="5327" y="2872"/>
                  </a:cubicBezTo>
                  <a:cubicBezTo>
                    <a:pt x="5327" y="4236"/>
                    <a:pt x="4236" y="5326"/>
                    <a:pt x="2872" y="5326"/>
                  </a:cubicBezTo>
                  <a:cubicBezTo>
                    <a:pt x="1492" y="5326"/>
                    <a:pt x="402" y="4236"/>
                    <a:pt x="402" y="2872"/>
                  </a:cubicBezTo>
                  <a:cubicBezTo>
                    <a:pt x="402" y="1508"/>
                    <a:pt x="1492" y="401"/>
                    <a:pt x="2872" y="401"/>
                  </a:cubicBezTo>
                  <a:close/>
                  <a:moveTo>
                    <a:pt x="2872" y="0"/>
                  </a:moveTo>
                  <a:cubicBezTo>
                    <a:pt x="1284" y="0"/>
                    <a:pt x="0" y="1284"/>
                    <a:pt x="0" y="2872"/>
                  </a:cubicBezTo>
                  <a:cubicBezTo>
                    <a:pt x="0" y="4444"/>
                    <a:pt x="1284" y="5728"/>
                    <a:pt x="2872" y="5728"/>
                  </a:cubicBezTo>
                  <a:cubicBezTo>
                    <a:pt x="4444" y="5728"/>
                    <a:pt x="5728" y="4444"/>
                    <a:pt x="5728" y="2872"/>
                  </a:cubicBezTo>
                  <a:cubicBezTo>
                    <a:pt x="5728" y="1284"/>
                    <a:pt x="4444" y="0"/>
                    <a:pt x="287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1189900" y="1234875"/>
              <a:ext cx="204575" cy="204575"/>
            </a:xfrm>
            <a:custGeom>
              <a:rect b="b" l="l" r="r" t="t"/>
              <a:pathLst>
                <a:path extrusionOk="0" h="8183" w="8183">
                  <a:moveTo>
                    <a:pt x="4091" y="402"/>
                  </a:moveTo>
                  <a:cubicBezTo>
                    <a:pt x="6113" y="402"/>
                    <a:pt x="7781" y="2054"/>
                    <a:pt x="7781" y="4092"/>
                  </a:cubicBezTo>
                  <a:cubicBezTo>
                    <a:pt x="7781" y="6113"/>
                    <a:pt x="6129" y="7782"/>
                    <a:pt x="4091" y="7782"/>
                  </a:cubicBezTo>
                  <a:cubicBezTo>
                    <a:pt x="2038" y="7782"/>
                    <a:pt x="401" y="6113"/>
                    <a:pt x="401" y="4092"/>
                  </a:cubicBezTo>
                  <a:cubicBezTo>
                    <a:pt x="401" y="2054"/>
                    <a:pt x="2054" y="402"/>
                    <a:pt x="4091" y="402"/>
                  </a:cubicBezTo>
                  <a:close/>
                  <a:moveTo>
                    <a:pt x="4091" y="1"/>
                  </a:moveTo>
                  <a:cubicBezTo>
                    <a:pt x="1813" y="1"/>
                    <a:pt x="0" y="1846"/>
                    <a:pt x="0" y="4092"/>
                  </a:cubicBezTo>
                  <a:cubicBezTo>
                    <a:pt x="0" y="6338"/>
                    <a:pt x="1829" y="8183"/>
                    <a:pt x="4091" y="8183"/>
                  </a:cubicBezTo>
                  <a:cubicBezTo>
                    <a:pt x="6337" y="8183"/>
                    <a:pt x="8182" y="6338"/>
                    <a:pt x="8182" y="4092"/>
                  </a:cubicBezTo>
                  <a:cubicBezTo>
                    <a:pt x="8182" y="1846"/>
                    <a:pt x="6353" y="1"/>
                    <a:pt x="4091"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1034675" y="1179125"/>
              <a:ext cx="513400" cy="435200"/>
            </a:xfrm>
            <a:custGeom>
              <a:rect b="b" l="l" r="r" t="t"/>
              <a:pathLst>
                <a:path extrusionOk="0" h="17408" w="20536">
                  <a:moveTo>
                    <a:pt x="17119" y="402"/>
                  </a:moveTo>
                  <a:cubicBezTo>
                    <a:pt x="18803" y="402"/>
                    <a:pt x="20151" y="1765"/>
                    <a:pt x="20151" y="3450"/>
                  </a:cubicBezTo>
                  <a:lnTo>
                    <a:pt x="20151" y="11488"/>
                  </a:lnTo>
                  <a:lnTo>
                    <a:pt x="433" y="11488"/>
                  </a:lnTo>
                  <a:lnTo>
                    <a:pt x="433" y="3450"/>
                  </a:lnTo>
                  <a:cubicBezTo>
                    <a:pt x="433" y="1765"/>
                    <a:pt x="1797" y="402"/>
                    <a:pt x="3482" y="402"/>
                  </a:cubicBezTo>
                  <a:close/>
                  <a:moveTo>
                    <a:pt x="20135" y="11905"/>
                  </a:moveTo>
                  <a:cubicBezTo>
                    <a:pt x="20103" y="13557"/>
                    <a:pt x="18739" y="14857"/>
                    <a:pt x="17087" y="14857"/>
                  </a:cubicBezTo>
                  <a:lnTo>
                    <a:pt x="3482" y="14857"/>
                  </a:lnTo>
                  <a:cubicBezTo>
                    <a:pt x="1829" y="14857"/>
                    <a:pt x="482" y="13541"/>
                    <a:pt x="433" y="11905"/>
                  </a:cubicBezTo>
                  <a:close/>
                  <a:moveTo>
                    <a:pt x="12354" y="15258"/>
                  </a:moveTo>
                  <a:lnTo>
                    <a:pt x="12354" y="16878"/>
                  </a:lnTo>
                  <a:lnTo>
                    <a:pt x="8247" y="16878"/>
                  </a:lnTo>
                  <a:lnTo>
                    <a:pt x="8247" y="15258"/>
                  </a:lnTo>
                  <a:close/>
                  <a:moveTo>
                    <a:pt x="3450" y="1"/>
                  </a:moveTo>
                  <a:cubicBezTo>
                    <a:pt x="1557" y="1"/>
                    <a:pt x="0" y="1541"/>
                    <a:pt x="0" y="3450"/>
                  </a:cubicBezTo>
                  <a:lnTo>
                    <a:pt x="0" y="11809"/>
                  </a:lnTo>
                  <a:cubicBezTo>
                    <a:pt x="0" y="13718"/>
                    <a:pt x="1557" y="15258"/>
                    <a:pt x="3450" y="15258"/>
                  </a:cubicBezTo>
                  <a:lnTo>
                    <a:pt x="7846" y="15258"/>
                  </a:lnTo>
                  <a:lnTo>
                    <a:pt x="7846" y="17007"/>
                  </a:lnTo>
                  <a:lnTo>
                    <a:pt x="6402" y="17007"/>
                  </a:lnTo>
                  <a:cubicBezTo>
                    <a:pt x="6289" y="17007"/>
                    <a:pt x="6209" y="17087"/>
                    <a:pt x="6209" y="17199"/>
                  </a:cubicBezTo>
                  <a:cubicBezTo>
                    <a:pt x="6209" y="17328"/>
                    <a:pt x="6289" y="17408"/>
                    <a:pt x="6402" y="17408"/>
                  </a:cubicBezTo>
                  <a:lnTo>
                    <a:pt x="14199" y="17408"/>
                  </a:lnTo>
                  <a:cubicBezTo>
                    <a:pt x="14311" y="17408"/>
                    <a:pt x="14391" y="17296"/>
                    <a:pt x="14391" y="17199"/>
                  </a:cubicBezTo>
                  <a:cubicBezTo>
                    <a:pt x="14391" y="17087"/>
                    <a:pt x="14311" y="17007"/>
                    <a:pt x="14183" y="17007"/>
                  </a:cubicBezTo>
                  <a:lnTo>
                    <a:pt x="12739" y="17007"/>
                  </a:lnTo>
                  <a:lnTo>
                    <a:pt x="12739" y="15258"/>
                  </a:lnTo>
                  <a:lnTo>
                    <a:pt x="17087" y="15258"/>
                  </a:lnTo>
                  <a:cubicBezTo>
                    <a:pt x="18996" y="15258"/>
                    <a:pt x="20536" y="13718"/>
                    <a:pt x="20536" y="11809"/>
                  </a:cubicBezTo>
                  <a:lnTo>
                    <a:pt x="20536" y="3450"/>
                  </a:lnTo>
                  <a:cubicBezTo>
                    <a:pt x="20536" y="1541"/>
                    <a:pt x="18996" y="1"/>
                    <a:pt x="1708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1274125" y="1493575"/>
              <a:ext cx="36125" cy="35725"/>
            </a:xfrm>
            <a:custGeom>
              <a:rect b="b" l="l" r="r" t="t"/>
              <a:pathLst>
                <a:path extrusionOk="0" h="1429" w="1445">
                  <a:moveTo>
                    <a:pt x="722" y="1"/>
                  </a:moveTo>
                  <a:cubicBezTo>
                    <a:pt x="321" y="1"/>
                    <a:pt x="0" y="306"/>
                    <a:pt x="0" y="707"/>
                  </a:cubicBezTo>
                  <a:cubicBezTo>
                    <a:pt x="0" y="1108"/>
                    <a:pt x="321" y="1429"/>
                    <a:pt x="722" y="1429"/>
                  </a:cubicBezTo>
                  <a:cubicBezTo>
                    <a:pt x="1123" y="1429"/>
                    <a:pt x="1444" y="1108"/>
                    <a:pt x="1444" y="707"/>
                  </a:cubicBezTo>
                  <a:cubicBezTo>
                    <a:pt x="1444" y="306"/>
                    <a:pt x="1123" y="1"/>
                    <a:pt x="72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2066675" y="1476325"/>
              <a:ext cx="289200" cy="237475"/>
            </a:xfrm>
            <a:custGeom>
              <a:rect b="b" l="l" r="r" t="t"/>
              <a:pathLst>
                <a:path extrusionOk="0" h="9499" w="11568">
                  <a:moveTo>
                    <a:pt x="7877" y="290"/>
                  </a:moveTo>
                  <a:cubicBezTo>
                    <a:pt x="8519" y="290"/>
                    <a:pt x="9097" y="530"/>
                    <a:pt x="9498" y="947"/>
                  </a:cubicBezTo>
                  <a:cubicBezTo>
                    <a:pt x="9540" y="979"/>
                    <a:pt x="9595" y="1003"/>
                    <a:pt x="9646" y="1003"/>
                  </a:cubicBezTo>
                  <a:cubicBezTo>
                    <a:pt x="9674" y="1003"/>
                    <a:pt x="9700" y="996"/>
                    <a:pt x="9722" y="980"/>
                  </a:cubicBezTo>
                  <a:lnTo>
                    <a:pt x="10332" y="707"/>
                  </a:lnTo>
                  <a:lnTo>
                    <a:pt x="10605" y="578"/>
                  </a:lnTo>
                  <a:lnTo>
                    <a:pt x="10605" y="578"/>
                  </a:lnTo>
                  <a:cubicBezTo>
                    <a:pt x="10428" y="803"/>
                    <a:pt x="10172" y="1060"/>
                    <a:pt x="9979" y="1204"/>
                  </a:cubicBezTo>
                  <a:cubicBezTo>
                    <a:pt x="9947" y="1236"/>
                    <a:pt x="9931" y="1284"/>
                    <a:pt x="9899" y="1316"/>
                  </a:cubicBezTo>
                  <a:lnTo>
                    <a:pt x="9899" y="1365"/>
                  </a:lnTo>
                  <a:cubicBezTo>
                    <a:pt x="9899" y="1429"/>
                    <a:pt x="9899" y="1477"/>
                    <a:pt x="9947" y="1525"/>
                  </a:cubicBezTo>
                  <a:cubicBezTo>
                    <a:pt x="9979" y="1573"/>
                    <a:pt x="10027" y="1605"/>
                    <a:pt x="10091" y="1605"/>
                  </a:cubicBezTo>
                  <a:cubicBezTo>
                    <a:pt x="10091" y="1605"/>
                    <a:pt x="10108" y="1607"/>
                    <a:pt x="10140" y="1607"/>
                  </a:cubicBezTo>
                  <a:cubicBezTo>
                    <a:pt x="10217" y="1607"/>
                    <a:pt x="10383" y="1598"/>
                    <a:pt x="10589" y="1541"/>
                  </a:cubicBezTo>
                  <a:cubicBezTo>
                    <a:pt x="10653" y="1525"/>
                    <a:pt x="10733" y="1509"/>
                    <a:pt x="10829" y="1461"/>
                  </a:cubicBezTo>
                  <a:lnTo>
                    <a:pt x="10829" y="1461"/>
                  </a:lnTo>
                  <a:cubicBezTo>
                    <a:pt x="10749" y="1541"/>
                    <a:pt x="10685" y="1637"/>
                    <a:pt x="10589" y="1718"/>
                  </a:cubicBezTo>
                  <a:cubicBezTo>
                    <a:pt x="10332" y="1990"/>
                    <a:pt x="10172" y="2103"/>
                    <a:pt x="10107" y="2151"/>
                  </a:cubicBezTo>
                  <a:cubicBezTo>
                    <a:pt x="10027" y="2167"/>
                    <a:pt x="9963" y="2247"/>
                    <a:pt x="9963" y="2327"/>
                  </a:cubicBezTo>
                  <a:cubicBezTo>
                    <a:pt x="9867" y="5456"/>
                    <a:pt x="7781" y="8729"/>
                    <a:pt x="4011" y="8921"/>
                  </a:cubicBezTo>
                  <a:cubicBezTo>
                    <a:pt x="3869" y="8937"/>
                    <a:pt x="3727" y="8944"/>
                    <a:pt x="3586" y="8944"/>
                  </a:cubicBezTo>
                  <a:cubicBezTo>
                    <a:pt x="2698" y="8944"/>
                    <a:pt x="1811" y="8649"/>
                    <a:pt x="995" y="8151"/>
                  </a:cubicBezTo>
                  <a:cubicBezTo>
                    <a:pt x="1123" y="8151"/>
                    <a:pt x="1219" y="8167"/>
                    <a:pt x="1348" y="8167"/>
                  </a:cubicBezTo>
                  <a:cubicBezTo>
                    <a:pt x="2118" y="8167"/>
                    <a:pt x="2920" y="7878"/>
                    <a:pt x="3626" y="7349"/>
                  </a:cubicBezTo>
                  <a:cubicBezTo>
                    <a:pt x="3690" y="7301"/>
                    <a:pt x="3706" y="7220"/>
                    <a:pt x="3706" y="7140"/>
                  </a:cubicBezTo>
                  <a:cubicBezTo>
                    <a:pt x="3690" y="7060"/>
                    <a:pt x="3642" y="6996"/>
                    <a:pt x="3562" y="6980"/>
                  </a:cubicBezTo>
                  <a:cubicBezTo>
                    <a:pt x="3080" y="6835"/>
                    <a:pt x="1813" y="6386"/>
                    <a:pt x="1621" y="5761"/>
                  </a:cubicBezTo>
                  <a:lnTo>
                    <a:pt x="2439" y="5744"/>
                  </a:lnTo>
                  <a:cubicBezTo>
                    <a:pt x="2551" y="5744"/>
                    <a:pt x="2615" y="5664"/>
                    <a:pt x="2647" y="5552"/>
                  </a:cubicBezTo>
                  <a:cubicBezTo>
                    <a:pt x="2663" y="5456"/>
                    <a:pt x="2599" y="5375"/>
                    <a:pt x="2503" y="5343"/>
                  </a:cubicBezTo>
                  <a:cubicBezTo>
                    <a:pt x="2503" y="5343"/>
                    <a:pt x="1877" y="5135"/>
                    <a:pt x="1556" y="4862"/>
                  </a:cubicBezTo>
                  <a:cubicBezTo>
                    <a:pt x="1075" y="4429"/>
                    <a:pt x="818" y="3899"/>
                    <a:pt x="786" y="3547"/>
                  </a:cubicBezTo>
                  <a:lnTo>
                    <a:pt x="786" y="3547"/>
                  </a:lnTo>
                  <a:cubicBezTo>
                    <a:pt x="834" y="3579"/>
                    <a:pt x="899" y="3595"/>
                    <a:pt x="979" y="3627"/>
                  </a:cubicBezTo>
                  <a:cubicBezTo>
                    <a:pt x="1248" y="3729"/>
                    <a:pt x="1497" y="3740"/>
                    <a:pt x="1594" y="3740"/>
                  </a:cubicBezTo>
                  <a:cubicBezTo>
                    <a:pt x="1619" y="3740"/>
                    <a:pt x="1633" y="3739"/>
                    <a:pt x="1637" y="3739"/>
                  </a:cubicBezTo>
                  <a:cubicBezTo>
                    <a:pt x="1717" y="3739"/>
                    <a:pt x="1797" y="3675"/>
                    <a:pt x="1829" y="3595"/>
                  </a:cubicBezTo>
                  <a:cubicBezTo>
                    <a:pt x="1845" y="3514"/>
                    <a:pt x="1829" y="3418"/>
                    <a:pt x="1749" y="3370"/>
                  </a:cubicBezTo>
                  <a:cubicBezTo>
                    <a:pt x="1588" y="3258"/>
                    <a:pt x="1123" y="2873"/>
                    <a:pt x="979" y="2504"/>
                  </a:cubicBezTo>
                  <a:cubicBezTo>
                    <a:pt x="786" y="1942"/>
                    <a:pt x="802" y="1268"/>
                    <a:pt x="947" y="867"/>
                  </a:cubicBezTo>
                  <a:lnTo>
                    <a:pt x="947" y="867"/>
                  </a:lnTo>
                  <a:cubicBezTo>
                    <a:pt x="1187" y="1172"/>
                    <a:pt x="1685" y="1653"/>
                    <a:pt x="2808" y="2215"/>
                  </a:cubicBezTo>
                  <a:cubicBezTo>
                    <a:pt x="3786" y="2712"/>
                    <a:pt x="4813" y="3017"/>
                    <a:pt x="5615" y="3049"/>
                  </a:cubicBezTo>
                  <a:cubicBezTo>
                    <a:pt x="5631" y="3065"/>
                    <a:pt x="5680" y="3065"/>
                    <a:pt x="5696" y="3065"/>
                  </a:cubicBezTo>
                  <a:cubicBezTo>
                    <a:pt x="5792" y="3065"/>
                    <a:pt x="5888" y="2969"/>
                    <a:pt x="5888" y="2857"/>
                  </a:cubicBezTo>
                  <a:cubicBezTo>
                    <a:pt x="5888" y="2809"/>
                    <a:pt x="5888" y="2792"/>
                    <a:pt x="5872" y="2744"/>
                  </a:cubicBezTo>
                  <a:cubicBezTo>
                    <a:pt x="5840" y="2584"/>
                    <a:pt x="5792" y="2295"/>
                    <a:pt x="5792" y="2087"/>
                  </a:cubicBezTo>
                  <a:cubicBezTo>
                    <a:pt x="5792" y="1092"/>
                    <a:pt x="6738" y="290"/>
                    <a:pt x="7877" y="290"/>
                  </a:cubicBezTo>
                  <a:close/>
                  <a:moveTo>
                    <a:pt x="7894" y="1"/>
                  </a:moveTo>
                  <a:cubicBezTo>
                    <a:pt x="6514" y="1"/>
                    <a:pt x="5407" y="980"/>
                    <a:pt x="5407" y="2199"/>
                  </a:cubicBezTo>
                  <a:cubicBezTo>
                    <a:pt x="5407" y="2327"/>
                    <a:pt x="5423" y="2552"/>
                    <a:pt x="5455" y="2744"/>
                  </a:cubicBezTo>
                  <a:cubicBezTo>
                    <a:pt x="4749" y="2664"/>
                    <a:pt x="3851" y="2391"/>
                    <a:pt x="3000" y="1958"/>
                  </a:cubicBezTo>
                  <a:cubicBezTo>
                    <a:pt x="1332" y="1124"/>
                    <a:pt x="1155" y="546"/>
                    <a:pt x="1155" y="546"/>
                  </a:cubicBezTo>
                  <a:cubicBezTo>
                    <a:pt x="1139" y="466"/>
                    <a:pt x="1091" y="402"/>
                    <a:pt x="1011" y="386"/>
                  </a:cubicBezTo>
                  <a:cubicBezTo>
                    <a:pt x="993" y="377"/>
                    <a:pt x="973" y="373"/>
                    <a:pt x="952" y="373"/>
                  </a:cubicBezTo>
                  <a:cubicBezTo>
                    <a:pt x="898" y="373"/>
                    <a:pt x="841" y="399"/>
                    <a:pt x="818" y="434"/>
                  </a:cubicBezTo>
                  <a:cubicBezTo>
                    <a:pt x="481" y="803"/>
                    <a:pt x="321" y="1910"/>
                    <a:pt x="642" y="2760"/>
                  </a:cubicBezTo>
                  <a:cubicBezTo>
                    <a:pt x="722" y="2969"/>
                    <a:pt x="834" y="3161"/>
                    <a:pt x="979" y="3322"/>
                  </a:cubicBezTo>
                  <a:cubicBezTo>
                    <a:pt x="834" y="3274"/>
                    <a:pt x="786" y="3226"/>
                    <a:pt x="786" y="3226"/>
                  </a:cubicBezTo>
                  <a:cubicBezTo>
                    <a:pt x="752" y="3203"/>
                    <a:pt x="702" y="3180"/>
                    <a:pt x="653" y="3180"/>
                  </a:cubicBezTo>
                  <a:cubicBezTo>
                    <a:pt x="633" y="3180"/>
                    <a:pt x="613" y="3184"/>
                    <a:pt x="594" y="3194"/>
                  </a:cubicBezTo>
                  <a:cubicBezTo>
                    <a:pt x="546" y="3210"/>
                    <a:pt x="481" y="3242"/>
                    <a:pt x="465" y="3306"/>
                  </a:cubicBezTo>
                  <a:cubicBezTo>
                    <a:pt x="241" y="3835"/>
                    <a:pt x="626" y="4686"/>
                    <a:pt x="1316" y="5311"/>
                  </a:cubicBezTo>
                  <a:cubicBezTo>
                    <a:pt x="1396" y="5392"/>
                    <a:pt x="1508" y="5456"/>
                    <a:pt x="1604" y="5520"/>
                  </a:cubicBezTo>
                  <a:lnTo>
                    <a:pt x="1444" y="5520"/>
                  </a:lnTo>
                  <a:cubicBezTo>
                    <a:pt x="1348" y="5520"/>
                    <a:pt x="1268" y="5600"/>
                    <a:pt x="1235" y="5696"/>
                  </a:cubicBezTo>
                  <a:cubicBezTo>
                    <a:pt x="1187" y="6579"/>
                    <a:pt x="2423" y="7140"/>
                    <a:pt x="3113" y="7381"/>
                  </a:cubicBezTo>
                  <a:cubicBezTo>
                    <a:pt x="2567" y="7718"/>
                    <a:pt x="1990" y="7894"/>
                    <a:pt x="1396" y="7894"/>
                  </a:cubicBezTo>
                  <a:cubicBezTo>
                    <a:pt x="1027" y="7894"/>
                    <a:pt x="642" y="7846"/>
                    <a:pt x="273" y="7734"/>
                  </a:cubicBezTo>
                  <a:cubicBezTo>
                    <a:pt x="260" y="7732"/>
                    <a:pt x="248" y="7731"/>
                    <a:pt x="236" y="7731"/>
                  </a:cubicBezTo>
                  <a:cubicBezTo>
                    <a:pt x="156" y="7731"/>
                    <a:pt x="88" y="7776"/>
                    <a:pt x="32" y="7846"/>
                  </a:cubicBezTo>
                  <a:cubicBezTo>
                    <a:pt x="0" y="7926"/>
                    <a:pt x="16" y="8023"/>
                    <a:pt x="80" y="8087"/>
                  </a:cubicBezTo>
                  <a:cubicBezTo>
                    <a:pt x="1203" y="9001"/>
                    <a:pt x="2519" y="9499"/>
                    <a:pt x="3802" y="9499"/>
                  </a:cubicBezTo>
                  <a:cubicBezTo>
                    <a:pt x="3835" y="9370"/>
                    <a:pt x="3931" y="9370"/>
                    <a:pt x="4011" y="9370"/>
                  </a:cubicBezTo>
                  <a:cubicBezTo>
                    <a:pt x="7974" y="9162"/>
                    <a:pt x="10188" y="5777"/>
                    <a:pt x="10348" y="2504"/>
                  </a:cubicBezTo>
                  <a:cubicBezTo>
                    <a:pt x="10444" y="2440"/>
                    <a:pt x="10605" y="2311"/>
                    <a:pt x="10862" y="2038"/>
                  </a:cubicBezTo>
                  <a:cubicBezTo>
                    <a:pt x="11263" y="1637"/>
                    <a:pt x="11535" y="1188"/>
                    <a:pt x="11535" y="1156"/>
                  </a:cubicBezTo>
                  <a:cubicBezTo>
                    <a:pt x="11567" y="1076"/>
                    <a:pt x="11551" y="996"/>
                    <a:pt x="11503" y="947"/>
                  </a:cubicBezTo>
                  <a:cubicBezTo>
                    <a:pt x="11482" y="905"/>
                    <a:pt x="11432" y="883"/>
                    <a:pt x="11377" y="883"/>
                  </a:cubicBezTo>
                  <a:cubicBezTo>
                    <a:pt x="11350" y="883"/>
                    <a:pt x="11321" y="889"/>
                    <a:pt x="11295" y="899"/>
                  </a:cubicBezTo>
                  <a:cubicBezTo>
                    <a:pt x="11166" y="947"/>
                    <a:pt x="10910" y="1060"/>
                    <a:pt x="10701" y="1140"/>
                  </a:cubicBezTo>
                  <a:cubicBezTo>
                    <a:pt x="10926" y="915"/>
                    <a:pt x="11134" y="659"/>
                    <a:pt x="11182" y="482"/>
                  </a:cubicBezTo>
                  <a:cubicBezTo>
                    <a:pt x="11231" y="386"/>
                    <a:pt x="11214" y="274"/>
                    <a:pt x="11166" y="193"/>
                  </a:cubicBezTo>
                  <a:cubicBezTo>
                    <a:pt x="11166" y="177"/>
                    <a:pt x="11150" y="177"/>
                    <a:pt x="11134" y="161"/>
                  </a:cubicBezTo>
                  <a:lnTo>
                    <a:pt x="11102" y="161"/>
                  </a:lnTo>
                  <a:lnTo>
                    <a:pt x="11086" y="145"/>
                  </a:lnTo>
                  <a:lnTo>
                    <a:pt x="10926" y="145"/>
                  </a:lnTo>
                  <a:lnTo>
                    <a:pt x="10188" y="466"/>
                  </a:lnTo>
                  <a:lnTo>
                    <a:pt x="9706" y="675"/>
                  </a:lnTo>
                  <a:cubicBezTo>
                    <a:pt x="9241" y="242"/>
                    <a:pt x="8583" y="1"/>
                    <a:pt x="789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682925" y="858250"/>
              <a:ext cx="321700" cy="218625"/>
            </a:xfrm>
            <a:custGeom>
              <a:rect b="b" l="l" r="r" t="t"/>
              <a:pathLst>
                <a:path extrusionOk="0" h="8745" w="12868">
                  <a:moveTo>
                    <a:pt x="12033" y="1"/>
                  </a:moveTo>
                  <a:cubicBezTo>
                    <a:pt x="12322" y="691"/>
                    <a:pt x="12498" y="1477"/>
                    <a:pt x="12498" y="2295"/>
                  </a:cubicBezTo>
                  <a:cubicBezTo>
                    <a:pt x="12498" y="5632"/>
                    <a:pt x="9787" y="8344"/>
                    <a:pt x="6450" y="8344"/>
                  </a:cubicBezTo>
                  <a:cubicBezTo>
                    <a:pt x="5407" y="8344"/>
                    <a:pt x="4364" y="8055"/>
                    <a:pt x="3450" y="7541"/>
                  </a:cubicBezTo>
                  <a:cubicBezTo>
                    <a:pt x="3401" y="7525"/>
                    <a:pt x="3385" y="7525"/>
                    <a:pt x="3353" y="7525"/>
                  </a:cubicBezTo>
                  <a:cubicBezTo>
                    <a:pt x="3321" y="7525"/>
                    <a:pt x="3305" y="7525"/>
                    <a:pt x="3289" y="7541"/>
                  </a:cubicBezTo>
                  <a:lnTo>
                    <a:pt x="1187" y="8263"/>
                  </a:lnTo>
                  <a:lnTo>
                    <a:pt x="1621" y="6033"/>
                  </a:lnTo>
                  <a:cubicBezTo>
                    <a:pt x="1637" y="5969"/>
                    <a:pt x="1621" y="5921"/>
                    <a:pt x="1588" y="5873"/>
                  </a:cubicBezTo>
                  <a:cubicBezTo>
                    <a:pt x="818" y="4830"/>
                    <a:pt x="417" y="3611"/>
                    <a:pt x="417" y="2327"/>
                  </a:cubicBezTo>
                  <a:cubicBezTo>
                    <a:pt x="417" y="1509"/>
                    <a:pt x="578" y="723"/>
                    <a:pt x="883" y="17"/>
                  </a:cubicBezTo>
                  <a:lnTo>
                    <a:pt x="465" y="17"/>
                  </a:lnTo>
                  <a:cubicBezTo>
                    <a:pt x="177" y="739"/>
                    <a:pt x="32" y="1525"/>
                    <a:pt x="32" y="2327"/>
                  </a:cubicBezTo>
                  <a:cubicBezTo>
                    <a:pt x="0" y="3675"/>
                    <a:pt x="401" y="4958"/>
                    <a:pt x="1187" y="6033"/>
                  </a:cubicBezTo>
                  <a:lnTo>
                    <a:pt x="690" y="8520"/>
                  </a:lnTo>
                  <a:cubicBezTo>
                    <a:pt x="674" y="8600"/>
                    <a:pt x="722" y="8664"/>
                    <a:pt x="754" y="8697"/>
                  </a:cubicBezTo>
                  <a:cubicBezTo>
                    <a:pt x="802" y="8745"/>
                    <a:pt x="834" y="8745"/>
                    <a:pt x="899" y="8745"/>
                  </a:cubicBezTo>
                  <a:cubicBezTo>
                    <a:pt x="915" y="8745"/>
                    <a:pt x="947" y="8745"/>
                    <a:pt x="963" y="8729"/>
                  </a:cubicBezTo>
                  <a:lnTo>
                    <a:pt x="3305" y="7926"/>
                  </a:lnTo>
                  <a:cubicBezTo>
                    <a:pt x="4268" y="8456"/>
                    <a:pt x="5327" y="8745"/>
                    <a:pt x="6434" y="8745"/>
                  </a:cubicBezTo>
                  <a:cubicBezTo>
                    <a:pt x="9979" y="8745"/>
                    <a:pt x="12867" y="5857"/>
                    <a:pt x="12867" y="2295"/>
                  </a:cubicBezTo>
                  <a:cubicBezTo>
                    <a:pt x="12867" y="1477"/>
                    <a:pt x="12707" y="723"/>
                    <a:pt x="12450"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742675" y="858675"/>
              <a:ext cx="201375" cy="150425"/>
            </a:xfrm>
            <a:custGeom>
              <a:rect b="b" l="l" r="r" t="t"/>
              <a:pathLst>
                <a:path extrusionOk="0" h="6017" w="8055">
                  <a:moveTo>
                    <a:pt x="113" y="0"/>
                  </a:moveTo>
                  <a:cubicBezTo>
                    <a:pt x="1" y="321"/>
                    <a:pt x="33" y="738"/>
                    <a:pt x="177" y="1332"/>
                  </a:cubicBezTo>
                  <a:cubicBezTo>
                    <a:pt x="402" y="2326"/>
                    <a:pt x="1380" y="3417"/>
                    <a:pt x="2327" y="4332"/>
                  </a:cubicBezTo>
                  <a:cubicBezTo>
                    <a:pt x="3338" y="5359"/>
                    <a:pt x="5247" y="6016"/>
                    <a:pt x="6113" y="6016"/>
                  </a:cubicBezTo>
                  <a:cubicBezTo>
                    <a:pt x="6947" y="6016"/>
                    <a:pt x="7509" y="5455"/>
                    <a:pt x="7718" y="5262"/>
                  </a:cubicBezTo>
                  <a:lnTo>
                    <a:pt x="7734" y="5230"/>
                  </a:lnTo>
                  <a:cubicBezTo>
                    <a:pt x="7974" y="4990"/>
                    <a:pt x="8054" y="4364"/>
                    <a:pt x="8054" y="4171"/>
                  </a:cubicBezTo>
                  <a:cubicBezTo>
                    <a:pt x="8054" y="3915"/>
                    <a:pt x="7894" y="3770"/>
                    <a:pt x="7798" y="3722"/>
                  </a:cubicBezTo>
                  <a:cubicBezTo>
                    <a:pt x="7685" y="3674"/>
                    <a:pt x="6562" y="3128"/>
                    <a:pt x="6290" y="2984"/>
                  </a:cubicBezTo>
                  <a:cubicBezTo>
                    <a:pt x="6201" y="2942"/>
                    <a:pt x="6117" y="2925"/>
                    <a:pt x="6040" y="2925"/>
                  </a:cubicBezTo>
                  <a:cubicBezTo>
                    <a:pt x="5823" y="2925"/>
                    <a:pt x="5659" y="3057"/>
                    <a:pt x="5600" y="3128"/>
                  </a:cubicBezTo>
                  <a:cubicBezTo>
                    <a:pt x="5407" y="3385"/>
                    <a:pt x="5070" y="3802"/>
                    <a:pt x="5006" y="3866"/>
                  </a:cubicBezTo>
                  <a:cubicBezTo>
                    <a:pt x="4990" y="3883"/>
                    <a:pt x="4958" y="3883"/>
                    <a:pt x="4942" y="3883"/>
                  </a:cubicBezTo>
                  <a:cubicBezTo>
                    <a:pt x="4782" y="3834"/>
                    <a:pt x="3883" y="3465"/>
                    <a:pt x="3418" y="2984"/>
                  </a:cubicBezTo>
                  <a:cubicBezTo>
                    <a:pt x="2985" y="2551"/>
                    <a:pt x="2712" y="2166"/>
                    <a:pt x="2536" y="1925"/>
                  </a:cubicBezTo>
                  <a:cubicBezTo>
                    <a:pt x="2503" y="1861"/>
                    <a:pt x="2455" y="1829"/>
                    <a:pt x="2439" y="1781"/>
                  </a:cubicBezTo>
                  <a:cubicBezTo>
                    <a:pt x="2375" y="1685"/>
                    <a:pt x="2423" y="1604"/>
                    <a:pt x="2439" y="1588"/>
                  </a:cubicBezTo>
                  <a:cubicBezTo>
                    <a:pt x="2503" y="1524"/>
                    <a:pt x="2776" y="1235"/>
                    <a:pt x="2905" y="1043"/>
                  </a:cubicBezTo>
                  <a:cubicBezTo>
                    <a:pt x="3065" y="802"/>
                    <a:pt x="3017" y="545"/>
                    <a:pt x="2953" y="417"/>
                  </a:cubicBezTo>
                  <a:cubicBezTo>
                    <a:pt x="2953" y="401"/>
                    <a:pt x="2872" y="225"/>
                    <a:pt x="2776" y="0"/>
                  </a:cubicBezTo>
                  <a:lnTo>
                    <a:pt x="2343" y="0"/>
                  </a:lnTo>
                  <a:cubicBezTo>
                    <a:pt x="2439" y="225"/>
                    <a:pt x="2519" y="433"/>
                    <a:pt x="2584" y="578"/>
                  </a:cubicBezTo>
                  <a:cubicBezTo>
                    <a:pt x="2584" y="578"/>
                    <a:pt x="2616" y="722"/>
                    <a:pt x="2536" y="834"/>
                  </a:cubicBezTo>
                  <a:cubicBezTo>
                    <a:pt x="2423" y="1043"/>
                    <a:pt x="2118" y="1348"/>
                    <a:pt x="2118" y="1348"/>
                  </a:cubicBezTo>
                  <a:lnTo>
                    <a:pt x="2102" y="1364"/>
                  </a:lnTo>
                  <a:cubicBezTo>
                    <a:pt x="1990" y="1476"/>
                    <a:pt x="1878" y="1781"/>
                    <a:pt x="2102" y="2070"/>
                  </a:cubicBezTo>
                  <a:cubicBezTo>
                    <a:pt x="2118" y="2102"/>
                    <a:pt x="2150" y="2150"/>
                    <a:pt x="2199" y="2198"/>
                  </a:cubicBezTo>
                  <a:cubicBezTo>
                    <a:pt x="2375" y="2471"/>
                    <a:pt x="2632" y="2840"/>
                    <a:pt x="3113" y="3305"/>
                  </a:cubicBezTo>
                  <a:cubicBezTo>
                    <a:pt x="3707" y="3883"/>
                    <a:pt x="4766" y="4300"/>
                    <a:pt x="4830" y="4316"/>
                  </a:cubicBezTo>
                  <a:cubicBezTo>
                    <a:pt x="4846" y="4316"/>
                    <a:pt x="4846" y="4316"/>
                    <a:pt x="4862" y="4332"/>
                  </a:cubicBezTo>
                  <a:cubicBezTo>
                    <a:pt x="4865" y="4332"/>
                    <a:pt x="4873" y="4332"/>
                    <a:pt x="4887" y="4332"/>
                  </a:cubicBezTo>
                  <a:cubicBezTo>
                    <a:pt x="4956" y="4332"/>
                    <a:pt x="5145" y="4321"/>
                    <a:pt x="5279" y="4187"/>
                  </a:cubicBezTo>
                  <a:cubicBezTo>
                    <a:pt x="5391" y="4091"/>
                    <a:pt x="5824" y="3530"/>
                    <a:pt x="5921" y="3417"/>
                  </a:cubicBezTo>
                  <a:cubicBezTo>
                    <a:pt x="5945" y="3393"/>
                    <a:pt x="5998" y="3359"/>
                    <a:pt x="6072" y="3359"/>
                  </a:cubicBezTo>
                  <a:cubicBezTo>
                    <a:pt x="6095" y="3359"/>
                    <a:pt x="6119" y="3362"/>
                    <a:pt x="6145" y="3369"/>
                  </a:cubicBezTo>
                  <a:cubicBezTo>
                    <a:pt x="6434" y="3497"/>
                    <a:pt x="7637" y="4091"/>
                    <a:pt x="7653" y="4107"/>
                  </a:cubicBezTo>
                  <a:cubicBezTo>
                    <a:pt x="7653" y="4107"/>
                    <a:pt x="7669" y="4139"/>
                    <a:pt x="7669" y="4187"/>
                  </a:cubicBezTo>
                  <a:cubicBezTo>
                    <a:pt x="7669" y="4412"/>
                    <a:pt x="7573" y="4861"/>
                    <a:pt x="7477" y="4973"/>
                  </a:cubicBezTo>
                  <a:lnTo>
                    <a:pt x="7445" y="4990"/>
                  </a:lnTo>
                  <a:cubicBezTo>
                    <a:pt x="7268" y="5166"/>
                    <a:pt x="6803" y="5631"/>
                    <a:pt x="6129" y="5631"/>
                  </a:cubicBezTo>
                  <a:cubicBezTo>
                    <a:pt x="5439" y="5631"/>
                    <a:pt x="3594" y="5038"/>
                    <a:pt x="2632" y="4075"/>
                  </a:cubicBezTo>
                  <a:cubicBezTo>
                    <a:pt x="1749" y="3193"/>
                    <a:pt x="819" y="2150"/>
                    <a:pt x="610" y="1235"/>
                  </a:cubicBezTo>
                  <a:cubicBezTo>
                    <a:pt x="466" y="594"/>
                    <a:pt x="450" y="257"/>
                    <a:pt x="51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722125" y="863075"/>
              <a:ext cx="416350" cy="384275"/>
            </a:xfrm>
            <a:custGeom>
              <a:rect b="b" l="l" r="r" t="t"/>
              <a:pathLst>
                <a:path extrusionOk="0" h="15371" w="16654">
                  <a:moveTo>
                    <a:pt x="11007" y="418"/>
                  </a:moveTo>
                  <a:cubicBezTo>
                    <a:pt x="13894" y="418"/>
                    <a:pt x="16269" y="2776"/>
                    <a:pt x="16269" y="5680"/>
                  </a:cubicBezTo>
                  <a:cubicBezTo>
                    <a:pt x="16253" y="8552"/>
                    <a:pt x="13894" y="10894"/>
                    <a:pt x="11007" y="10894"/>
                  </a:cubicBezTo>
                  <a:cubicBezTo>
                    <a:pt x="10445" y="10894"/>
                    <a:pt x="9884" y="10798"/>
                    <a:pt x="9354" y="10621"/>
                  </a:cubicBezTo>
                  <a:cubicBezTo>
                    <a:pt x="9322" y="10621"/>
                    <a:pt x="9306" y="10589"/>
                    <a:pt x="9274" y="10589"/>
                  </a:cubicBezTo>
                  <a:cubicBezTo>
                    <a:pt x="9194" y="10573"/>
                    <a:pt x="9130" y="10541"/>
                    <a:pt x="9049" y="10509"/>
                  </a:cubicBezTo>
                  <a:cubicBezTo>
                    <a:pt x="9001" y="10493"/>
                    <a:pt x="8985" y="10493"/>
                    <a:pt x="8953" y="10477"/>
                  </a:cubicBezTo>
                  <a:cubicBezTo>
                    <a:pt x="8889" y="10461"/>
                    <a:pt x="8809" y="10413"/>
                    <a:pt x="8744" y="10381"/>
                  </a:cubicBezTo>
                  <a:cubicBezTo>
                    <a:pt x="8728" y="10349"/>
                    <a:pt x="8680" y="10349"/>
                    <a:pt x="8664" y="10332"/>
                  </a:cubicBezTo>
                  <a:cubicBezTo>
                    <a:pt x="8568" y="10300"/>
                    <a:pt x="8488" y="10236"/>
                    <a:pt x="8392" y="10188"/>
                  </a:cubicBezTo>
                  <a:cubicBezTo>
                    <a:pt x="8359" y="10172"/>
                    <a:pt x="8343" y="10172"/>
                    <a:pt x="8311" y="10172"/>
                  </a:cubicBezTo>
                  <a:lnTo>
                    <a:pt x="8263" y="10172"/>
                  </a:lnTo>
                  <a:cubicBezTo>
                    <a:pt x="8247" y="10172"/>
                    <a:pt x="8231" y="10172"/>
                    <a:pt x="8199" y="10188"/>
                  </a:cubicBezTo>
                  <a:lnTo>
                    <a:pt x="6418" y="10814"/>
                  </a:lnTo>
                  <a:lnTo>
                    <a:pt x="6418" y="10814"/>
                  </a:lnTo>
                  <a:lnTo>
                    <a:pt x="6787" y="8905"/>
                  </a:lnTo>
                  <a:cubicBezTo>
                    <a:pt x="6803" y="8856"/>
                    <a:pt x="6787" y="8792"/>
                    <a:pt x="6739" y="8744"/>
                  </a:cubicBezTo>
                  <a:cubicBezTo>
                    <a:pt x="6659" y="8648"/>
                    <a:pt x="6595" y="8552"/>
                    <a:pt x="6514" y="8423"/>
                  </a:cubicBezTo>
                  <a:cubicBezTo>
                    <a:pt x="6498" y="8391"/>
                    <a:pt x="6466" y="8327"/>
                    <a:pt x="6434" y="8295"/>
                  </a:cubicBezTo>
                  <a:cubicBezTo>
                    <a:pt x="6402" y="8231"/>
                    <a:pt x="6354" y="8167"/>
                    <a:pt x="6338" y="8102"/>
                  </a:cubicBezTo>
                  <a:cubicBezTo>
                    <a:pt x="6306" y="8054"/>
                    <a:pt x="6274" y="7990"/>
                    <a:pt x="6242" y="7926"/>
                  </a:cubicBezTo>
                  <a:cubicBezTo>
                    <a:pt x="6226" y="7878"/>
                    <a:pt x="6194" y="7830"/>
                    <a:pt x="6178" y="7782"/>
                  </a:cubicBezTo>
                  <a:cubicBezTo>
                    <a:pt x="6145" y="7701"/>
                    <a:pt x="6113" y="7637"/>
                    <a:pt x="6097" y="7557"/>
                  </a:cubicBezTo>
                  <a:cubicBezTo>
                    <a:pt x="6081" y="7525"/>
                    <a:pt x="6081" y="7477"/>
                    <a:pt x="6065" y="7445"/>
                  </a:cubicBezTo>
                  <a:cubicBezTo>
                    <a:pt x="6033" y="7364"/>
                    <a:pt x="6001" y="7284"/>
                    <a:pt x="5985" y="7204"/>
                  </a:cubicBezTo>
                  <a:cubicBezTo>
                    <a:pt x="5985" y="7188"/>
                    <a:pt x="5953" y="7140"/>
                    <a:pt x="5953" y="7124"/>
                  </a:cubicBezTo>
                  <a:cubicBezTo>
                    <a:pt x="5873" y="6819"/>
                    <a:pt x="5792" y="6498"/>
                    <a:pt x="5776" y="6177"/>
                  </a:cubicBezTo>
                  <a:cubicBezTo>
                    <a:pt x="5760" y="6017"/>
                    <a:pt x="5760" y="5840"/>
                    <a:pt x="5760" y="5680"/>
                  </a:cubicBezTo>
                  <a:cubicBezTo>
                    <a:pt x="5760" y="2792"/>
                    <a:pt x="8103" y="418"/>
                    <a:pt x="11007" y="418"/>
                  </a:cubicBezTo>
                  <a:close/>
                  <a:moveTo>
                    <a:pt x="4750" y="6273"/>
                  </a:moveTo>
                  <a:cubicBezTo>
                    <a:pt x="4974" y="6273"/>
                    <a:pt x="5183" y="6306"/>
                    <a:pt x="5391" y="6322"/>
                  </a:cubicBezTo>
                  <a:lnTo>
                    <a:pt x="5391" y="6386"/>
                  </a:lnTo>
                  <a:cubicBezTo>
                    <a:pt x="5423" y="6466"/>
                    <a:pt x="5423" y="6546"/>
                    <a:pt x="5440" y="6626"/>
                  </a:cubicBezTo>
                  <a:cubicBezTo>
                    <a:pt x="5440" y="6659"/>
                    <a:pt x="5456" y="6707"/>
                    <a:pt x="5456" y="6739"/>
                  </a:cubicBezTo>
                  <a:cubicBezTo>
                    <a:pt x="5472" y="6819"/>
                    <a:pt x="5488" y="6915"/>
                    <a:pt x="5520" y="6995"/>
                  </a:cubicBezTo>
                  <a:cubicBezTo>
                    <a:pt x="5552" y="7204"/>
                    <a:pt x="5632" y="7397"/>
                    <a:pt x="5696" y="7589"/>
                  </a:cubicBezTo>
                  <a:cubicBezTo>
                    <a:pt x="5712" y="7621"/>
                    <a:pt x="5712" y="7637"/>
                    <a:pt x="5728" y="7685"/>
                  </a:cubicBezTo>
                  <a:cubicBezTo>
                    <a:pt x="5760" y="7766"/>
                    <a:pt x="5792" y="7830"/>
                    <a:pt x="5841" y="7910"/>
                  </a:cubicBezTo>
                  <a:cubicBezTo>
                    <a:pt x="5857" y="7958"/>
                    <a:pt x="5873" y="8006"/>
                    <a:pt x="5889" y="8038"/>
                  </a:cubicBezTo>
                  <a:cubicBezTo>
                    <a:pt x="5921" y="8102"/>
                    <a:pt x="5953" y="8167"/>
                    <a:pt x="6001" y="8231"/>
                  </a:cubicBezTo>
                  <a:cubicBezTo>
                    <a:pt x="6033" y="8279"/>
                    <a:pt x="6065" y="8343"/>
                    <a:pt x="6097" y="8407"/>
                  </a:cubicBezTo>
                  <a:cubicBezTo>
                    <a:pt x="6113" y="8439"/>
                    <a:pt x="6161" y="8504"/>
                    <a:pt x="6178" y="8552"/>
                  </a:cubicBezTo>
                  <a:cubicBezTo>
                    <a:pt x="6242" y="8648"/>
                    <a:pt x="6322" y="8760"/>
                    <a:pt x="6370" y="8873"/>
                  </a:cubicBezTo>
                  <a:lnTo>
                    <a:pt x="6370" y="8889"/>
                  </a:lnTo>
                  <a:lnTo>
                    <a:pt x="6081" y="10445"/>
                  </a:lnTo>
                  <a:cubicBezTo>
                    <a:pt x="6033" y="10397"/>
                    <a:pt x="5953" y="10332"/>
                    <a:pt x="5873" y="10332"/>
                  </a:cubicBezTo>
                  <a:cubicBezTo>
                    <a:pt x="5728" y="10332"/>
                    <a:pt x="5616" y="10445"/>
                    <a:pt x="5616" y="10589"/>
                  </a:cubicBezTo>
                  <a:cubicBezTo>
                    <a:pt x="5616" y="10734"/>
                    <a:pt x="5728" y="10846"/>
                    <a:pt x="5873" y="10846"/>
                  </a:cubicBezTo>
                  <a:cubicBezTo>
                    <a:pt x="5937" y="10846"/>
                    <a:pt x="5969" y="10830"/>
                    <a:pt x="6017" y="10814"/>
                  </a:cubicBezTo>
                  <a:lnTo>
                    <a:pt x="6017" y="10814"/>
                  </a:lnTo>
                  <a:lnTo>
                    <a:pt x="5969" y="11054"/>
                  </a:lnTo>
                  <a:cubicBezTo>
                    <a:pt x="5953" y="11135"/>
                    <a:pt x="6001" y="11199"/>
                    <a:pt x="6033" y="11231"/>
                  </a:cubicBezTo>
                  <a:cubicBezTo>
                    <a:pt x="6065" y="11247"/>
                    <a:pt x="6081" y="11247"/>
                    <a:pt x="6097" y="11279"/>
                  </a:cubicBezTo>
                  <a:lnTo>
                    <a:pt x="6178" y="11279"/>
                  </a:lnTo>
                  <a:cubicBezTo>
                    <a:pt x="6194" y="11279"/>
                    <a:pt x="6226" y="11279"/>
                    <a:pt x="6242" y="11247"/>
                  </a:cubicBezTo>
                  <a:lnTo>
                    <a:pt x="8279" y="10557"/>
                  </a:lnTo>
                  <a:lnTo>
                    <a:pt x="8648" y="10734"/>
                  </a:lnTo>
                  <a:cubicBezTo>
                    <a:pt x="8680" y="10750"/>
                    <a:pt x="8728" y="10766"/>
                    <a:pt x="8744" y="10766"/>
                  </a:cubicBezTo>
                  <a:cubicBezTo>
                    <a:pt x="8841" y="10814"/>
                    <a:pt x="8921" y="10846"/>
                    <a:pt x="9033" y="10894"/>
                  </a:cubicBezTo>
                  <a:cubicBezTo>
                    <a:pt x="9049" y="10894"/>
                    <a:pt x="9065" y="10910"/>
                    <a:pt x="9081" y="10910"/>
                  </a:cubicBezTo>
                  <a:cubicBezTo>
                    <a:pt x="9001" y="11760"/>
                    <a:pt x="8728" y="12514"/>
                    <a:pt x="8263" y="13156"/>
                  </a:cubicBezTo>
                  <a:cubicBezTo>
                    <a:pt x="8231" y="13204"/>
                    <a:pt x="8231" y="13268"/>
                    <a:pt x="8231" y="13317"/>
                  </a:cubicBezTo>
                  <a:lnTo>
                    <a:pt x="8520" y="14841"/>
                  </a:lnTo>
                  <a:lnTo>
                    <a:pt x="8520" y="14841"/>
                  </a:lnTo>
                  <a:lnTo>
                    <a:pt x="7076" y="14343"/>
                  </a:lnTo>
                  <a:cubicBezTo>
                    <a:pt x="7056" y="14337"/>
                    <a:pt x="7033" y="14333"/>
                    <a:pt x="7010" y="14333"/>
                  </a:cubicBezTo>
                  <a:cubicBezTo>
                    <a:pt x="6977" y="14333"/>
                    <a:pt x="6944" y="14341"/>
                    <a:pt x="6916" y="14359"/>
                  </a:cubicBezTo>
                  <a:cubicBezTo>
                    <a:pt x="6258" y="14744"/>
                    <a:pt x="5520" y="14937"/>
                    <a:pt x="4750" y="14937"/>
                  </a:cubicBezTo>
                  <a:cubicBezTo>
                    <a:pt x="2375" y="14937"/>
                    <a:pt x="418" y="12996"/>
                    <a:pt x="418" y="10605"/>
                  </a:cubicBezTo>
                  <a:cubicBezTo>
                    <a:pt x="418" y="8231"/>
                    <a:pt x="2359" y="6273"/>
                    <a:pt x="4750" y="6273"/>
                  </a:cubicBezTo>
                  <a:close/>
                  <a:moveTo>
                    <a:pt x="10991" y="0"/>
                  </a:moveTo>
                  <a:cubicBezTo>
                    <a:pt x="7878" y="0"/>
                    <a:pt x="5343" y="2535"/>
                    <a:pt x="5343" y="5664"/>
                  </a:cubicBezTo>
                  <a:cubicBezTo>
                    <a:pt x="5343" y="5760"/>
                    <a:pt x="5343" y="5840"/>
                    <a:pt x="5359" y="5921"/>
                  </a:cubicBezTo>
                  <a:cubicBezTo>
                    <a:pt x="5151" y="5904"/>
                    <a:pt x="4958" y="5888"/>
                    <a:pt x="4734" y="5888"/>
                  </a:cubicBezTo>
                  <a:cubicBezTo>
                    <a:pt x="2135" y="5888"/>
                    <a:pt x="1" y="8006"/>
                    <a:pt x="1" y="10621"/>
                  </a:cubicBezTo>
                  <a:cubicBezTo>
                    <a:pt x="1" y="13220"/>
                    <a:pt x="2135" y="15354"/>
                    <a:pt x="4734" y="15354"/>
                  </a:cubicBezTo>
                  <a:cubicBezTo>
                    <a:pt x="5536" y="15354"/>
                    <a:pt x="6322" y="15145"/>
                    <a:pt x="7028" y="14760"/>
                  </a:cubicBezTo>
                  <a:lnTo>
                    <a:pt x="8712" y="15354"/>
                  </a:lnTo>
                  <a:cubicBezTo>
                    <a:pt x="8728" y="15354"/>
                    <a:pt x="8744" y="15370"/>
                    <a:pt x="8761" y="15370"/>
                  </a:cubicBezTo>
                  <a:cubicBezTo>
                    <a:pt x="8809" y="15370"/>
                    <a:pt x="8873" y="15354"/>
                    <a:pt x="8905" y="15322"/>
                  </a:cubicBezTo>
                  <a:cubicBezTo>
                    <a:pt x="8969" y="15290"/>
                    <a:pt x="8985" y="15210"/>
                    <a:pt x="8969" y="15145"/>
                  </a:cubicBezTo>
                  <a:lnTo>
                    <a:pt x="8632" y="13365"/>
                  </a:lnTo>
                  <a:cubicBezTo>
                    <a:pt x="9081" y="12691"/>
                    <a:pt x="9370" y="11937"/>
                    <a:pt x="9450" y="11119"/>
                  </a:cubicBezTo>
                  <a:cubicBezTo>
                    <a:pt x="9948" y="11247"/>
                    <a:pt x="10477" y="11327"/>
                    <a:pt x="10991" y="11327"/>
                  </a:cubicBezTo>
                  <a:cubicBezTo>
                    <a:pt x="14119" y="11295"/>
                    <a:pt x="16654" y="8776"/>
                    <a:pt x="16654" y="5664"/>
                  </a:cubicBezTo>
                  <a:cubicBezTo>
                    <a:pt x="16654" y="2551"/>
                    <a:pt x="14119" y="0"/>
                    <a:pt x="10991"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926275" y="1037950"/>
              <a:ext cx="142425" cy="10050"/>
            </a:xfrm>
            <a:custGeom>
              <a:rect b="b" l="l" r="r" t="t"/>
              <a:pathLst>
                <a:path extrusionOk="0" h="402" w="5697">
                  <a:moveTo>
                    <a:pt x="193" y="0"/>
                  </a:moveTo>
                  <a:cubicBezTo>
                    <a:pt x="81" y="0"/>
                    <a:pt x="1" y="81"/>
                    <a:pt x="1" y="209"/>
                  </a:cubicBezTo>
                  <a:cubicBezTo>
                    <a:pt x="1" y="337"/>
                    <a:pt x="81" y="402"/>
                    <a:pt x="193" y="402"/>
                  </a:cubicBezTo>
                  <a:lnTo>
                    <a:pt x="5488" y="402"/>
                  </a:lnTo>
                  <a:cubicBezTo>
                    <a:pt x="5616" y="402"/>
                    <a:pt x="5696" y="337"/>
                    <a:pt x="5696" y="209"/>
                  </a:cubicBezTo>
                  <a:cubicBezTo>
                    <a:pt x="5696" y="81"/>
                    <a:pt x="5600" y="0"/>
                    <a:pt x="5488"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926275" y="999450"/>
              <a:ext cx="142425" cy="10050"/>
            </a:xfrm>
            <a:custGeom>
              <a:rect b="b" l="l" r="r" t="t"/>
              <a:pathLst>
                <a:path extrusionOk="0" h="402" w="5697">
                  <a:moveTo>
                    <a:pt x="193" y="0"/>
                  </a:moveTo>
                  <a:cubicBezTo>
                    <a:pt x="81" y="0"/>
                    <a:pt x="1" y="80"/>
                    <a:pt x="1" y="209"/>
                  </a:cubicBezTo>
                  <a:cubicBezTo>
                    <a:pt x="1" y="321"/>
                    <a:pt x="81" y="401"/>
                    <a:pt x="193" y="401"/>
                  </a:cubicBezTo>
                  <a:lnTo>
                    <a:pt x="5488" y="401"/>
                  </a:lnTo>
                  <a:cubicBezTo>
                    <a:pt x="5616" y="401"/>
                    <a:pt x="5696" y="321"/>
                    <a:pt x="5696" y="209"/>
                  </a:cubicBezTo>
                  <a:cubicBezTo>
                    <a:pt x="5696" y="80"/>
                    <a:pt x="5600" y="0"/>
                    <a:pt x="5488"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926275" y="960550"/>
              <a:ext cx="142425" cy="10050"/>
            </a:xfrm>
            <a:custGeom>
              <a:rect b="b" l="l" r="r" t="t"/>
              <a:pathLst>
                <a:path extrusionOk="0" h="402" w="5697">
                  <a:moveTo>
                    <a:pt x="193" y="0"/>
                  </a:moveTo>
                  <a:cubicBezTo>
                    <a:pt x="81" y="0"/>
                    <a:pt x="1" y="80"/>
                    <a:pt x="1" y="193"/>
                  </a:cubicBezTo>
                  <a:cubicBezTo>
                    <a:pt x="1" y="321"/>
                    <a:pt x="81" y="401"/>
                    <a:pt x="193" y="401"/>
                  </a:cubicBezTo>
                  <a:lnTo>
                    <a:pt x="5488" y="401"/>
                  </a:lnTo>
                  <a:cubicBezTo>
                    <a:pt x="5616" y="401"/>
                    <a:pt x="5696" y="321"/>
                    <a:pt x="5696" y="193"/>
                  </a:cubicBezTo>
                  <a:cubicBezTo>
                    <a:pt x="5696" y="80"/>
                    <a:pt x="5600" y="0"/>
                    <a:pt x="5488"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1802750" y="1121775"/>
              <a:ext cx="13250" cy="13250"/>
            </a:xfrm>
            <a:custGeom>
              <a:rect b="b" l="l" r="r" t="t"/>
              <a:pathLst>
                <a:path extrusionOk="0" h="530" w="530">
                  <a:moveTo>
                    <a:pt x="257" y="1"/>
                  </a:moveTo>
                  <a:cubicBezTo>
                    <a:pt x="129" y="1"/>
                    <a:pt x="1" y="129"/>
                    <a:pt x="1" y="273"/>
                  </a:cubicBezTo>
                  <a:cubicBezTo>
                    <a:pt x="1" y="402"/>
                    <a:pt x="129" y="530"/>
                    <a:pt x="257" y="530"/>
                  </a:cubicBezTo>
                  <a:cubicBezTo>
                    <a:pt x="402" y="530"/>
                    <a:pt x="530" y="402"/>
                    <a:pt x="530" y="273"/>
                  </a:cubicBezTo>
                  <a:cubicBezTo>
                    <a:pt x="530" y="129"/>
                    <a:pt x="402" y="1"/>
                    <a:pt x="25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834425" y="1121775"/>
              <a:ext cx="13275" cy="13250"/>
            </a:xfrm>
            <a:custGeom>
              <a:rect b="b" l="l" r="r" t="t"/>
              <a:pathLst>
                <a:path extrusionOk="0" h="530" w="531">
                  <a:moveTo>
                    <a:pt x="258" y="1"/>
                  </a:moveTo>
                  <a:cubicBezTo>
                    <a:pt x="129" y="1"/>
                    <a:pt x="1" y="129"/>
                    <a:pt x="1" y="273"/>
                  </a:cubicBezTo>
                  <a:cubicBezTo>
                    <a:pt x="1" y="402"/>
                    <a:pt x="129" y="530"/>
                    <a:pt x="258" y="530"/>
                  </a:cubicBezTo>
                  <a:cubicBezTo>
                    <a:pt x="402" y="530"/>
                    <a:pt x="530" y="402"/>
                    <a:pt x="530" y="273"/>
                  </a:cubicBezTo>
                  <a:cubicBezTo>
                    <a:pt x="530" y="129"/>
                    <a:pt x="402" y="1"/>
                    <a:pt x="258"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5809600" y="4252250"/>
              <a:ext cx="320100" cy="316875"/>
            </a:xfrm>
            <a:custGeom>
              <a:rect b="b" l="l" r="r" t="t"/>
              <a:pathLst>
                <a:path extrusionOk="0" h="12675" w="12804">
                  <a:moveTo>
                    <a:pt x="7782" y="514"/>
                  </a:moveTo>
                  <a:cubicBezTo>
                    <a:pt x="7830" y="530"/>
                    <a:pt x="7862" y="530"/>
                    <a:pt x="7878" y="546"/>
                  </a:cubicBezTo>
                  <a:cubicBezTo>
                    <a:pt x="7990" y="562"/>
                    <a:pt x="8087" y="610"/>
                    <a:pt x="8183" y="626"/>
                  </a:cubicBezTo>
                  <a:cubicBezTo>
                    <a:pt x="8263" y="642"/>
                    <a:pt x="8327" y="674"/>
                    <a:pt x="8407" y="706"/>
                  </a:cubicBezTo>
                  <a:cubicBezTo>
                    <a:pt x="8440" y="723"/>
                    <a:pt x="8488" y="755"/>
                    <a:pt x="8552" y="755"/>
                  </a:cubicBezTo>
                  <a:cubicBezTo>
                    <a:pt x="8664" y="787"/>
                    <a:pt x="8792" y="851"/>
                    <a:pt x="8889" y="883"/>
                  </a:cubicBezTo>
                  <a:cubicBezTo>
                    <a:pt x="8937" y="915"/>
                    <a:pt x="8985" y="931"/>
                    <a:pt x="9033" y="947"/>
                  </a:cubicBezTo>
                  <a:cubicBezTo>
                    <a:pt x="9081" y="995"/>
                    <a:pt x="9178" y="1011"/>
                    <a:pt x="9226" y="1043"/>
                  </a:cubicBezTo>
                  <a:cubicBezTo>
                    <a:pt x="9306" y="1092"/>
                    <a:pt x="9386" y="1124"/>
                    <a:pt x="9466" y="1188"/>
                  </a:cubicBezTo>
                  <a:lnTo>
                    <a:pt x="9659" y="1316"/>
                  </a:lnTo>
                  <a:cubicBezTo>
                    <a:pt x="9739" y="1348"/>
                    <a:pt x="9787" y="1412"/>
                    <a:pt x="9867" y="1444"/>
                  </a:cubicBezTo>
                  <a:cubicBezTo>
                    <a:pt x="9883" y="1477"/>
                    <a:pt x="9932" y="1493"/>
                    <a:pt x="9948" y="1509"/>
                  </a:cubicBezTo>
                  <a:cubicBezTo>
                    <a:pt x="9627" y="1749"/>
                    <a:pt x="9274" y="1958"/>
                    <a:pt x="8905" y="2118"/>
                  </a:cubicBezTo>
                  <a:cubicBezTo>
                    <a:pt x="8616" y="1428"/>
                    <a:pt x="8231" y="883"/>
                    <a:pt x="7782" y="514"/>
                  </a:cubicBezTo>
                  <a:close/>
                  <a:moveTo>
                    <a:pt x="5102" y="530"/>
                  </a:moveTo>
                  <a:cubicBezTo>
                    <a:pt x="4653" y="899"/>
                    <a:pt x="4300" y="1444"/>
                    <a:pt x="3979" y="2134"/>
                  </a:cubicBezTo>
                  <a:cubicBezTo>
                    <a:pt x="3610" y="1974"/>
                    <a:pt x="3274" y="1765"/>
                    <a:pt x="2937" y="1525"/>
                  </a:cubicBezTo>
                  <a:cubicBezTo>
                    <a:pt x="2921" y="1493"/>
                    <a:pt x="2937" y="1477"/>
                    <a:pt x="2969" y="1444"/>
                  </a:cubicBezTo>
                  <a:cubicBezTo>
                    <a:pt x="3049" y="1396"/>
                    <a:pt x="3113" y="1348"/>
                    <a:pt x="3193" y="1316"/>
                  </a:cubicBezTo>
                  <a:lnTo>
                    <a:pt x="3370" y="1188"/>
                  </a:lnTo>
                  <a:cubicBezTo>
                    <a:pt x="3450" y="1140"/>
                    <a:pt x="3530" y="1108"/>
                    <a:pt x="3610" y="1043"/>
                  </a:cubicBezTo>
                  <a:cubicBezTo>
                    <a:pt x="3675" y="1011"/>
                    <a:pt x="3739" y="995"/>
                    <a:pt x="3819" y="947"/>
                  </a:cubicBezTo>
                  <a:cubicBezTo>
                    <a:pt x="3851" y="931"/>
                    <a:pt x="3915" y="899"/>
                    <a:pt x="3963" y="883"/>
                  </a:cubicBezTo>
                  <a:cubicBezTo>
                    <a:pt x="4076" y="835"/>
                    <a:pt x="4204" y="787"/>
                    <a:pt x="4316" y="739"/>
                  </a:cubicBezTo>
                  <a:cubicBezTo>
                    <a:pt x="4364" y="723"/>
                    <a:pt x="4397" y="706"/>
                    <a:pt x="4461" y="706"/>
                  </a:cubicBezTo>
                  <a:cubicBezTo>
                    <a:pt x="4541" y="690"/>
                    <a:pt x="4605" y="642"/>
                    <a:pt x="4669" y="626"/>
                  </a:cubicBezTo>
                  <a:cubicBezTo>
                    <a:pt x="4782" y="578"/>
                    <a:pt x="4878" y="562"/>
                    <a:pt x="4974" y="546"/>
                  </a:cubicBezTo>
                  <a:cubicBezTo>
                    <a:pt x="5022" y="546"/>
                    <a:pt x="5054" y="530"/>
                    <a:pt x="5102" y="530"/>
                  </a:cubicBezTo>
                  <a:close/>
                  <a:moveTo>
                    <a:pt x="6209" y="370"/>
                  </a:moveTo>
                  <a:lnTo>
                    <a:pt x="6209" y="2648"/>
                  </a:lnTo>
                  <a:cubicBezTo>
                    <a:pt x="5536" y="2632"/>
                    <a:pt x="4894" y="2487"/>
                    <a:pt x="4284" y="2279"/>
                  </a:cubicBezTo>
                  <a:cubicBezTo>
                    <a:pt x="4766" y="1188"/>
                    <a:pt x="5439" y="466"/>
                    <a:pt x="6209" y="370"/>
                  </a:cubicBezTo>
                  <a:close/>
                  <a:moveTo>
                    <a:pt x="6611" y="370"/>
                  </a:moveTo>
                  <a:cubicBezTo>
                    <a:pt x="7365" y="466"/>
                    <a:pt x="8022" y="1188"/>
                    <a:pt x="8536" y="2279"/>
                  </a:cubicBezTo>
                  <a:cubicBezTo>
                    <a:pt x="7926" y="2519"/>
                    <a:pt x="7284" y="2632"/>
                    <a:pt x="6611" y="2648"/>
                  </a:cubicBezTo>
                  <a:lnTo>
                    <a:pt x="6611" y="370"/>
                  </a:lnTo>
                  <a:close/>
                  <a:moveTo>
                    <a:pt x="8664" y="2632"/>
                  </a:moveTo>
                  <a:cubicBezTo>
                    <a:pt x="9033" y="3594"/>
                    <a:pt x="9274" y="4798"/>
                    <a:pt x="9290" y="6097"/>
                  </a:cubicBezTo>
                  <a:lnTo>
                    <a:pt x="6595" y="6097"/>
                  </a:lnTo>
                  <a:lnTo>
                    <a:pt x="6595" y="3049"/>
                  </a:lnTo>
                  <a:lnTo>
                    <a:pt x="6611" y="3049"/>
                  </a:lnTo>
                  <a:cubicBezTo>
                    <a:pt x="7333" y="3033"/>
                    <a:pt x="8022" y="2888"/>
                    <a:pt x="8664" y="2632"/>
                  </a:cubicBezTo>
                  <a:close/>
                  <a:moveTo>
                    <a:pt x="2568" y="1765"/>
                  </a:moveTo>
                  <a:cubicBezTo>
                    <a:pt x="2953" y="2054"/>
                    <a:pt x="3354" y="2311"/>
                    <a:pt x="3771" y="2487"/>
                  </a:cubicBezTo>
                  <a:cubicBezTo>
                    <a:pt x="3386" y="3498"/>
                    <a:pt x="3161" y="4765"/>
                    <a:pt x="3129" y="6129"/>
                  </a:cubicBezTo>
                  <a:lnTo>
                    <a:pt x="450" y="6129"/>
                  </a:lnTo>
                  <a:cubicBezTo>
                    <a:pt x="514" y="4380"/>
                    <a:pt x="1316" y="2840"/>
                    <a:pt x="2568" y="1765"/>
                  </a:cubicBezTo>
                  <a:close/>
                  <a:moveTo>
                    <a:pt x="4140" y="2648"/>
                  </a:moveTo>
                  <a:cubicBezTo>
                    <a:pt x="4798" y="2888"/>
                    <a:pt x="5471" y="3033"/>
                    <a:pt x="6193" y="3081"/>
                  </a:cubicBezTo>
                  <a:lnTo>
                    <a:pt x="6193" y="6129"/>
                  </a:lnTo>
                  <a:lnTo>
                    <a:pt x="3514" y="6129"/>
                  </a:lnTo>
                  <a:cubicBezTo>
                    <a:pt x="3530" y="4814"/>
                    <a:pt x="3755" y="3610"/>
                    <a:pt x="4140" y="2648"/>
                  </a:cubicBezTo>
                  <a:close/>
                  <a:moveTo>
                    <a:pt x="10252" y="1765"/>
                  </a:moveTo>
                  <a:cubicBezTo>
                    <a:pt x="11488" y="2824"/>
                    <a:pt x="12322" y="4380"/>
                    <a:pt x="12370" y="6129"/>
                  </a:cubicBezTo>
                  <a:lnTo>
                    <a:pt x="9691" y="6129"/>
                  </a:lnTo>
                  <a:cubicBezTo>
                    <a:pt x="9675" y="4765"/>
                    <a:pt x="9434" y="3498"/>
                    <a:pt x="9049" y="2487"/>
                  </a:cubicBezTo>
                  <a:cubicBezTo>
                    <a:pt x="9466" y="2295"/>
                    <a:pt x="9867" y="2054"/>
                    <a:pt x="10252" y="1765"/>
                  </a:cubicBezTo>
                  <a:close/>
                  <a:moveTo>
                    <a:pt x="9290" y="6530"/>
                  </a:moveTo>
                  <a:cubicBezTo>
                    <a:pt x="9274" y="7830"/>
                    <a:pt x="9049" y="9033"/>
                    <a:pt x="8664" y="9996"/>
                  </a:cubicBezTo>
                  <a:cubicBezTo>
                    <a:pt x="8006" y="9755"/>
                    <a:pt x="7333" y="9611"/>
                    <a:pt x="6611" y="9562"/>
                  </a:cubicBezTo>
                  <a:lnTo>
                    <a:pt x="6611" y="6530"/>
                  </a:lnTo>
                  <a:close/>
                  <a:moveTo>
                    <a:pt x="6209" y="6546"/>
                  </a:moveTo>
                  <a:lnTo>
                    <a:pt x="6209" y="9595"/>
                  </a:lnTo>
                  <a:cubicBezTo>
                    <a:pt x="5488" y="9611"/>
                    <a:pt x="4782" y="9755"/>
                    <a:pt x="4140" y="10012"/>
                  </a:cubicBezTo>
                  <a:cubicBezTo>
                    <a:pt x="3771" y="9049"/>
                    <a:pt x="3530" y="7846"/>
                    <a:pt x="3514" y="6546"/>
                  </a:cubicBezTo>
                  <a:close/>
                  <a:moveTo>
                    <a:pt x="3129" y="6546"/>
                  </a:moveTo>
                  <a:cubicBezTo>
                    <a:pt x="3161" y="7910"/>
                    <a:pt x="3402" y="9177"/>
                    <a:pt x="3771" y="10172"/>
                  </a:cubicBezTo>
                  <a:cubicBezTo>
                    <a:pt x="3354" y="10349"/>
                    <a:pt x="2953" y="10589"/>
                    <a:pt x="2568" y="10894"/>
                  </a:cubicBezTo>
                  <a:cubicBezTo>
                    <a:pt x="1332" y="9835"/>
                    <a:pt x="514" y="8295"/>
                    <a:pt x="450" y="6546"/>
                  </a:cubicBezTo>
                  <a:close/>
                  <a:moveTo>
                    <a:pt x="12386" y="6546"/>
                  </a:moveTo>
                  <a:cubicBezTo>
                    <a:pt x="12322" y="8263"/>
                    <a:pt x="11520" y="9835"/>
                    <a:pt x="10252" y="10894"/>
                  </a:cubicBezTo>
                  <a:cubicBezTo>
                    <a:pt x="9867" y="10621"/>
                    <a:pt x="9466" y="10349"/>
                    <a:pt x="9049" y="10172"/>
                  </a:cubicBezTo>
                  <a:cubicBezTo>
                    <a:pt x="9434" y="9177"/>
                    <a:pt x="9675" y="7910"/>
                    <a:pt x="9691" y="6546"/>
                  </a:cubicBezTo>
                  <a:close/>
                  <a:moveTo>
                    <a:pt x="8873" y="10509"/>
                  </a:moveTo>
                  <a:cubicBezTo>
                    <a:pt x="9226" y="10669"/>
                    <a:pt x="9579" y="10878"/>
                    <a:pt x="9916" y="11119"/>
                  </a:cubicBezTo>
                  <a:cubicBezTo>
                    <a:pt x="9916" y="11151"/>
                    <a:pt x="9883" y="11183"/>
                    <a:pt x="9851" y="11199"/>
                  </a:cubicBezTo>
                  <a:cubicBezTo>
                    <a:pt x="9771" y="11263"/>
                    <a:pt x="9707" y="11295"/>
                    <a:pt x="9627" y="11343"/>
                  </a:cubicBezTo>
                  <a:lnTo>
                    <a:pt x="9450" y="11456"/>
                  </a:lnTo>
                  <a:cubicBezTo>
                    <a:pt x="9370" y="11504"/>
                    <a:pt x="9290" y="11536"/>
                    <a:pt x="9210" y="11600"/>
                  </a:cubicBezTo>
                  <a:cubicBezTo>
                    <a:pt x="9145" y="11632"/>
                    <a:pt x="9097" y="11664"/>
                    <a:pt x="9017" y="11696"/>
                  </a:cubicBezTo>
                  <a:cubicBezTo>
                    <a:pt x="8969" y="11712"/>
                    <a:pt x="8905" y="11744"/>
                    <a:pt x="8873" y="11760"/>
                  </a:cubicBezTo>
                  <a:cubicBezTo>
                    <a:pt x="8744" y="11825"/>
                    <a:pt x="8632" y="11857"/>
                    <a:pt x="8536" y="11905"/>
                  </a:cubicBezTo>
                  <a:cubicBezTo>
                    <a:pt x="8488" y="11921"/>
                    <a:pt x="8440" y="11937"/>
                    <a:pt x="8391" y="11937"/>
                  </a:cubicBezTo>
                  <a:cubicBezTo>
                    <a:pt x="8311" y="11953"/>
                    <a:pt x="8247" y="12001"/>
                    <a:pt x="8167" y="12017"/>
                  </a:cubicBezTo>
                  <a:cubicBezTo>
                    <a:pt x="8071" y="12065"/>
                    <a:pt x="7974" y="12081"/>
                    <a:pt x="7862" y="12097"/>
                  </a:cubicBezTo>
                  <a:cubicBezTo>
                    <a:pt x="7830" y="12097"/>
                    <a:pt x="7782" y="12113"/>
                    <a:pt x="7750" y="12113"/>
                  </a:cubicBezTo>
                  <a:cubicBezTo>
                    <a:pt x="8183" y="11744"/>
                    <a:pt x="8552" y="11199"/>
                    <a:pt x="8873" y="10509"/>
                  </a:cubicBezTo>
                  <a:close/>
                  <a:moveTo>
                    <a:pt x="3899" y="10557"/>
                  </a:moveTo>
                  <a:cubicBezTo>
                    <a:pt x="4201" y="11225"/>
                    <a:pt x="4566" y="11766"/>
                    <a:pt x="5009" y="12150"/>
                  </a:cubicBezTo>
                  <a:lnTo>
                    <a:pt x="5009" y="12150"/>
                  </a:lnTo>
                  <a:cubicBezTo>
                    <a:pt x="4988" y="12134"/>
                    <a:pt x="4955" y="12113"/>
                    <a:pt x="4942" y="12113"/>
                  </a:cubicBezTo>
                  <a:cubicBezTo>
                    <a:pt x="4846" y="12097"/>
                    <a:pt x="4733" y="12065"/>
                    <a:pt x="4637" y="12033"/>
                  </a:cubicBezTo>
                  <a:cubicBezTo>
                    <a:pt x="4557" y="12017"/>
                    <a:pt x="4493" y="12001"/>
                    <a:pt x="4413" y="11953"/>
                  </a:cubicBezTo>
                  <a:cubicBezTo>
                    <a:pt x="4381" y="11937"/>
                    <a:pt x="4332" y="11921"/>
                    <a:pt x="4284" y="11921"/>
                  </a:cubicBezTo>
                  <a:cubicBezTo>
                    <a:pt x="4156" y="11873"/>
                    <a:pt x="4044" y="11825"/>
                    <a:pt x="3915" y="11776"/>
                  </a:cubicBezTo>
                  <a:cubicBezTo>
                    <a:pt x="3883" y="11760"/>
                    <a:pt x="3819" y="11728"/>
                    <a:pt x="3771" y="11712"/>
                  </a:cubicBezTo>
                  <a:cubicBezTo>
                    <a:pt x="3723" y="11680"/>
                    <a:pt x="3643" y="11664"/>
                    <a:pt x="3578" y="11616"/>
                  </a:cubicBezTo>
                  <a:cubicBezTo>
                    <a:pt x="3498" y="11568"/>
                    <a:pt x="3418" y="11536"/>
                    <a:pt x="3338" y="11472"/>
                  </a:cubicBezTo>
                  <a:lnTo>
                    <a:pt x="3161" y="11359"/>
                  </a:lnTo>
                  <a:cubicBezTo>
                    <a:pt x="3065" y="11311"/>
                    <a:pt x="3017" y="11247"/>
                    <a:pt x="2937" y="11215"/>
                  </a:cubicBezTo>
                  <a:cubicBezTo>
                    <a:pt x="2921" y="11199"/>
                    <a:pt x="2872" y="11167"/>
                    <a:pt x="2856" y="11151"/>
                  </a:cubicBezTo>
                  <a:cubicBezTo>
                    <a:pt x="3177" y="10910"/>
                    <a:pt x="3530" y="10718"/>
                    <a:pt x="3899" y="10557"/>
                  </a:cubicBezTo>
                  <a:close/>
                  <a:moveTo>
                    <a:pt x="6209" y="9996"/>
                  </a:moveTo>
                  <a:lnTo>
                    <a:pt x="6209" y="12274"/>
                  </a:lnTo>
                  <a:cubicBezTo>
                    <a:pt x="5439" y="12178"/>
                    <a:pt x="4782" y="11456"/>
                    <a:pt x="4284" y="10381"/>
                  </a:cubicBezTo>
                  <a:cubicBezTo>
                    <a:pt x="4878" y="10140"/>
                    <a:pt x="5520" y="10012"/>
                    <a:pt x="6209" y="9996"/>
                  </a:cubicBezTo>
                  <a:close/>
                  <a:moveTo>
                    <a:pt x="6611" y="9996"/>
                  </a:moveTo>
                  <a:cubicBezTo>
                    <a:pt x="7268" y="10012"/>
                    <a:pt x="7910" y="10156"/>
                    <a:pt x="8536" y="10381"/>
                  </a:cubicBezTo>
                  <a:cubicBezTo>
                    <a:pt x="8054" y="11456"/>
                    <a:pt x="7365" y="12178"/>
                    <a:pt x="6611" y="12274"/>
                  </a:cubicBezTo>
                  <a:lnTo>
                    <a:pt x="6611" y="9996"/>
                  </a:lnTo>
                  <a:close/>
                  <a:moveTo>
                    <a:pt x="6402" y="1"/>
                  </a:moveTo>
                  <a:cubicBezTo>
                    <a:pt x="6242" y="1"/>
                    <a:pt x="6081" y="1"/>
                    <a:pt x="5921" y="33"/>
                  </a:cubicBezTo>
                  <a:lnTo>
                    <a:pt x="5808" y="33"/>
                  </a:lnTo>
                  <a:lnTo>
                    <a:pt x="5375" y="81"/>
                  </a:lnTo>
                  <a:cubicBezTo>
                    <a:pt x="5327" y="81"/>
                    <a:pt x="5279" y="113"/>
                    <a:pt x="5215" y="113"/>
                  </a:cubicBezTo>
                  <a:lnTo>
                    <a:pt x="4926" y="161"/>
                  </a:lnTo>
                  <a:cubicBezTo>
                    <a:pt x="4814" y="193"/>
                    <a:pt x="4733" y="209"/>
                    <a:pt x="4653" y="241"/>
                  </a:cubicBezTo>
                  <a:cubicBezTo>
                    <a:pt x="4573" y="273"/>
                    <a:pt x="4525" y="289"/>
                    <a:pt x="4445" y="305"/>
                  </a:cubicBezTo>
                  <a:cubicBezTo>
                    <a:pt x="4364" y="321"/>
                    <a:pt x="4252" y="370"/>
                    <a:pt x="4172" y="386"/>
                  </a:cubicBezTo>
                  <a:cubicBezTo>
                    <a:pt x="4076" y="434"/>
                    <a:pt x="3995" y="466"/>
                    <a:pt x="3899" y="482"/>
                  </a:cubicBezTo>
                  <a:cubicBezTo>
                    <a:pt x="3819" y="530"/>
                    <a:pt x="3755" y="546"/>
                    <a:pt x="3675" y="594"/>
                  </a:cubicBezTo>
                  <a:cubicBezTo>
                    <a:pt x="3594" y="626"/>
                    <a:pt x="3498" y="674"/>
                    <a:pt x="3418" y="706"/>
                  </a:cubicBezTo>
                  <a:cubicBezTo>
                    <a:pt x="3338" y="755"/>
                    <a:pt x="3274" y="787"/>
                    <a:pt x="3193" y="835"/>
                  </a:cubicBezTo>
                  <a:cubicBezTo>
                    <a:pt x="3113" y="867"/>
                    <a:pt x="3033" y="931"/>
                    <a:pt x="2937" y="995"/>
                  </a:cubicBezTo>
                  <a:cubicBezTo>
                    <a:pt x="2872" y="1027"/>
                    <a:pt x="2840" y="1043"/>
                    <a:pt x="2776" y="1092"/>
                  </a:cubicBezTo>
                  <a:cubicBezTo>
                    <a:pt x="2680" y="1172"/>
                    <a:pt x="2568" y="1236"/>
                    <a:pt x="2471" y="1316"/>
                  </a:cubicBezTo>
                  <a:cubicBezTo>
                    <a:pt x="2455" y="1332"/>
                    <a:pt x="2407" y="1348"/>
                    <a:pt x="2391" y="1364"/>
                  </a:cubicBezTo>
                  <a:lnTo>
                    <a:pt x="2391" y="1396"/>
                  </a:lnTo>
                  <a:cubicBezTo>
                    <a:pt x="947" y="2551"/>
                    <a:pt x="1" y="4364"/>
                    <a:pt x="1" y="6338"/>
                  </a:cubicBezTo>
                  <a:cubicBezTo>
                    <a:pt x="1" y="8327"/>
                    <a:pt x="931" y="10140"/>
                    <a:pt x="2391" y="11295"/>
                  </a:cubicBezTo>
                  <a:lnTo>
                    <a:pt x="2391" y="11311"/>
                  </a:lnTo>
                  <a:cubicBezTo>
                    <a:pt x="2407" y="11343"/>
                    <a:pt x="2455" y="11359"/>
                    <a:pt x="2471" y="11375"/>
                  </a:cubicBezTo>
                  <a:cubicBezTo>
                    <a:pt x="2568" y="11456"/>
                    <a:pt x="2680" y="11520"/>
                    <a:pt x="2776" y="11600"/>
                  </a:cubicBezTo>
                  <a:cubicBezTo>
                    <a:pt x="2840" y="11632"/>
                    <a:pt x="2872" y="11680"/>
                    <a:pt x="2937" y="11696"/>
                  </a:cubicBezTo>
                  <a:cubicBezTo>
                    <a:pt x="3017" y="11760"/>
                    <a:pt x="3097" y="11793"/>
                    <a:pt x="3193" y="11857"/>
                  </a:cubicBezTo>
                  <a:cubicBezTo>
                    <a:pt x="3274" y="11905"/>
                    <a:pt x="3338" y="11937"/>
                    <a:pt x="3418" y="11985"/>
                  </a:cubicBezTo>
                  <a:cubicBezTo>
                    <a:pt x="3498" y="12017"/>
                    <a:pt x="3594" y="12065"/>
                    <a:pt x="3675" y="12097"/>
                  </a:cubicBezTo>
                  <a:cubicBezTo>
                    <a:pt x="3755" y="12145"/>
                    <a:pt x="3819" y="12162"/>
                    <a:pt x="3899" y="12194"/>
                  </a:cubicBezTo>
                  <a:cubicBezTo>
                    <a:pt x="3979" y="12242"/>
                    <a:pt x="4076" y="12274"/>
                    <a:pt x="4172" y="12306"/>
                  </a:cubicBezTo>
                  <a:cubicBezTo>
                    <a:pt x="4252" y="12338"/>
                    <a:pt x="4332" y="12354"/>
                    <a:pt x="4445" y="12386"/>
                  </a:cubicBezTo>
                  <a:cubicBezTo>
                    <a:pt x="4525" y="12402"/>
                    <a:pt x="4573" y="12418"/>
                    <a:pt x="4653" y="12434"/>
                  </a:cubicBezTo>
                  <a:cubicBezTo>
                    <a:pt x="4733" y="12466"/>
                    <a:pt x="4846" y="12482"/>
                    <a:pt x="4926" y="12514"/>
                  </a:cubicBezTo>
                  <a:lnTo>
                    <a:pt x="5215" y="12579"/>
                  </a:lnTo>
                  <a:cubicBezTo>
                    <a:pt x="5279" y="12579"/>
                    <a:pt x="5327" y="12595"/>
                    <a:pt x="5375" y="12595"/>
                  </a:cubicBezTo>
                  <a:lnTo>
                    <a:pt x="5808" y="12659"/>
                  </a:lnTo>
                  <a:lnTo>
                    <a:pt x="5921" y="12659"/>
                  </a:lnTo>
                  <a:cubicBezTo>
                    <a:pt x="6081" y="12675"/>
                    <a:pt x="6242" y="12675"/>
                    <a:pt x="6402" y="12675"/>
                  </a:cubicBezTo>
                  <a:cubicBezTo>
                    <a:pt x="6562" y="12675"/>
                    <a:pt x="6723" y="12675"/>
                    <a:pt x="6883" y="12659"/>
                  </a:cubicBezTo>
                  <a:lnTo>
                    <a:pt x="7012" y="12659"/>
                  </a:lnTo>
                  <a:lnTo>
                    <a:pt x="7429" y="12595"/>
                  </a:lnTo>
                  <a:cubicBezTo>
                    <a:pt x="7493" y="12595"/>
                    <a:pt x="7525" y="12579"/>
                    <a:pt x="7589" y="12579"/>
                  </a:cubicBezTo>
                  <a:lnTo>
                    <a:pt x="7894" y="12514"/>
                  </a:lnTo>
                  <a:cubicBezTo>
                    <a:pt x="7990" y="12498"/>
                    <a:pt x="8071" y="12482"/>
                    <a:pt x="8151" y="12434"/>
                  </a:cubicBezTo>
                  <a:cubicBezTo>
                    <a:pt x="8231" y="12418"/>
                    <a:pt x="8295" y="12402"/>
                    <a:pt x="8375" y="12386"/>
                  </a:cubicBezTo>
                  <a:cubicBezTo>
                    <a:pt x="8456" y="12354"/>
                    <a:pt x="8552" y="12322"/>
                    <a:pt x="8632" y="12306"/>
                  </a:cubicBezTo>
                  <a:cubicBezTo>
                    <a:pt x="8728" y="12258"/>
                    <a:pt x="8809" y="12226"/>
                    <a:pt x="8905" y="12194"/>
                  </a:cubicBezTo>
                  <a:cubicBezTo>
                    <a:pt x="8985" y="12162"/>
                    <a:pt x="9049" y="12145"/>
                    <a:pt x="9129" y="12097"/>
                  </a:cubicBezTo>
                  <a:cubicBezTo>
                    <a:pt x="9210" y="12065"/>
                    <a:pt x="9306" y="12017"/>
                    <a:pt x="9386" y="11985"/>
                  </a:cubicBezTo>
                  <a:cubicBezTo>
                    <a:pt x="9466" y="11937"/>
                    <a:pt x="9530" y="11905"/>
                    <a:pt x="9611" y="11857"/>
                  </a:cubicBezTo>
                  <a:cubicBezTo>
                    <a:pt x="9691" y="11825"/>
                    <a:pt x="9771" y="11760"/>
                    <a:pt x="9867" y="11696"/>
                  </a:cubicBezTo>
                  <a:cubicBezTo>
                    <a:pt x="9932" y="11664"/>
                    <a:pt x="9980" y="11632"/>
                    <a:pt x="10028" y="11600"/>
                  </a:cubicBezTo>
                  <a:cubicBezTo>
                    <a:pt x="10140" y="11520"/>
                    <a:pt x="10236" y="11456"/>
                    <a:pt x="10333" y="11375"/>
                  </a:cubicBezTo>
                  <a:cubicBezTo>
                    <a:pt x="10349" y="11359"/>
                    <a:pt x="10397" y="11343"/>
                    <a:pt x="10413" y="11311"/>
                  </a:cubicBezTo>
                  <a:lnTo>
                    <a:pt x="10413" y="11295"/>
                  </a:lnTo>
                  <a:cubicBezTo>
                    <a:pt x="11857" y="10140"/>
                    <a:pt x="12803" y="8327"/>
                    <a:pt x="12803" y="6338"/>
                  </a:cubicBezTo>
                  <a:cubicBezTo>
                    <a:pt x="12803" y="4364"/>
                    <a:pt x="11857" y="2535"/>
                    <a:pt x="10413" y="1364"/>
                  </a:cubicBezTo>
                  <a:cubicBezTo>
                    <a:pt x="10381" y="1348"/>
                    <a:pt x="10349" y="1332"/>
                    <a:pt x="10333" y="1316"/>
                  </a:cubicBezTo>
                  <a:cubicBezTo>
                    <a:pt x="10236" y="1236"/>
                    <a:pt x="10140" y="1172"/>
                    <a:pt x="10028" y="1092"/>
                  </a:cubicBezTo>
                  <a:cubicBezTo>
                    <a:pt x="9980" y="1043"/>
                    <a:pt x="9932" y="1011"/>
                    <a:pt x="9867" y="995"/>
                  </a:cubicBezTo>
                  <a:cubicBezTo>
                    <a:pt x="9787" y="931"/>
                    <a:pt x="9707" y="883"/>
                    <a:pt x="9611" y="835"/>
                  </a:cubicBezTo>
                  <a:cubicBezTo>
                    <a:pt x="9530" y="787"/>
                    <a:pt x="9466" y="755"/>
                    <a:pt x="9386" y="706"/>
                  </a:cubicBezTo>
                  <a:cubicBezTo>
                    <a:pt x="9306" y="674"/>
                    <a:pt x="9210" y="626"/>
                    <a:pt x="9129" y="594"/>
                  </a:cubicBezTo>
                  <a:cubicBezTo>
                    <a:pt x="9049" y="546"/>
                    <a:pt x="8985" y="530"/>
                    <a:pt x="8905" y="482"/>
                  </a:cubicBezTo>
                  <a:cubicBezTo>
                    <a:pt x="8825" y="450"/>
                    <a:pt x="8728" y="402"/>
                    <a:pt x="8632" y="386"/>
                  </a:cubicBezTo>
                  <a:cubicBezTo>
                    <a:pt x="8552" y="354"/>
                    <a:pt x="8472" y="321"/>
                    <a:pt x="8375" y="305"/>
                  </a:cubicBezTo>
                  <a:cubicBezTo>
                    <a:pt x="8295" y="289"/>
                    <a:pt x="8231" y="273"/>
                    <a:pt x="8151" y="241"/>
                  </a:cubicBezTo>
                  <a:cubicBezTo>
                    <a:pt x="8071" y="225"/>
                    <a:pt x="7974" y="209"/>
                    <a:pt x="7894" y="161"/>
                  </a:cubicBezTo>
                  <a:lnTo>
                    <a:pt x="7589" y="113"/>
                  </a:lnTo>
                  <a:cubicBezTo>
                    <a:pt x="7525" y="113"/>
                    <a:pt x="7493" y="81"/>
                    <a:pt x="7429" y="81"/>
                  </a:cubicBezTo>
                  <a:lnTo>
                    <a:pt x="7012" y="33"/>
                  </a:lnTo>
                  <a:lnTo>
                    <a:pt x="6883" y="33"/>
                  </a:lnTo>
                  <a:cubicBezTo>
                    <a:pt x="6723" y="1"/>
                    <a:pt x="6562" y="1"/>
                    <a:pt x="640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238525" y="4091425"/>
              <a:ext cx="336925" cy="205775"/>
            </a:xfrm>
            <a:custGeom>
              <a:rect b="b" l="l" r="r" t="t"/>
              <a:pathLst>
                <a:path extrusionOk="0" h="8231" w="13477">
                  <a:moveTo>
                    <a:pt x="7813" y="417"/>
                  </a:moveTo>
                  <a:cubicBezTo>
                    <a:pt x="9530" y="417"/>
                    <a:pt x="10958" y="1829"/>
                    <a:pt x="10958" y="3578"/>
                  </a:cubicBezTo>
                  <a:cubicBezTo>
                    <a:pt x="10958" y="3674"/>
                    <a:pt x="11038" y="3770"/>
                    <a:pt x="11150" y="3770"/>
                  </a:cubicBezTo>
                  <a:cubicBezTo>
                    <a:pt x="12257" y="3819"/>
                    <a:pt x="13108" y="4717"/>
                    <a:pt x="13108" y="5824"/>
                  </a:cubicBezTo>
                  <a:cubicBezTo>
                    <a:pt x="13108" y="6947"/>
                    <a:pt x="12177" y="7861"/>
                    <a:pt x="11054" y="7861"/>
                  </a:cubicBezTo>
                  <a:lnTo>
                    <a:pt x="2455" y="7861"/>
                  </a:lnTo>
                  <a:cubicBezTo>
                    <a:pt x="1332" y="7845"/>
                    <a:pt x="401" y="6947"/>
                    <a:pt x="401" y="5792"/>
                  </a:cubicBezTo>
                  <a:cubicBezTo>
                    <a:pt x="401" y="4781"/>
                    <a:pt x="1171" y="3915"/>
                    <a:pt x="2166" y="3770"/>
                  </a:cubicBezTo>
                  <a:cubicBezTo>
                    <a:pt x="2278" y="3754"/>
                    <a:pt x="2358" y="3674"/>
                    <a:pt x="2358" y="3578"/>
                  </a:cubicBezTo>
                  <a:lnTo>
                    <a:pt x="2358" y="3546"/>
                  </a:lnTo>
                  <a:cubicBezTo>
                    <a:pt x="2358" y="2712"/>
                    <a:pt x="3032" y="2022"/>
                    <a:pt x="3867" y="2022"/>
                  </a:cubicBezTo>
                  <a:cubicBezTo>
                    <a:pt x="4155" y="2022"/>
                    <a:pt x="4444" y="2102"/>
                    <a:pt x="4701" y="2262"/>
                  </a:cubicBezTo>
                  <a:cubicBezTo>
                    <a:pt x="4721" y="2293"/>
                    <a:pt x="4754" y="2304"/>
                    <a:pt x="4792" y="2304"/>
                  </a:cubicBezTo>
                  <a:cubicBezTo>
                    <a:pt x="4814" y="2304"/>
                    <a:pt x="4838" y="2300"/>
                    <a:pt x="4861" y="2294"/>
                  </a:cubicBezTo>
                  <a:cubicBezTo>
                    <a:pt x="4925" y="2262"/>
                    <a:pt x="4957" y="2230"/>
                    <a:pt x="4974" y="2182"/>
                  </a:cubicBezTo>
                  <a:cubicBezTo>
                    <a:pt x="5503" y="1107"/>
                    <a:pt x="6578" y="417"/>
                    <a:pt x="7813" y="417"/>
                  </a:cubicBezTo>
                  <a:close/>
                  <a:moveTo>
                    <a:pt x="7797" y="0"/>
                  </a:moveTo>
                  <a:cubicBezTo>
                    <a:pt x="6498" y="0"/>
                    <a:pt x="5343" y="690"/>
                    <a:pt x="4717" y="1813"/>
                  </a:cubicBezTo>
                  <a:cubicBezTo>
                    <a:pt x="4460" y="1685"/>
                    <a:pt x="4171" y="1605"/>
                    <a:pt x="3867" y="1605"/>
                  </a:cubicBezTo>
                  <a:cubicBezTo>
                    <a:pt x="2856" y="1605"/>
                    <a:pt x="2022" y="2391"/>
                    <a:pt x="1941" y="3385"/>
                  </a:cubicBezTo>
                  <a:cubicBezTo>
                    <a:pt x="818" y="3626"/>
                    <a:pt x="0" y="4621"/>
                    <a:pt x="0" y="5776"/>
                  </a:cubicBezTo>
                  <a:cubicBezTo>
                    <a:pt x="0" y="7123"/>
                    <a:pt x="1107" y="8230"/>
                    <a:pt x="2455" y="8230"/>
                  </a:cubicBezTo>
                  <a:lnTo>
                    <a:pt x="11054" y="8230"/>
                  </a:lnTo>
                  <a:cubicBezTo>
                    <a:pt x="11064" y="8231"/>
                    <a:pt x="11073" y="8231"/>
                    <a:pt x="11083" y="8231"/>
                  </a:cubicBezTo>
                  <a:cubicBezTo>
                    <a:pt x="12401" y="8231"/>
                    <a:pt x="13477" y="7146"/>
                    <a:pt x="13477" y="5792"/>
                  </a:cubicBezTo>
                  <a:cubicBezTo>
                    <a:pt x="13477" y="4556"/>
                    <a:pt x="12562" y="3514"/>
                    <a:pt x="11327" y="3369"/>
                  </a:cubicBezTo>
                  <a:cubicBezTo>
                    <a:pt x="11230" y="1508"/>
                    <a:pt x="9690" y="0"/>
                    <a:pt x="779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1318650" y="3944625"/>
              <a:ext cx="304850" cy="304850"/>
            </a:xfrm>
            <a:custGeom>
              <a:rect b="b" l="l" r="r" t="t"/>
              <a:pathLst>
                <a:path extrusionOk="0" h="12194" w="12194">
                  <a:moveTo>
                    <a:pt x="6097" y="1765"/>
                  </a:moveTo>
                  <a:cubicBezTo>
                    <a:pt x="6658" y="3867"/>
                    <a:pt x="8327" y="5551"/>
                    <a:pt x="10428" y="6097"/>
                  </a:cubicBezTo>
                  <a:cubicBezTo>
                    <a:pt x="8327" y="6658"/>
                    <a:pt x="6658" y="8327"/>
                    <a:pt x="6097" y="10428"/>
                  </a:cubicBezTo>
                  <a:cubicBezTo>
                    <a:pt x="5535" y="8327"/>
                    <a:pt x="3867" y="6642"/>
                    <a:pt x="1765" y="6097"/>
                  </a:cubicBezTo>
                  <a:cubicBezTo>
                    <a:pt x="3867" y="5535"/>
                    <a:pt x="5551" y="3867"/>
                    <a:pt x="6097" y="1765"/>
                  </a:cubicBezTo>
                  <a:close/>
                  <a:moveTo>
                    <a:pt x="6097" y="0"/>
                  </a:moveTo>
                  <a:cubicBezTo>
                    <a:pt x="5968" y="0"/>
                    <a:pt x="5888" y="80"/>
                    <a:pt x="5888" y="193"/>
                  </a:cubicBezTo>
                  <a:cubicBezTo>
                    <a:pt x="5888" y="3321"/>
                    <a:pt x="3353" y="5888"/>
                    <a:pt x="193" y="5888"/>
                  </a:cubicBezTo>
                  <a:cubicBezTo>
                    <a:pt x="80" y="5888"/>
                    <a:pt x="0" y="5968"/>
                    <a:pt x="0" y="6097"/>
                  </a:cubicBezTo>
                  <a:cubicBezTo>
                    <a:pt x="0" y="6209"/>
                    <a:pt x="80" y="6289"/>
                    <a:pt x="193" y="6289"/>
                  </a:cubicBezTo>
                  <a:cubicBezTo>
                    <a:pt x="3321" y="6289"/>
                    <a:pt x="5888" y="8840"/>
                    <a:pt x="5888" y="11985"/>
                  </a:cubicBezTo>
                  <a:cubicBezTo>
                    <a:pt x="5888" y="12113"/>
                    <a:pt x="5968" y="12193"/>
                    <a:pt x="6097" y="12193"/>
                  </a:cubicBezTo>
                  <a:cubicBezTo>
                    <a:pt x="6209" y="12193"/>
                    <a:pt x="6289" y="12113"/>
                    <a:pt x="6289" y="11985"/>
                  </a:cubicBezTo>
                  <a:cubicBezTo>
                    <a:pt x="6289" y="8840"/>
                    <a:pt x="8856" y="6289"/>
                    <a:pt x="11985" y="6289"/>
                  </a:cubicBezTo>
                  <a:cubicBezTo>
                    <a:pt x="12113" y="6289"/>
                    <a:pt x="12193" y="6209"/>
                    <a:pt x="12193" y="6097"/>
                  </a:cubicBezTo>
                  <a:cubicBezTo>
                    <a:pt x="12193" y="5968"/>
                    <a:pt x="12113" y="5888"/>
                    <a:pt x="11985" y="5888"/>
                  </a:cubicBezTo>
                  <a:cubicBezTo>
                    <a:pt x="8856" y="5888"/>
                    <a:pt x="6289" y="3337"/>
                    <a:pt x="6289" y="193"/>
                  </a:cubicBezTo>
                  <a:cubicBezTo>
                    <a:pt x="6289" y="80"/>
                    <a:pt x="6209" y="0"/>
                    <a:pt x="609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1241225" y="4305600"/>
              <a:ext cx="108325" cy="108325"/>
            </a:xfrm>
            <a:custGeom>
              <a:rect b="b" l="l" r="r" t="t"/>
              <a:pathLst>
                <a:path extrusionOk="0" h="4333" w="4333">
                  <a:moveTo>
                    <a:pt x="2167" y="1123"/>
                  </a:moveTo>
                  <a:cubicBezTo>
                    <a:pt x="2391" y="1573"/>
                    <a:pt x="2760" y="1958"/>
                    <a:pt x="3209" y="2166"/>
                  </a:cubicBezTo>
                  <a:cubicBezTo>
                    <a:pt x="2776" y="2391"/>
                    <a:pt x="2391" y="2744"/>
                    <a:pt x="2167" y="3209"/>
                  </a:cubicBezTo>
                  <a:cubicBezTo>
                    <a:pt x="1958" y="2744"/>
                    <a:pt x="1589" y="2359"/>
                    <a:pt x="1124" y="2166"/>
                  </a:cubicBezTo>
                  <a:cubicBezTo>
                    <a:pt x="1589" y="1942"/>
                    <a:pt x="1974" y="1589"/>
                    <a:pt x="2167" y="1123"/>
                  </a:cubicBezTo>
                  <a:close/>
                  <a:moveTo>
                    <a:pt x="2167" y="0"/>
                  </a:moveTo>
                  <a:cubicBezTo>
                    <a:pt x="2054" y="0"/>
                    <a:pt x="1974" y="81"/>
                    <a:pt x="1974" y="193"/>
                  </a:cubicBezTo>
                  <a:cubicBezTo>
                    <a:pt x="1974" y="1155"/>
                    <a:pt x="1188" y="1958"/>
                    <a:pt x="209" y="1958"/>
                  </a:cubicBezTo>
                  <a:cubicBezTo>
                    <a:pt x="81" y="1958"/>
                    <a:pt x="1" y="2038"/>
                    <a:pt x="1" y="2166"/>
                  </a:cubicBezTo>
                  <a:cubicBezTo>
                    <a:pt x="1" y="2279"/>
                    <a:pt x="81" y="2359"/>
                    <a:pt x="209" y="2359"/>
                  </a:cubicBezTo>
                  <a:cubicBezTo>
                    <a:pt x="1172" y="2359"/>
                    <a:pt x="1974" y="3145"/>
                    <a:pt x="1974" y="4124"/>
                  </a:cubicBezTo>
                  <a:cubicBezTo>
                    <a:pt x="1974" y="4252"/>
                    <a:pt x="2054" y="4332"/>
                    <a:pt x="2167" y="4332"/>
                  </a:cubicBezTo>
                  <a:cubicBezTo>
                    <a:pt x="2295" y="4332"/>
                    <a:pt x="2375" y="4252"/>
                    <a:pt x="2375" y="4124"/>
                  </a:cubicBezTo>
                  <a:cubicBezTo>
                    <a:pt x="2375" y="3161"/>
                    <a:pt x="3161" y="2359"/>
                    <a:pt x="4140" y="2359"/>
                  </a:cubicBezTo>
                  <a:cubicBezTo>
                    <a:pt x="4252" y="2359"/>
                    <a:pt x="4332" y="2279"/>
                    <a:pt x="4332" y="2166"/>
                  </a:cubicBezTo>
                  <a:cubicBezTo>
                    <a:pt x="4332" y="2038"/>
                    <a:pt x="4252" y="1958"/>
                    <a:pt x="4140" y="1958"/>
                  </a:cubicBezTo>
                  <a:cubicBezTo>
                    <a:pt x="3177" y="1958"/>
                    <a:pt x="2375" y="1188"/>
                    <a:pt x="2375" y="193"/>
                  </a:cubicBezTo>
                  <a:cubicBezTo>
                    <a:pt x="2375" y="81"/>
                    <a:pt x="2295" y="0"/>
                    <a:pt x="216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694950" y="4256275"/>
              <a:ext cx="108325" cy="108300"/>
            </a:xfrm>
            <a:custGeom>
              <a:rect b="b" l="l" r="r" t="t"/>
              <a:pathLst>
                <a:path extrusionOk="0" h="4332" w="4333">
                  <a:moveTo>
                    <a:pt x="2182" y="1139"/>
                  </a:moveTo>
                  <a:cubicBezTo>
                    <a:pt x="2407" y="1604"/>
                    <a:pt x="2760" y="1989"/>
                    <a:pt x="3225" y="2182"/>
                  </a:cubicBezTo>
                  <a:cubicBezTo>
                    <a:pt x="2760" y="2390"/>
                    <a:pt x="2391" y="2776"/>
                    <a:pt x="2182" y="3241"/>
                  </a:cubicBezTo>
                  <a:cubicBezTo>
                    <a:pt x="1958" y="2776"/>
                    <a:pt x="1605" y="2390"/>
                    <a:pt x="1140" y="2182"/>
                  </a:cubicBezTo>
                  <a:cubicBezTo>
                    <a:pt x="1605" y="1973"/>
                    <a:pt x="1990" y="1604"/>
                    <a:pt x="2182" y="1139"/>
                  </a:cubicBezTo>
                  <a:close/>
                  <a:moveTo>
                    <a:pt x="2166" y="0"/>
                  </a:moveTo>
                  <a:cubicBezTo>
                    <a:pt x="2038" y="0"/>
                    <a:pt x="1958" y="80"/>
                    <a:pt x="1958" y="209"/>
                  </a:cubicBezTo>
                  <a:cubicBezTo>
                    <a:pt x="1958" y="1171"/>
                    <a:pt x="1188" y="1973"/>
                    <a:pt x="193" y="1973"/>
                  </a:cubicBezTo>
                  <a:cubicBezTo>
                    <a:pt x="81" y="1973"/>
                    <a:pt x="0" y="2054"/>
                    <a:pt x="0" y="2166"/>
                  </a:cubicBezTo>
                  <a:cubicBezTo>
                    <a:pt x="0" y="2294"/>
                    <a:pt x="81" y="2374"/>
                    <a:pt x="193" y="2374"/>
                  </a:cubicBezTo>
                  <a:cubicBezTo>
                    <a:pt x="1156" y="2374"/>
                    <a:pt x="1958" y="3161"/>
                    <a:pt x="1958" y="4139"/>
                  </a:cubicBezTo>
                  <a:cubicBezTo>
                    <a:pt x="1958" y="4252"/>
                    <a:pt x="2038" y="4332"/>
                    <a:pt x="2166" y="4332"/>
                  </a:cubicBezTo>
                  <a:cubicBezTo>
                    <a:pt x="2279" y="4332"/>
                    <a:pt x="2359" y="4252"/>
                    <a:pt x="2359" y="4139"/>
                  </a:cubicBezTo>
                  <a:cubicBezTo>
                    <a:pt x="2359" y="3177"/>
                    <a:pt x="3145" y="2374"/>
                    <a:pt x="4124" y="2374"/>
                  </a:cubicBezTo>
                  <a:cubicBezTo>
                    <a:pt x="4252" y="2374"/>
                    <a:pt x="4332" y="2294"/>
                    <a:pt x="4332" y="2166"/>
                  </a:cubicBezTo>
                  <a:cubicBezTo>
                    <a:pt x="4332" y="2054"/>
                    <a:pt x="4252" y="1973"/>
                    <a:pt x="4124" y="1973"/>
                  </a:cubicBezTo>
                  <a:cubicBezTo>
                    <a:pt x="3161" y="1973"/>
                    <a:pt x="2359" y="1187"/>
                    <a:pt x="2359" y="209"/>
                  </a:cubicBezTo>
                  <a:cubicBezTo>
                    <a:pt x="2359" y="80"/>
                    <a:pt x="2279"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1691650" y="4361750"/>
              <a:ext cx="104300" cy="104300"/>
            </a:xfrm>
            <a:custGeom>
              <a:rect b="b" l="l" r="r" t="t"/>
              <a:pathLst>
                <a:path extrusionOk="0" h="4172" w="4172">
                  <a:moveTo>
                    <a:pt x="2086" y="385"/>
                  </a:moveTo>
                  <a:cubicBezTo>
                    <a:pt x="3033" y="385"/>
                    <a:pt x="3771" y="1140"/>
                    <a:pt x="3771" y="2070"/>
                  </a:cubicBezTo>
                  <a:cubicBezTo>
                    <a:pt x="3771" y="2985"/>
                    <a:pt x="3001" y="3755"/>
                    <a:pt x="2086" y="3755"/>
                  </a:cubicBezTo>
                  <a:cubicBezTo>
                    <a:pt x="1156" y="3755"/>
                    <a:pt x="402" y="2985"/>
                    <a:pt x="402" y="2070"/>
                  </a:cubicBezTo>
                  <a:cubicBezTo>
                    <a:pt x="402" y="1140"/>
                    <a:pt x="1156" y="385"/>
                    <a:pt x="2086" y="385"/>
                  </a:cubicBezTo>
                  <a:close/>
                  <a:moveTo>
                    <a:pt x="2086" y="0"/>
                  </a:moveTo>
                  <a:cubicBezTo>
                    <a:pt x="947" y="0"/>
                    <a:pt x="0" y="947"/>
                    <a:pt x="0" y="2086"/>
                  </a:cubicBezTo>
                  <a:cubicBezTo>
                    <a:pt x="0" y="3225"/>
                    <a:pt x="947" y="4172"/>
                    <a:pt x="2086" y="4172"/>
                  </a:cubicBezTo>
                  <a:cubicBezTo>
                    <a:pt x="3241" y="4172"/>
                    <a:pt x="4172" y="3225"/>
                    <a:pt x="4172" y="2086"/>
                  </a:cubicBezTo>
                  <a:cubicBezTo>
                    <a:pt x="4172" y="915"/>
                    <a:pt x="3225" y="0"/>
                    <a:pt x="208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1637500" y="4482075"/>
              <a:ext cx="212600" cy="111125"/>
            </a:xfrm>
            <a:custGeom>
              <a:rect b="b" l="l" r="r" t="t"/>
              <a:pathLst>
                <a:path extrusionOk="0" h="4445" w="8504">
                  <a:moveTo>
                    <a:pt x="4252" y="402"/>
                  </a:moveTo>
                  <a:cubicBezTo>
                    <a:pt x="6322" y="402"/>
                    <a:pt x="7974" y="2022"/>
                    <a:pt x="8103" y="4043"/>
                  </a:cubicBezTo>
                  <a:lnTo>
                    <a:pt x="402" y="4043"/>
                  </a:lnTo>
                  <a:cubicBezTo>
                    <a:pt x="498" y="2022"/>
                    <a:pt x="2183" y="402"/>
                    <a:pt x="4252" y="402"/>
                  </a:cubicBezTo>
                  <a:close/>
                  <a:moveTo>
                    <a:pt x="4252" y="0"/>
                  </a:moveTo>
                  <a:cubicBezTo>
                    <a:pt x="1910" y="0"/>
                    <a:pt x="1" y="1910"/>
                    <a:pt x="1" y="4252"/>
                  </a:cubicBezTo>
                  <a:cubicBezTo>
                    <a:pt x="1" y="4364"/>
                    <a:pt x="81" y="4445"/>
                    <a:pt x="193" y="4445"/>
                  </a:cubicBezTo>
                  <a:lnTo>
                    <a:pt x="8295" y="4445"/>
                  </a:lnTo>
                  <a:cubicBezTo>
                    <a:pt x="8423" y="4445"/>
                    <a:pt x="8504" y="4364"/>
                    <a:pt x="8504" y="4252"/>
                  </a:cubicBezTo>
                  <a:cubicBezTo>
                    <a:pt x="8504" y="1910"/>
                    <a:pt x="6594" y="0"/>
                    <a:pt x="425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1489100" y="4649325"/>
              <a:ext cx="104300" cy="104300"/>
            </a:xfrm>
            <a:custGeom>
              <a:rect b="b" l="l" r="r" t="t"/>
              <a:pathLst>
                <a:path extrusionOk="0" h="4172" w="4172">
                  <a:moveTo>
                    <a:pt x="2086" y="402"/>
                  </a:moveTo>
                  <a:cubicBezTo>
                    <a:pt x="3017" y="402"/>
                    <a:pt x="3771" y="1172"/>
                    <a:pt x="3771" y="2086"/>
                  </a:cubicBezTo>
                  <a:cubicBezTo>
                    <a:pt x="3771" y="3017"/>
                    <a:pt x="3033" y="3771"/>
                    <a:pt x="2086" y="3771"/>
                  </a:cubicBezTo>
                  <a:cubicBezTo>
                    <a:pt x="1140" y="3771"/>
                    <a:pt x="402" y="3017"/>
                    <a:pt x="402" y="2086"/>
                  </a:cubicBezTo>
                  <a:cubicBezTo>
                    <a:pt x="402" y="1172"/>
                    <a:pt x="1156" y="402"/>
                    <a:pt x="2086" y="402"/>
                  </a:cubicBezTo>
                  <a:close/>
                  <a:moveTo>
                    <a:pt x="2086" y="1"/>
                  </a:moveTo>
                  <a:cubicBezTo>
                    <a:pt x="915" y="1"/>
                    <a:pt x="1" y="947"/>
                    <a:pt x="1" y="2086"/>
                  </a:cubicBezTo>
                  <a:cubicBezTo>
                    <a:pt x="1" y="3241"/>
                    <a:pt x="931" y="4172"/>
                    <a:pt x="2086" y="4172"/>
                  </a:cubicBezTo>
                  <a:cubicBezTo>
                    <a:pt x="3241" y="4172"/>
                    <a:pt x="4172" y="3241"/>
                    <a:pt x="4172" y="2086"/>
                  </a:cubicBezTo>
                  <a:cubicBezTo>
                    <a:pt x="4172" y="947"/>
                    <a:pt x="3241"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1438975" y="4770450"/>
              <a:ext cx="204575" cy="77450"/>
            </a:xfrm>
            <a:custGeom>
              <a:rect b="b" l="l" r="r" t="t"/>
              <a:pathLst>
                <a:path extrusionOk="0" h="3098" w="8183">
                  <a:moveTo>
                    <a:pt x="4091" y="1"/>
                  </a:moveTo>
                  <a:cubicBezTo>
                    <a:pt x="2150" y="1"/>
                    <a:pt x="497" y="1316"/>
                    <a:pt x="0" y="3097"/>
                  </a:cubicBezTo>
                  <a:lnTo>
                    <a:pt x="417" y="3097"/>
                  </a:lnTo>
                  <a:cubicBezTo>
                    <a:pt x="899" y="1541"/>
                    <a:pt x="2358" y="402"/>
                    <a:pt x="4091" y="402"/>
                  </a:cubicBezTo>
                  <a:cubicBezTo>
                    <a:pt x="5808" y="402"/>
                    <a:pt x="7268" y="1541"/>
                    <a:pt x="7765" y="3097"/>
                  </a:cubicBezTo>
                  <a:lnTo>
                    <a:pt x="8182" y="3097"/>
                  </a:lnTo>
                  <a:cubicBezTo>
                    <a:pt x="7701" y="1316"/>
                    <a:pt x="6048" y="1"/>
                    <a:pt x="4091"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1894200" y="4649325"/>
              <a:ext cx="104300" cy="104300"/>
            </a:xfrm>
            <a:custGeom>
              <a:rect b="b" l="l" r="r" t="t"/>
              <a:pathLst>
                <a:path extrusionOk="0" h="4172" w="4172">
                  <a:moveTo>
                    <a:pt x="2086" y="402"/>
                  </a:moveTo>
                  <a:cubicBezTo>
                    <a:pt x="3001" y="402"/>
                    <a:pt x="3771" y="1172"/>
                    <a:pt x="3771" y="2086"/>
                  </a:cubicBezTo>
                  <a:cubicBezTo>
                    <a:pt x="3771" y="3017"/>
                    <a:pt x="3001" y="3771"/>
                    <a:pt x="2086" y="3771"/>
                  </a:cubicBezTo>
                  <a:cubicBezTo>
                    <a:pt x="1140" y="3771"/>
                    <a:pt x="402" y="3017"/>
                    <a:pt x="402" y="2086"/>
                  </a:cubicBezTo>
                  <a:cubicBezTo>
                    <a:pt x="402" y="1172"/>
                    <a:pt x="1156" y="402"/>
                    <a:pt x="2086" y="402"/>
                  </a:cubicBezTo>
                  <a:close/>
                  <a:moveTo>
                    <a:pt x="2086" y="1"/>
                  </a:moveTo>
                  <a:cubicBezTo>
                    <a:pt x="915" y="1"/>
                    <a:pt x="0" y="947"/>
                    <a:pt x="0" y="2086"/>
                  </a:cubicBezTo>
                  <a:cubicBezTo>
                    <a:pt x="0" y="3241"/>
                    <a:pt x="947" y="4172"/>
                    <a:pt x="2086" y="4172"/>
                  </a:cubicBezTo>
                  <a:cubicBezTo>
                    <a:pt x="3241" y="4172"/>
                    <a:pt x="4172" y="3241"/>
                    <a:pt x="4172" y="2086"/>
                  </a:cubicBezTo>
                  <a:cubicBezTo>
                    <a:pt x="4172" y="947"/>
                    <a:pt x="3225"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1844075" y="4770450"/>
              <a:ext cx="204575" cy="77450"/>
            </a:xfrm>
            <a:custGeom>
              <a:rect b="b" l="l" r="r" t="t"/>
              <a:pathLst>
                <a:path extrusionOk="0" h="3098" w="8183">
                  <a:moveTo>
                    <a:pt x="4091" y="1"/>
                  </a:moveTo>
                  <a:cubicBezTo>
                    <a:pt x="2150" y="1"/>
                    <a:pt x="497" y="1316"/>
                    <a:pt x="0" y="3097"/>
                  </a:cubicBezTo>
                  <a:lnTo>
                    <a:pt x="417" y="3097"/>
                  </a:lnTo>
                  <a:cubicBezTo>
                    <a:pt x="898" y="1541"/>
                    <a:pt x="2358" y="402"/>
                    <a:pt x="4091" y="402"/>
                  </a:cubicBezTo>
                  <a:cubicBezTo>
                    <a:pt x="5808" y="402"/>
                    <a:pt x="7284" y="1541"/>
                    <a:pt x="7765" y="3097"/>
                  </a:cubicBezTo>
                  <a:lnTo>
                    <a:pt x="8182" y="3097"/>
                  </a:lnTo>
                  <a:cubicBezTo>
                    <a:pt x="7685" y="1316"/>
                    <a:pt x="6032" y="1"/>
                    <a:pt x="4091"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1676000" y="4642100"/>
              <a:ext cx="137200" cy="159675"/>
            </a:xfrm>
            <a:custGeom>
              <a:rect b="b" l="l" r="r" t="t"/>
              <a:pathLst>
                <a:path extrusionOk="0" h="6387" w="5488">
                  <a:moveTo>
                    <a:pt x="2744" y="1"/>
                  </a:moveTo>
                  <a:cubicBezTo>
                    <a:pt x="2632" y="1"/>
                    <a:pt x="2552" y="81"/>
                    <a:pt x="2552" y="193"/>
                  </a:cubicBezTo>
                  <a:lnTo>
                    <a:pt x="2552" y="3578"/>
                  </a:lnTo>
                  <a:lnTo>
                    <a:pt x="81" y="6049"/>
                  </a:lnTo>
                  <a:cubicBezTo>
                    <a:pt x="1" y="6129"/>
                    <a:pt x="1" y="6258"/>
                    <a:pt x="81" y="6338"/>
                  </a:cubicBezTo>
                  <a:cubicBezTo>
                    <a:pt x="121" y="6370"/>
                    <a:pt x="173" y="6386"/>
                    <a:pt x="223" y="6386"/>
                  </a:cubicBezTo>
                  <a:cubicBezTo>
                    <a:pt x="274" y="6386"/>
                    <a:pt x="322" y="6370"/>
                    <a:pt x="354" y="6338"/>
                  </a:cubicBezTo>
                  <a:lnTo>
                    <a:pt x="2744" y="3947"/>
                  </a:lnTo>
                  <a:lnTo>
                    <a:pt x="5135" y="6338"/>
                  </a:lnTo>
                  <a:cubicBezTo>
                    <a:pt x="5167" y="6370"/>
                    <a:pt x="5231" y="6386"/>
                    <a:pt x="5279" y="6386"/>
                  </a:cubicBezTo>
                  <a:cubicBezTo>
                    <a:pt x="5311" y="6386"/>
                    <a:pt x="5375" y="6370"/>
                    <a:pt x="5407" y="6338"/>
                  </a:cubicBezTo>
                  <a:cubicBezTo>
                    <a:pt x="5488" y="6258"/>
                    <a:pt x="5488" y="6129"/>
                    <a:pt x="5407" y="6049"/>
                  </a:cubicBezTo>
                  <a:lnTo>
                    <a:pt x="2953" y="3578"/>
                  </a:lnTo>
                  <a:lnTo>
                    <a:pt x="2953" y="193"/>
                  </a:lnTo>
                  <a:cubicBezTo>
                    <a:pt x="2953" y="81"/>
                    <a:pt x="2873" y="1"/>
                    <a:pt x="274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719825" y="4782500"/>
              <a:ext cx="108300" cy="65400"/>
            </a:xfrm>
            <a:custGeom>
              <a:rect b="b" l="l" r="r" t="t"/>
              <a:pathLst>
                <a:path extrusionOk="0" h="2616" w="4332">
                  <a:moveTo>
                    <a:pt x="2166" y="0"/>
                  </a:moveTo>
                  <a:cubicBezTo>
                    <a:pt x="2054" y="0"/>
                    <a:pt x="1974" y="80"/>
                    <a:pt x="1974" y="193"/>
                  </a:cubicBezTo>
                  <a:cubicBezTo>
                    <a:pt x="1974" y="1155"/>
                    <a:pt x="1187" y="1957"/>
                    <a:pt x="209" y="1957"/>
                  </a:cubicBezTo>
                  <a:cubicBezTo>
                    <a:pt x="80" y="1957"/>
                    <a:pt x="0" y="2038"/>
                    <a:pt x="0" y="2166"/>
                  </a:cubicBezTo>
                  <a:cubicBezTo>
                    <a:pt x="0" y="2278"/>
                    <a:pt x="80" y="2358"/>
                    <a:pt x="209" y="2358"/>
                  </a:cubicBezTo>
                  <a:cubicBezTo>
                    <a:pt x="546" y="2358"/>
                    <a:pt x="850" y="2455"/>
                    <a:pt x="1107" y="2615"/>
                  </a:cubicBezTo>
                  <a:lnTo>
                    <a:pt x="1749" y="2615"/>
                  </a:lnTo>
                  <a:cubicBezTo>
                    <a:pt x="1572" y="2439"/>
                    <a:pt x="1348" y="2278"/>
                    <a:pt x="1107" y="2166"/>
                  </a:cubicBezTo>
                  <a:cubicBezTo>
                    <a:pt x="1572" y="1941"/>
                    <a:pt x="1957" y="1572"/>
                    <a:pt x="2150" y="1123"/>
                  </a:cubicBezTo>
                  <a:cubicBezTo>
                    <a:pt x="2375" y="1572"/>
                    <a:pt x="2728" y="1957"/>
                    <a:pt x="3193" y="2166"/>
                  </a:cubicBezTo>
                  <a:cubicBezTo>
                    <a:pt x="2952" y="2278"/>
                    <a:pt x="2728" y="2423"/>
                    <a:pt x="2551" y="2615"/>
                  </a:cubicBezTo>
                  <a:lnTo>
                    <a:pt x="3193" y="2615"/>
                  </a:lnTo>
                  <a:cubicBezTo>
                    <a:pt x="3450" y="2455"/>
                    <a:pt x="3770" y="2358"/>
                    <a:pt x="4091" y="2358"/>
                  </a:cubicBezTo>
                  <a:cubicBezTo>
                    <a:pt x="4236" y="2358"/>
                    <a:pt x="4332" y="2278"/>
                    <a:pt x="4332" y="2166"/>
                  </a:cubicBezTo>
                  <a:cubicBezTo>
                    <a:pt x="4332" y="2038"/>
                    <a:pt x="4252" y="1957"/>
                    <a:pt x="4139" y="1957"/>
                  </a:cubicBezTo>
                  <a:cubicBezTo>
                    <a:pt x="3177" y="1957"/>
                    <a:pt x="2375" y="1171"/>
                    <a:pt x="2375" y="193"/>
                  </a:cubicBezTo>
                  <a:cubicBezTo>
                    <a:pt x="2375" y="80"/>
                    <a:pt x="2294"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1092825" y="4500925"/>
              <a:ext cx="58175" cy="58175"/>
            </a:xfrm>
            <a:custGeom>
              <a:rect b="b" l="l" r="r" t="t"/>
              <a:pathLst>
                <a:path extrusionOk="0" h="2327" w="2327">
                  <a:moveTo>
                    <a:pt x="1172" y="434"/>
                  </a:moveTo>
                  <a:cubicBezTo>
                    <a:pt x="1589" y="434"/>
                    <a:pt x="1926" y="771"/>
                    <a:pt x="1926" y="1188"/>
                  </a:cubicBezTo>
                  <a:cubicBezTo>
                    <a:pt x="1926" y="1589"/>
                    <a:pt x="1589" y="1958"/>
                    <a:pt x="1172" y="1958"/>
                  </a:cubicBezTo>
                  <a:cubicBezTo>
                    <a:pt x="755" y="1958"/>
                    <a:pt x="402" y="1605"/>
                    <a:pt x="402" y="1188"/>
                  </a:cubicBezTo>
                  <a:cubicBezTo>
                    <a:pt x="402" y="771"/>
                    <a:pt x="755" y="434"/>
                    <a:pt x="1172" y="434"/>
                  </a:cubicBezTo>
                  <a:close/>
                  <a:moveTo>
                    <a:pt x="1172" y="1"/>
                  </a:moveTo>
                  <a:cubicBezTo>
                    <a:pt x="530" y="1"/>
                    <a:pt x="1" y="530"/>
                    <a:pt x="1" y="1172"/>
                  </a:cubicBezTo>
                  <a:cubicBezTo>
                    <a:pt x="1" y="1813"/>
                    <a:pt x="530" y="2327"/>
                    <a:pt x="1172" y="2327"/>
                  </a:cubicBezTo>
                  <a:cubicBezTo>
                    <a:pt x="1814" y="2327"/>
                    <a:pt x="2327" y="1813"/>
                    <a:pt x="2327" y="1172"/>
                  </a:cubicBezTo>
                  <a:cubicBezTo>
                    <a:pt x="2327" y="530"/>
                    <a:pt x="1814" y="1"/>
                    <a:pt x="117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1613450" y="4239825"/>
              <a:ext cx="58175" cy="58175"/>
            </a:xfrm>
            <a:custGeom>
              <a:rect b="b" l="l" r="r" t="t"/>
              <a:pathLst>
                <a:path extrusionOk="0" h="2327" w="2327">
                  <a:moveTo>
                    <a:pt x="1155" y="401"/>
                  </a:moveTo>
                  <a:cubicBezTo>
                    <a:pt x="1588" y="401"/>
                    <a:pt x="1925" y="738"/>
                    <a:pt x="1925" y="1171"/>
                  </a:cubicBezTo>
                  <a:cubicBezTo>
                    <a:pt x="1925" y="1589"/>
                    <a:pt x="1588" y="1925"/>
                    <a:pt x="1155" y="1925"/>
                  </a:cubicBezTo>
                  <a:cubicBezTo>
                    <a:pt x="738" y="1925"/>
                    <a:pt x="401" y="1589"/>
                    <a:pt x="401" y="1171"/>
                  </a:cubicBezTo>
                  <a:cubicBezTo>
                    <a:pt x="401" y="738"/>
                    <a:pt x="738" y="401"/>
                    <a:pt x="1155" y="401"/>
                  </a:cubicBezTo>
                  <a:close/>
                  <a:moveTo>
                    <a:pt x="1155" y="0"/>
                  </a:moveTo>
                  <a:cubicBezTo>
                    <a:pt x="513" y="0"/>
                    <a:pt x="0" y="530"/>
                    <a:pt x="0" y="1171"/>
                  </a:cubicBezTo>
                  <a:cubicBezTo>
                    <a:pt x="0" y="1813"/>
                    <a:pt x="513" y="2327"/>
                    <a:pt x="1155" y="2327"/>
                  </a:cubicBezTo>
                  <a:cubicBezTo>
                    <a:pt x="1797" y="2327"/>
                    <a:pt x="2326" y="1813"/>
                    <a:pt x="2326" y="1171"/>
                  </a:cubicBezTo>
                  <a:cubicBezTo>
                    <a:pt x="2326" y="530"/>
                    <a:pt x="1797" y="0"/>
                    <a:pt x="115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2160925" y="4605200"/>
              <a:ext cx="58175" cy="58200"/>
            </a:xfrm>
            <a:custGeom>
              <a:rect b="b" l="l" r="r" t="t"/>
              <a:pathLst>
                <a:path extrusionOk="0" h="2328" w="2327">
                  <a:moveTo>
                    <a:pt x="1155" y="434"/>
                  </a:moveTo>
                  <a:cubicBezTo>
                    <a:pt x="1589" y="434"/>
                    <a:pt x="1926" y="771"/>
                    <a:pt x="1926" y="1188"/>
                  </a:cubicBezTo>
                  <a:cubicBezTo>
                    <a:pt x="1926" y="1589"/>
                    <a:pt x="1589" y="1958"/>
                    <a:pt x="1155" y="1958"/>
                  </a:cubicBezTo>
                  <a:cubicBezTo>
                    <a:pt x="738" y="1958"/>
                    <a:pt x="401" y="1605"/>
                    <a:pt x="401" y="1188"/>
                  </a:cubicBezTo>
                  <a:cubicBezTo>
                    <a:pt x="401" y="771"/>
                    <a:pt x="738" y="434"/>
                    <a:pt x="1155" y="434"/>
                  </a:cubicBezTo>
                  <a:close/>
                  <a:moveTo>
                    <a:pt x="1155" y="1"/>
                  </a:moveTo>
                  <a:cubicBezTo>
                    <a:pt x="514" y="1"/>
                    <a:pt x="0" y="530"/>
                    <a:pt x="0" y="1172"/>
                  </a:cubicBezTo>
                  <a:cubicBezTo>
                    <a:pt x="0" y="1814"/>
                    <a:pt x="514" y="2327"/>
                    <a:pt x="1155" y="2327"/>
                  </a:cubicBezTo>
                  <a:cubicBezTo>
                    <a:pt x="1797" y="2327"/>
                    <a:pt x="2327" y="1814"/>
                    <a:pt x="2327" y="1172"/>
                  </a:cubicBezTo>
                  <a:cubicBezTo>
                    <a:pt x="2327" y="530"/>
                    <a:pt x="1797" y="1"/>
                    <a:pt x="115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2094750" y="4163600"/>
              <a:ext cx="158050" cy="294425"/>
            </a:xfrm>
            <a:custGeom>
              <a:rect b="b" l="l" r="r" t="t"/>
              <a:pathLst>
                <a:path extrusionOk="0" h="11777" w="6322">
                  <a:moveTo>
                    <a:pt x="4557" y="402"/>
                  </a:moveTo>
                  <a:cubicBezTo>
                    <a:pt x="5118" y="402"/>
                    <a:pt x="5631" y="450"/>
                    <a:pt x="5920" y="466"/>
                  </a:cubicBezTo>
                  <a:lnTo>
                    <a:pt x="5920" y="1894"/>
                  </a:lnTo>
                  <a:lnTo>
                    <a:pt x="5054" y="1894"/>
                  </a:lnTo>
                  <a:cubicBezTo>
                    <a:pt x="3995" y="1894"/>
                    <a:pt x="3851" y="2536"/>
                    <a:pt x="3851" y="3065"/>
                  </a:cubicBezTo>
                  <a:lnTo>
                    <a:pt x="3851" y="4349"/>
                  </a:lnTo>
                  <a:cubicBezTo>
                    <a:pt x="3851" y="4477"/>
                    <a:pt x="3931" y="4557"/>
                    <a:pt x="4043" y="4557"/>
                  </a:cubicBezTo>
                  <a:lnTo>
                    <a:pt x="5840" y="4557"/>
                  </a:lnTo>
                  <a:lnTo>
                    <a:pt x="5631" y="6178"/>
                  </a:lnTo>
                  <a:lnTo>
                    <a:pt x="4075" y="6178"/>
                  </a:lnTo>
                  <a:cubicBezTo>
                    <a:pt x="3947" y="6178"/>
                    <a:pt x="3867" y="6258"/>
                    <a:pt x="3867" y="6386"/>
                  </a:cubicBezTo>
                  <a:lnTo>
                    <a:pt x="3867" y="11376"/>
                  </a:lnTo>
                  <a:lnTo>
                    <a:pt x="2150" y="11376"/>
                  </a:lnTo>
                  <a:lnTo>
                    <a:pt x="2150" y="6386"/>
                  </a:lnTo>
                  <a:cubicBezTo>
                    <a:pt x="2150" y="6258"/>
                    <a:pt x="2070" y="6178"/>
                    <a:pt x="1941" y="6178"/>
                  </a:cubicBezTo>
                  <a:lnTo>
                    <a:pt x="401" y="6178"/>
                  </a:lnTo>
                  <a:lnTo>
                    <a:pt x="401" y="4557"/>
                  </a:lnTo>
                  <a:lnTo>
                    <a:pt x="1941" y="4557"/>
                  </a:lnTo>
                  <a:cubicBezTo>
                    <a:pt x="2070" y="4557"/>
                    <a:pt x="2150" y="4477"/>
                    <a:pt x="2150" y="4349"/>
                  </a:cubicBezTo>
                  <a:lnTo>
                    <a:pt x="2150" y="2873"/>
                  </a:lnTo>
                  <a:cubicBezTo>
                    <a:pt x="2150" y="1333"/>
                    <a:pt x="3048" y="402"/>
                    <a:pt x="4557" y="402"/>
                  </a:cubicBezTo>
                  <a:close/>
                  <a:moveTo>
                    <a:pt x="4557" y="1"/>
                  </a:moveTo>
                  <a:cubicBezTo>
                    <a:pt x="2824" y="1"/>
                    <a:pt x="1749" y="1108"/>
                    <a:pt x="1749" y="2873"/>
                  </a:cubicBezTo>
                  <a:lnTo>
                    <a:pt x="1749" y="4156"/>
                  </a:lnTo>
                  <a:lnTo>
                    <a:pt x="193" y="4156"/>
                  </a:lnTo>
                  <a:cubicBezTo>
                    <a:pt x="80" y="4156"/>
                    <a:pt x="0" y="4236"/>
                    <a:pt x="0" y="4349"/>
                  </a:cubicBezTo>
                  <a:lnTo>
                    <a:pt x="0" y="6386"/>
                  </a:lnTo>
                  <a:cubicBezTo>
                    <a:pt x="0" y="6499"/>
                    <a:pt x="80" y="6579"/>
                    <a:pt x="193" y="6579"/>
                  </a:cubicBezTo>
                  <a:lnTo>
                    <a:pt x="1749" y="6579"/>
                  </a:lnTo>
                  <a:lnTo>
                    <a:pt x="1749" y="11568"/>
                  </a:lnTo>
                  <a:cubicBezTo>
                    <a:pt x="1749" y="11697"/>
                    <a:pt x="1829" y="11777"/>
                    <a:pt x="1941" y="11777"/>
                  </a:cubicBezTo>
                  <a:lnTo>
                    <a:pt x="4027" y="11777"/>
                  </a:lnTo>
                  <a:cubicBezTo>
                    <a:pt x="4155" y="11777"/>
                    <a:pt x="4236" y="11697"/>
                    <a:pt x="4236" y="11568"/>
                  </a:cubicBezTo>
                  <a:lnTo>
                    <a:pt x="4236" y="6579"/>
                  </a:lnTo>
                  <a:lnTo>
                    <a:pt x="5776" y="6579"/>
                  </a:lnTo>
                  <a:cubicBezTo>
                    <a:pt x="5872" y="6579"/>
                    <a:pt x="5952" y="6499"/>
                    <a:pt x="5968" y="6402"/>
                  </a:cubicBezTo>
                  <a:lnTo>
                    <a:pt x="6241" y="4381"/>
                  </a:lnTo>
                  <a:cubicBezTo>
                    <a:pt x="6241" y="4317"/>
                    <a:pt x="6209" y="4252"/>
                    <a:pt x="6193" y="4220"/>
                  </a:cubicBezTo>
                  <a:cubicBezTo>
                    <a:pt x="6177" y="4172"/>
                    <a:pt x="6097" y="4156"/>
                    <a:pt x="6033" y="4156"/>
                  </a:cubicBezTo>
                  <a:lnTo>
                    <a:pt x="4236" y="4156"/>
                  </a:lnTo>
                  <a:lnTo>
                    <a:pt x="4236" y="3065"/>
                  </a:lnTo>
                  <a:cubicBezTo>
                    <a:pt x="4236" y="2552"/>
                    <a:pt x="4348" y="2295"/>
                    <a:pt x="5038" y="2295"/>
                  </a:cubicBezTo>
                  <a:lnTo>
                    <a:pt x="6097" y="2295"/>
                  </a:lnTo>
                  <a:cubicBezTo>
                    <a:pt x="6209" y="2295"/>
                    <a:pt x="6289" y="2215"/>
                    <a:pt x="6289" y="2087"/>
                  </a:cubicBezTo>
                  <a:lnTo>
                    <a:pt x="6289" y="290"/>
                  </a:lnTo>
                  <a:cubicBezTo>
                    <a:pt x="6321" y="161"/>
                    <a:pt x="6241" y="81"/>
                    <a:pt x="6129" y="81"/>
                  </a:cubicBezTo>
                  <a:cubicBezTo>
                    <a:pt x="5936" y="65"/>
                    <a:pt x="5278" y="1"/>
                    <a:pt x="455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1114875" y="4691450"/>
              <a:ext cx="32925" cy="32100"/>
            </a:xfrm>
            <a:custGeom>
              <a:rect b="b" l="l" r="r" t="t"/>
              <a:pathLst>
                <a:path extrusionOk="0" h="1284" w="1317">
                  <a:moveTo>
                    <a:pt x="643" y="0"/>
                  </a:moveTo>
                  <a:cubicBezTo>
                    <a:pt x="290" y="0"/>
                    <a:pt x="1" y="289"/>
                    <a:pt x="1" y="642"/>
                  </a:cubicBezTo>
                  <a:cubicBezTo>
                    <a:pt x="1" y="1011"/>
                    <a:pt x="290" y="1284"/>
                    <a:pt x="643" y="1284"/>
                  </a:cubicBezTo>
                  <a:cubicBezTo>
                    <a:pt x="1012" y="1284"/>
                    <a:pt x="1284" y="1011"/>
                    <a:pt x="1284" y="642"/>
                  </a:cubicBezTo>
                  <a:cubicBezTo>
                    <a:pt x="1317" y="305"/>
                    <a:pt x="1012" y="0"/>
                    <a:pt x="643"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976100" y="4715100"/>
              <a:ext cx="149650" cy="132800"/>
            </a:xfrm>
            <a:custGeom>
              <a:rect b="b" l="l" r="r" t="t"/>
              <a:pathLst>
                <a:path extrusionOk="0" h="5312" w="5986">
                  <a:moveTo>
                    <a:pt x="2985" y="1"/>
                  </a:moveTo>
                  <a:cubicBezTo>
                    <a:pt x="1349" y="1"/>
                    <a:pt x="1" y="1348"/>
                    <a:pt x="1" y="2985"/>
                  </a:cubicBezTo>
                  <a:cubicBezTo>
                    <a:pt x="1" y="3931"/>
                    <a:pt x="434" y="4782"/>
                    <a:pt x="1124" y="5311"/>
                  </a:cubicBezTo>
                  <a:lnTo>
                    <a:pt x="1862" y="5311"/>
                  </a:lnTo>
                  <a:cubicBezTo>
                    <a:pt x="996" y="4894"/>
                    <a:pt x="402" y="4012"/>
                    <a:pt x="402" y="2985"/>
                  </a:cubicBezTo>
                  <a:cubicBezTo>
                    <a:pt x="402" y="1573"/>
                    <a:pt x="1557" y="402"/>
                    <a:pt x="2985" y="402"/>
                  </a:cubicBezTo>
                  <a:cubicBezTo>
                    <a:pt x="4413" y="402"/>
                    <a:pt x="5584" y="1573"/>
                    <a:pt x="5584" y="2985"/>
                  </a:cubicBezTo>
                  <a:cubicBezTo>
                    <a:pt x="5584" y="4012"/>
                    <a:pt x="4974" y="4894"/>
                    <a:pt x="4108" y="5311"/>
                  </a:cubicBezTo>
                  <a:lnTo>
                    <a:pt x="4846" y="5311"/>
                  </a:lnTo>
                  <a:cubicBezTo>
                    <a:pt x="5536" y="4782"/>
                    <a:pt x="5985" y="3931"/>
                    <a:pt x="5985" y="2985"/>
                  </a:cubicBezTo>
                  <a:cubicBezTo>
                    <a:pt x="5985" y="1348"/>
                    <a:pt x="4638" y="1"/>
                    <a:pt x="298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903925" y="4648925"/>
              <a:ext cx="295225" cy="199775"/>
            </a:xfrm>
            <a:custGeom>
              <a:rect b="b" l="l" r="r" t="t"/>
              <a:pathLst>
                <a:path extrusionOk="0" h="7991" w="11809">
                  <a:moveTo>
                    <a:pt x="4252" y="1"/>
                  </a:moveTo>
                  <a:cubicBezTo>
                    <a:pt x="1909" y="1"/>
                    <a:pt x="0" y="1910"/>
                    <a:pt x="0" y="4252"/>
                  </a:cubicBezTo>
                  <a:lnTo>
                    <a:pt x="0" y="6995"/>
                  </a:lnTo>
                  <a:cubicBezTo>
                    <a:pt x="0" y="7348"/>
                    <a:pt x="48" y="7669"/>
                    <a:pt x="128" y="7990"/>
                  </a:cubicBezTo>
                  <a:lnTo>
                    <a:pt x="546" y="7990"/>
                  </a:lnTo>
                  <a:cubicBezTo>
                    <a:pt x="465" y="7669"/>
                    <a:pt x="417" y="7348"/>
                    <a:pt x="417" y="6995"/>
                  </a:cubicBezTo>
                  <a:lnTo>
                    <a:pt x="417" y="4252"/>
                  </a:lnTo>
                  <a:cubicBezTo>
                    <a:pt x="417" y="2134"/>
                    <a:pt x="2150" y="402"/>
                    <a:pt x="4268" y="402"/>
                  </a:cubicBezTo>
                  <a:lnTo>
                    <a:pt x="7541" y="402"/>
                  </a:lnTo>
                  <a:cubicBezTo>
                    <a:pt x="9674" y="402"/>
                    <a:pt x="11391" y="2134"/>
                    <a:pt x="11391" y="4252"/>
                  </a:cubicBezTo>
                  <a:lnTo>
                    <a:pt x="11391" y="6995"/>
                  </a:lnTo>
                  <a:cubicBezTo>
                    <a:pt x="11391" y="7348"/>
                    <a:pt x="11359" y="7669"/>
                    <a:pt x="11279" y="7990"/>
                  </a:cubicBezTo>
                  <a:lnTo>
                    <a:pt x="11696" y="7990"/>
                  </a:lnTo>
                  <a:cubicBezTo>
                    <a:pt x="11776" y="7669"/>
                    <a:pt x="11808" y="7348"/>
                    <a:pt x="11808" y="6995"/>
                  </a:cubicBezTo>
                  <a:lnTo>
                    <a:pt x="11808" y="4252"/>
                  </a:lnTo>
                  <a:lnTo>
                    <a:pt x="11760" y="4252"/>
                  </a:lnTo>
                  <a:cubicBezTo>
                    <a:pt x="11760" y="1910"/>
                    <a:pt x="9851" y="1"/>
                    <a:pt x="7508"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368875" y="4407475"/>
              <a:ext cx="319675" cy="317675"/>
            </a:xfrm>
            <a:custGeom>
              <a:rect b="b" l="l" r="r" t="t"/>
              <a:pathLst>
                <a:path extrusionOk="0" h="12707" w="12787">
                  <a:moveTo>
                    <a:pt x="5054" y="498"/>
                  </a:moveTo>
                  <a:cubicBezTo>
                    <a:pt x="4621" y="883"/>
                    <a:pt x="4252" y="1412"/>
                    <a:pt x="3931" y="2102"/>
                  </a:cubicBezTo>
                  <a:cubicBezTo>
                    <a:pt x="3578" y="1942"/>
                    <a:pt x="3241" y="1733"/>
                    <a:pt x="2888" y="1492"/>
                  </a:cubicBezTo>
                  <a:lnTo>
                    <a:pt x="2952" y="1444"/>
                  </a:lnTo>
                  <a:cubicBezTo>
                    <a:pt x="3032" y="1380"/>
                    <a:pt x="3097" y="1332"/>
                    <a:pt x="3177" y="1300"/>
                  </a:cubicBezTo>
                  <a:lnTo>
                    <a:pt x="3353" y="1172"/>
                  </a:lnTo>
                  <a:cubicBezTo>
                    <a:pt x="3433" y="1139"/>
                    <a:pt x="3514" y="1075"/>
                    <a:pt x="3594" y="1027"/>
                  </a:cubicBezTo>
                  <a:cubicBezTo>
                    <a:pt x="3658" y="995"/>
                    <a:pt x="3722" y="979"/>
                    <a:pt x="3802" y="931"/>
                  </a:cubicBezTo>
                  <a:cubicBezTo>
                    <a:pt x="3835" y="915"/>
                    <a:pt x="3899" y="899"/>
                    <a:pt x="3931" y="883"/>
                  </a:cubicBezTo>
                  <a:cubicBezTo>
                    <a:pt x="4059" y="819"/>
                    <a:pt x="4155" y="770"/>
                    <a:pt x="4284" y="738"/>
                  </a:cubicBezTo>
                  <a:cubicBezTo>
                    <a:pt x="4316" y="706"/>
                    <a:pt x="4364" y="690"/>
                    <a:pt x="4412" y="674"/>
                  </a:cubicBezTo>
                  <a:cubicBezTo>
                    <a:pt x="4492" y="658"/>
                    <a:pt x="4557" y="610"/>
                    <a:pt x="4637" y="594"/>
                  </a:cubicBezTo>
                  <a:cubicBezTo>
                    <a:pt x="4733" y="546"/>
                    <a:pt x="4845" y="530"/>
                    <a:pt x="4942" y="514"/>
                  </a:cubicBezTo>
                  <a:cubicBezTo>
                    <a:pt x="4974" y="514"/>
                    <a:pt x="5022" y="498"/>
                    <a:pt x="5054" y="498"/>
                  </a:cubicBezTo>
                  <a:close/>
                  <a:moveTo>
                    <a:pt x="7781" y="498"/>
                  </a:moveTo>
                  <a:lnTo>
                    <a:pt x="7781" y="498"/>
                  </a:lnTo>
                  <a:cubicBezTo>
                    <a:pt x="7813" y="514"/>
                    <a:pt x="7845" y="514"/>
                    <a:pt x="7894" y="530"/>
                  </a:cubicBezTo>
                  <a:cubicBezTo>
                    <a:pt x="7990" y="562"/>
                    <a:pt x="8086" y="594"/>
                    <a:pt x="8182" y="610"/>
                  </a:cubicBezTo>
                  <a:cubicBezTo>
                    <a:pt x="8263" y="642"/>
                    <a:pt x="8327" y="658"/>
                    <a:pt x="8407" y="690"/>
                  </a:cubicBezTo>
                  <a:cubicBezTo>
                    <a:pt x="8455" y="722"/>
                    <a:pt x="8487" y="738"/>
                    <a:pt x="8551" y="738"/>
                  </a:cubicBezTo>
                  <a:cubicBezTo>
                    <a:pt x="8664" y="770"/>
                    <a:pt x="8792" y="835"/>
                    <a:pt x="8888" y="883"/>
                  </a:cubicBezTo>
                  <a:cubicBezTo>
                    <a:pt x="8936" y="899"/>
                    <a:pt x="8985" y="915"/>
                    <a:pt x="9033" y="931"/>
                  </a:cubicBezTo>
                  <a:cubicBezTo>
                    <a:pt x="9097" y="979"/>
                    <a:pt x="9177" y="995"/>
                    <a:pt x="9225" y="1043"/>
                  </a:cubicBezTo>
                  <a:cubicBezTo>
                    <a:pt x="9305" y="1075"/>
                    <a:pt x="9386" y="1123"/>
                    <a:pt x="9466" y="1172"/>
                  </a:cubicBezTo>
                  <a:lnTo>
                    <a:pt x="9658" y="1300"/>
                  </a:lnTo>
                  <a:cubicBezTo>
                    <a:pt x="9739" y="1332"/>
                    <a:pt x="9787" y="1396"/>
                    <a:pt x="9867" y="1444"/>
                  </a:cubicBezTo>
                  <a:cubicBezTo>
                    <a:pt x="9899" y="1460"/>
                    <a:pt x="9931" y="1476"/>
                    <a:pt x="9947" y="1492"/>
                  </a:cubicBezTo>
                  <a:cubicBezTo>
                    <a:pt x="9626" y="1733"/>
                    <a:pt x="9273" y="1942"/>
                    <a:pt x="8904" y="2102"/>
                  </a:cubicBezTo>
                  <a:cubicBezTo>
                    <a:pt x="8616" y="1412"/>
                    <a:pt x="8230" y="883"/>
                    <a:pt x="7781" y="498"/>
                  </a:cubicBezTo>
                  <a:close/>
                  <a:moveTo>
                    <a:pt x="6209" y="353"/>
                  </a:moveTo>
                  <a:lnTo>
                    <a:pt x="6209" y="2648"/>
                  </a:lnTo>
                  <a:cubicBezTo>
                    <a:pt x="5535" y="2615"/>
                    <a:pt x="4893" y="2487"/>
                    <a:pt x="4284" y="2263"/>
                  </a:cubicBezTo>
                  <a:cubicBezTo>
                    <a:pt x="4765" y="1172"/>
                    <a:pt x="5439" y="450"/>
                    <a:pt x="6209" y="353"/>
                  </a:cubicBezTo>
                  <a:close/>
                  <a:moveTo>
                    <a:pt x="6610" y="353"/>
                  </a:moveTo>
                  <a:cubicBezTo>
                    <a:pt x="7364" y="450"/>
                    <a:pt x="8022" y="1172"/>
                    <a:pt x="8519" y="2263"/>
                  </a:cubicBezTo>
                  <a:cubicBezTo>
                    <a:pt x="7926" y="2503"/>
                    <a:pt x="7284" y="2615"/>
                    <a:pt x="6594" y="2648"/>
                  </a:cubicBezTo>
                  <a:lnTo>
                    <a:pt x="6594" y="353"/>
                  </a:lnTo>
                  <a:close/>
                  <a:moveTo>
                    <a:pt x="8664" y="2615"/>
                  </a:moveTo>
                  <a:cubicBezTo>
                    <a:pt x="9033" y="3578"/>
                    <a:pt x="9273" y="4781"/>
                    <a:pt x="9289" y="6097"/>
                  </a:cubicBezTo>
                  <a:lnTo>
                    <a:pt x="6610" y="6097"/>
                  </a:lnTo>
                  <a:lnTo>
                    <a:pt x="6610" y="3049"/>
                  </a:lnTo>
                  <a:cubicBezTo>
                    <a:pt x="7332" y="3017"/>
                    <a:pt x="8022" y="2888"/>
                    <a:pt x="8664" y="2615"/>
                  </a:cubicBezTo>
                  <a:close/>
                  <a:moveTo>
                    <a:pt x="2551" y="1765"/>
                  </a:moveTo>
                  <a:cubicBezTo>
                    <a:pt x="2936" y="2038"/>
                    <a:pt x="3337" y="2295"/>
                    <a:pt x="3754" y="2487"/>
                  </a:cubicBezTo>
                  <a:cubicBezTo>
                    <a:pt x="3369" y="3482"/>
                    <a:pt x="3129" y="4749"/>
                    <a:pt x="3113" y="6113"/>
                  </a:cubicBezTo>
                  <a:lnTo>
                    <a:pt x="449" y="6113"/>
                  </a:lnTo>
                  <a:cubicBezTo>
                    <a:pt x="514" y="4364"/>
                    <a:pt x="1316" y="2808"/>
                    <a:pt x="2551" y="1765"/>
                  </a:cubicBezTo>
                  <a:close/>
                  <a:moveTo>
                    <a:pt x="4139" y="2648"/>
                  </a:moveTo>
                  <a:cubicBezTo>
                    <a:pt x="4797" y="2888"/>
                    <a:pt x="5487" y="3017"/>
                    <a:pt x="6209" y="3065"/>
                  </a:cubicBezTo>
                  <a:lnTo>
                    <a:pt x="6209" y="6113"/>
                  </a:lnTo>
                  <a:lnTo>
                    <a:pt x="3514" y="6113"/>
                  </a:lnTo>
                  <a:cubicBezTo>
                    <a:pt x="3530" y="4813"/>
                    <a:pt x="3754" y="3610"/>
                    <a:pt x="4139" y="2648"/>
                  </a:cubicBezTo>
                  <a:close/>
                  <a:moveTo>
                    <a:pt x="10252" y="1749"/>
                  </a:moveTo>
                  <a:cubicBezTo>
                    <a:pt x="11503" y="2824"/>
                    <a:pt x="12322" y="4364"/>
                    <a:pt x="12386" y="6113"/>
                  </a:cubicBezTo>
                  <a:lnTo>
                    <a:pt x="9690" y="6113"/>
                  </a:lnTo>
                  <a:cubicBezTo>
                    <a:pt x="9674" y="4749"/>
                    <a:pt x="9434" y="3482"/>
                    <a:pt x="9049" y="2487"/>
                  </a:cubicBezTo>
                  <a:cubicBezTo>
                    <a:pt x="9466" y="2279"/>
                    <a:pt x="9867" y="2038"/>
                    <a:pt x="10252" y="1749"/>
                  </a:cubicBezTo>
                  <a:close/>
                  <a:moveTo>
                    <a:pt x="9289" y="6514"/>
                  </a:moveTo>
                  <a:cubicBezTo>
                    <a:pt x="9273" y="7814"/>
                    <a:pt x="9049" y="9017"/>
                    <a:pt x="8664" y="9979"/>
                  </a:cubicBezTo>
                  <a:cubicBezTo>
                    <a:pt x="8006" y="9739"/>
                    <a:pt x="7332" y="9594"/>
                    <a:pt x="6610" y="9562"/>
                  </a:cubicBezTo>
                  <a:lnTo>
                    <a:pt x="6610" y="6514"/>
                  </a:lnTo>
                  <a:close/>
                  <a:moveTo>
                    <a:pt x="6209" y="6530"/>
                  </a:moveTo>
                  <a:lnTo>
                    <a:pt x="6209" y="9578"/>
                  </a:lnTo>
                  <a:cubicBezTo>
                    <a:pt x="5487" y="9594"/>
                    <a:pt x="4781" y="9739"/>
                    <a:pt x="4139" y="9995"/>
                  </a:cubicBezTo>
                  <a:cubicBezTo>
                    <a:pt x="3770" y="9033"/>
                    <a:pt x="3530" y="7830"/>
                    <a:pt x="3514" y="6530"/>
                  </a:cubicBezTo>
                  <a:close/>
                  <a:moveTo>
                    <a:pt x="3113" y="6530"/>
                  </a:moveTo>
                  <a:cubicBezTo>
                    <a:pt x="3129" y="7894"/>
                    <a:pt x="3369" y="9161"/>
                    <a:pt x="3754" y="10156"/>
                  </a:cubicBezTo>
                  <a:cubicBezTo>
                    <a:pt x="3337" y="10348"/>
                    <a:pt x="2936" y="10589"/>
                    <a:pt x="2551" y="10878"/>
                  </a:cubicBezTo>
                  <a:cubicBezTo>
                    <a:pt x="1300" y="9819"/>
                    <a:pt x="481" y="8279"/>
                    <a:pt x="417" y="6530"/>
                  </a:cubicBezTo>
                  <a:close/>
                  <a:moveTo>
                    <a:pt x="12386" y="6530"/>
                  </a:moveTo>
                  <a:cubicBezTo>
                    <a:pt x="12322" y="8263"/>
                    <a:pt x="11503" y="9819"/>
                    <a:pt x="10252" y="10878"/>
                  </a:cubicBezTo>
                  <a:cubicBezTo>
                    <a:pt x="9867" y="10605"/>
                    <a:pt x="9466" y="10348"/>
                    <a:pt x="9049" y="10156"/>
                  </a:cubicBezTo>
                  <a:cubicBezTo>
                    <a:pt x="9434" y="9161"/>
                    <a:pt x="9674" y="7894"/>
                    <a:pt x="9690" y="6530"/>
                  </a:cubicBezTo>
                  <a:close/>
                  <a:moveTo>
                    <a:pt x="8872" y="10509"/>
                  </a:moveTo>
                  <a:cubicBezTo>
                    <a:pt x="9225" y="10669"/>
                    <a:pt x="9578" y="10862"/>
                    <a:pt x="9915" y="11102"/>
                  </a:cubicBezTo>
                  <a:cubicBezTo>
                    <a:pt x="9915" y="11151"/>
                    <a:pt x="9867" y="11167"/>
                    <a:pt x="9851" y="11183"/>
                  </a:cubicBezTo>
                  <a:cubicBezTo>
                    <a:pt x="9771" y="11247"/>
                    <a:pt x="9706" y="11279"/>
                    <a:pt x="9626" y="11327"/>
                  </a:cubicBezTo>
                  <a:lnTo>
                    <a:pt x="9450" y="11439"/>
                  </a:lnTo>
                  <a:cubicBezTo>
                    <a:pt x="9370" y="11488"/>
                    <a:pt x="9289" y="11552"/>
                    <a:pt x="9209" y="11584"/>
                  </a:cubicBezTo>
                  <a:cubicBezTo>
                    <a:pt x="9145" y="11632"/>
                    <a:pt x="9097" y="11648"/>
                    <a:pt x="9017" y="11680"/>
                  </a:cubicBezTo>
                  <a:cubicBezTo>
                    <a:pt x="8968" y="11712"/>
                    <a:pt x="8904" y="11728"/>
                    <a:pt x="8872" y="11744"/>
                  </a:cubicBezTo>
                  <a:cubicBezTo>
                    <a:pt x="8744" y="11808"/>
                    <a:pt x="8632" y="11840"/>
                    <a:pt x="8519" y="11889"/>
                  </a:cubicBezTo>
                  <a:cubicBezTo>
                    <a:pt x="8487" y="11905"/>
                    <a:pt x="8439" y="11921"/>
                    <a:pt x="8391" y="11921"/>
                  </a:cubicBezTo>
                  <a:cubicBezTo>
                    <a:pt x="8311" y="11953"/>
                    <a:pt x="8247" y="11985"/>
                    <a:pt x="8166" y="12001"/>
                  </a:cubicBezTo>
                  <a:cubicBezTo>
                    <a:pt x="8070" y="12049"/>
                    <a:pt x="7974" y="12065"/>
                    <a:pt x="7861" y="12081"/>
                  </a:cubicBezTo>
                  <a:cubicBezTo>
                    <a:pt x="7829" y="12081"/>
                    <a:pt x="7781" y="12113"/>
                    <a:pt x="7749" y="12113"/>
                  </a:cubicBezTo>
                  <a:cubicBezTo>
                    <a:pt x="8182" y="11728"/>
                    <a:pt x="8551" y="11183"/>
                    <a:pt x="8872" y="10509"/>
                  </a:cubicBezTo>
                  <a:close/>
                  <a:moveTo>
                    <a:pt x="3899" y="10541"/>
                  </a:moveTo>
                  <a:cubicBezTo>
                    <a:pt x="4186" y="11228"/>
                    <a:pt x="4570" y="11757"/>
                    <a:pt x="5017" y="12141"/>
                  </a:cubicBezTo>
                  <a:lnTo>
                    <a:pt x="5017" y="12141"/>
                  </a:lnTo>
                  <a:cubicBezTo>
                    <a:pt x="4998" y="12127"/>
                    <a:pt x="4955" y="12113"/>
                    <a:pt x="4926" y="12113"/>
                  </a:cubicBezTo>
                  <a:cubicBezTo>
                    <a:pt x="4813" y="12081"/>
                    <a:pt x="4717" y="12049"/>
                    <a:pt x="4621" y="12033"/>
                  </a:cubicBezTo>
                  <a:cubicBezTo>
                    <a:pt x="4540" y="12001"/>
                    <a:pt x="4476" y="11985"/>
                    <a:pt x="4396" y="11953"/>
                  </a:cubicBezTo>
                  <a:cubicBezTo>
                    <a:pt x="4364" y="11921"/>
                    <a:pt x="4316" y="11905"/>
                    <a:pt x="4252" y="11889"/>
                  </a:cubicBezTo>
                  <a:cubicBezTo>
                    <a:pt x="4139" y="11840"/>
                    <a:pt x="4011" y="11792"/>
                    <a:pt x="3915" y="11744"/>
                  </a:cubicBezTo>
                  <a:cubicBezTo>
                    <a:pt x="3867" y="11728"/>
                    <a:pt x="3819" y="11712"/>
                    <a:pt x="3770" y="11680"/>
                  </a:cubicBezTo>
                  <a:cubicBezTo>
                    <a:pt x="3706" y="11648"/>
                    <a:pt x="3658" y="11632"/>
                    <a:pt x="3578" y="11584"/>
                  </a:cubicBezTo>
                  <a:cubicBezTo>
                    <a:pt x="3498" y="11552"/>
                    <a:pt x="3417" y="11504"/>
                    <a:pt x="3337" y="11439"/>
                  </a:cubicBezTo>
                  <a:cubicBezTo>
                    <a:pt x="3273" y="11407"/>
                    <a:pt x="3209" y="11359"/>
                    <a:pt x="3145" y="11343"/>
                  </a:cubicBezTo>
                  <a:cubicBezTo>
                    <a:pt x="3064" y="11311"/>
                    <a:pt x="3016" y="11247"/>
                    <a:pt x="2936" y="11199"/>
                  </a:cubicBezTo>
                  <a:cubicBezTo>
                    <a:pt x="2904" y="11183"/>
                    <a:pt x="2872" y="11167"/>
                    <a:pt x="2856" y="11151"/>
                  </a:cubicBezTo>
                  <a:cubicBezTo>
                    <a:pt x="3177" y="10910"/>
                    <a:pt x="3530" y="10701"/>
                    <a:pt x="3899" y="10541"/>
                  </a:cubicBezTo>
                  <a:close/>
                  <a:moveTo>
                    <a:pt x="6209" y="9979"/>
                  </a:moveTo>
                  <a:lnTo>
                    <a:pt x="6209" y="12274"/>
                  </a:lnTo>
                  <a:cubicBezTo>
                    <a:pt x="5439" y="12161"/>
                    <a:pt x="4781" y="11439"/>
                    <a:pt x="4284" y="10364"/>
                  </a:cubicBezTo>
                  <a:cubicBezTo>
                    <a:pt x="4877" y="10124"/>
                    <a:pt x="5519" y="9995"/>
                    <a:pt x="6209" y="9979"/>
                  </a:cubicBezTo>
                  <a:close/>
                  <a:moveTo>
                    <a:pt x="6610" y="9979"/>
                  </a:moveTo>
                  <a:cubicBezTo>
                    <a:pt x="7268" y="9995"/>
                    <a:pt x="7910" y="10140"/>
                    <a:pt x="8519" y="10364"/>
                  </a:cubicBezTo>
                  <a:cubicBezTo>
                    <a:pt x="8054" y="11439"/>
                    <a:pt x="7364" y="12161"/>
                    <a:pt x="6610" y="12274"/>
                  </a:cubicBezTo>
                  <a:lnTo>
                    <a:pt x="6610" y="9979"/>
                  </a:lnTo>
                  <a:close/>
                  <a:moveTo>
                    <a:pt x="6385" y="0"/>
                  </a:moveTo>
                  <a:cubicBezTo>
                    <a:pt x="6225" y="0"/>
                    <a:pt x="6065" y="0"/>
                    <a:pt x="5904" y="16"/>
                  </a:cubicBezTo>
                  <a:lnTo>
                    <a:pt x="5776" y="16"/>
                  </a:lnTo>
                  <a:lnTo>
                    <a:pt x="5359" y="81"/>
                  </a:lnTo>
                  <a:cubicBezTo>
                    <a:pt x="5295" y="81"/>
                    <a:pt x="5262" y="97"/>
                    <a:pt x="5198" y="97"/>
                  </a:cubicBezTo>
                  <a:lnTo>
                    <a:pt x="4893" y="161"/>
                  </a:lnTo>
                  <a:cubicBezTo>
                    <a:pt x="4813" y="177"/>
                    <a:pt x="4717" y="193"/>
                    <a:pt x="4637" y="209"/>
                  </a:cubicBezTo>
                  <a:cubicBezTo>
                    <a:pt x="4557" y="241"/>
                    <a:pt x="4476" y="257"/>
                    <a:pt x="4412" y="273"/>
                  </a:cubicBezTo>
                  <a:cubicBezTo>
                    <a:pt x="4332" y="289"/>
                    <a:pt x="4252" y="337"/>
                    <a:pt x="4171" y="353"/>
                  </a:cubicBezTo>
                  <a:cubicBezTo>
                    <a:pt x="4075" y="401"/>
                    <a:pt x="3979" y="434"/>
                    <a:pt x="3899" y="482"/>
                  </a:cubicBezTo>
                  <a:cubicBezTo>
                    <a:pt x="3819" y="514"/>
                    <a:pt x="3754" y="530"/>
                    <a:pt x="3674" y="578"/>
                  </a:cubicBezTo>
                  <a:cubicBezTo>
                    <a:pt x="3594" y="610"/>
                    <a:pt x="3498" y="658"/>
                    <a:pt x="3417" y="722"/>
                  </a:cubicBezTo>
                  <a:cubicBezTo>
                    <a:pt x="3337" y="754"/>
                    <a:pt x="3273" y="803"/>
                    <a:pt x="3193" y="835"/>
                  </a:cubicBezTo>
                  <a:cubicBezTo>
                    <a:pt x="3113" y="899"/>
                    <a:pt x="3016" y="931"/>
                    <a:pt x="2936" y="995"/>
                  </a:cubicBezTo>
                  <a:cubicBezTo>
                    <a:pt x="2872" y="1043"/>
                    <a:pt x="2840" y="1059"/>
                    <a:pt x="2776" y="1091"/>
                  </a:cubicBezTo>
                  <a:cubicBezTo>
                    <a:pt x="2679" y="1172"/>
                    <a:pt x="2567" y="1236"/>
                    <a:pt x="2471" y="1316"/>
                  </a:cubicBezTo>
                  <a:cubicBezTo>
                    <a:pt x="2455" y="1332"/>
                    <a:pt x="2407" y="1364"/>
                    <a:pt x="2391" y="1380"/>
                  </a:cubicBezTo>
                  <a:lnTo>
                    <a:pt x="2391" y="1396"/>
                  </a:lnTo>
                  <a:cubicBezTo>
                    <a:pt x="947" y="2567"/>
                    <a:pt x="0" y="4364"/>
                    <a:pt x="0" y="6354"/>
                  </a:cubicBezTo>
                  <a:cubicBezTo>
                    <a:pt x="0" y="8359"/>
                    <a:pt x="931" y="10140"/>
                    <a:pt x="2391" y="11311"/>
                  </a:cubicBezTo>
                  <a:lnTo>
                    <a:pt x="2391" y="11327"/>
                  </a:lnTo>
                  <a:cubicBezTo>
                    <a:pt x="2407" y="11343"/>
                    <a:pt x="2455" y="11359"/>
                    <a:pt x="2471" y="11391"/>
                  </a:cubicBezTo>
                  <a:cubicBezTo>
                    <a:pt x="2567" y="11471"/>
                    <a:pt x="2679" y="11552"/>
                    <a:pt x="2776" y="11600"/>
                  </a:cubicBezTo>
                  <a:cubicBezTo>
                    <a:pt x="2840" y="11648"/>
                    <a:pt x="2872" y="11664"/>
                    <a:pt x="2936" y="11712"/>
                  </a:cubicBezTo>
                  <a:cubicBezTo>
                    <a:pt x="3016" y="11760"/>
                    <a:pt x="3097" y="11808"/>
                    <a:pt x="3193" y="11873"/>
                  </a:cubicBezTo>
                  <a:cubicBezTo>
                    <a:pt x="3273" y="11905"/>
                    <a:pt x="3337" y="11953"/>
                    <a:pt x="3417" y="11985"/>
                  </a:cubicBezTo>
                  <a:cubicBezTo>
                    <a:pt x="3498" y="12033"/>
                    <a:pt x="3594" y="12081"/>
                    <a:pt x="3674" y="12129"/>
                  </a:cubicBezTo>
                  <a:cubicBezTo>
                    <a:pt x="3738" y="12161"/>
                    <a:pt x="3819" y="12193"/>
                    <a:pt x="3899" y="12225"/>
                  </a:cubicBezTo>
                  <a:cubicBezTo>
                    <a:pt x="3995" y="12274"/>
                    <a:pt x="4075" y="12306"/>
                    <a:pt x="4171" y="12354"/>
                  </a:cubicBezTo>
                  <a:cubicBezTo>
                    <a:pt x="4252" y="12370"/>
                    <a:pt x="4332" y="12402"/>
                    <a:pt x="4412" y="12434"/>
                  </a:cubicBezTo>
                  <a:cubicBezTo>
                    <a:pt x="4492" y="12450"/>
                    <a:pt x="4557" y="12466"/>
                    <a:pt x="4637" y="12482"/>
                  </a:cubicBezTo>
                  <a:cubicBezTo>
                    <a:pt x="4717" y="12514"/>
                    <a:pt x="4813" y="12530"/>
                    <a:pt x="4893" y="12546"/>
                  </a:cubicBezTo>
                  <a:lnTo>
                    <a:pt x="5198" y="12611"/>
                  </a:lnTo>
                  <a:cubicBezTo>
                    <a:pt x="5262" y="12611"/>
                    <a:pt x="5295" y="12627"/>
                    <a:pt x="5359" y="12627"/>
                  </a:cubicBezTo>
                  <a:lnTo>
                    <a:pt x="5776" y="12691"/>
                  </a:lnTo>
                  <a:lnTo>
                    <a:pt x="5904" y="12691"/>
                  </a:lnTo>
                  <a:cubicBezTo>
                    <a:pt x="6065" y="12707"/>
                    <a:pt x="6225" y="12707"/>
                    <a:pt x="6385" y="12707"/>
                  </a:cubicBezTo>
                  <a:cubicBezTo>
                    <a:pt x="6546" y="12707"/>
                    <a:pt x="6706" y="12707"/>
                    <a:pt x="6867" y="12691"/>
                  </a:cubicBezTo>
                  <a:lnTo>
                    <a:pt x="6979" y="12691"/>
                  </a:lnTo>
                  <a:lnTo>
                    <a:pt x="7412" y="12627"/>
                  </a:lnTo>
                  <a:cubicBezTo>
                    <a:pt x="7460" y="12627"/>
                    <a:pt x="7509" y="12611"/>
                    <a:pt x="7573" y="12611"/>
                  </a:cubicBezTo>
                  <a:lnTo>
                    <a:pt x="7861" y="12546"/>
                  </a:lnTo>
                  <a:cubicBezTo>
                    <a:pt x="7974" y="12530"/>
                    <a:pt x="8054" y="12514"/>
                    <a:pt x="8134" y="12466"/>
                  </a:cubicBezTo>
                  <a:cubicBezTo>
                    <a:pt x="8214" y="12450"/>
                    <a:pt x="8263" y="12434"/>
                    <a:pt x="8343" y="12402"/>
                  </a:cubicBezTo>
                  <a:cubicBezTo>
                    <a:pt x="8423" y="12386"/>
                    <a:pt x="8535" y="12354"/>
                    <a:pt x="8616" y="12322"/>
                  </a:cubicBezTo>
                  <a:cubicBezTo>
                    <a:pt x="8712" y="12290"/>
                    <a:pt x="8792" y="12242"/>
                    <a:pt x="8888" y="12225"/>
                  </a:cubicBezTo>
                  <a:cubicBezTo>
                    <a:pt x="8968" y="12193"/>
                    <a:pt x="9033" y="12161"/>
                    <a:pt x="9113" y="12129"/>
                  </a:cubicBezTo>
                  <a:cubicBezTo>
                    <a:pt x="9193" y="12081"/>
                    <a:pt x="9289" y="12049"/>
                    <a:pt x="9370" y="12001"/>
                  </a:cubicBezTo>
                  <a:cubicBezTo>
                    <a:pt x="9450" y="11969"/>
                    <a:pt x="9514" y="11921"/>
                    <a:pt x="9594" y="11889"/>
                  </a:cubicBezTo>
                  <a:cubicBezTo>
                    <a:pt x="9674" y="11840"/>
                    <a:pt x="9755" y="11792"/>
                    <a:pt x="9851" y="11728"/>
                  </a:cubicBezTo>
                  <a:cubicBezTo>
                    <a:pt x="9915" y="11680"/>
                    <a:pt x="9947" y="11664"/>
                    <a:pt x="10011" y="11632"/>
                  </a:cubicBezTo>
                  <a:cubicBezTo>
                    <a:pt x="10108" y="11552"/>
                    <a:pt x="10220" y="11488"/>
                    <a:pt x="10316" y="11407"/>
                  </a:cubicBezTo>
                  <a:cubicBezTo>
                    <a:pt x="10332" y="11391"/>
                    <a:pt x="10380" y="11359"/>
                    <a:pt x="10396" y="11343"/>
                  </a:cubicBezTo>
                  <a:lnTo>
                    <a:pt x="10396" y="11327"/>
                  </a:lnTo>
                  <a:cubicBezTo>
                    <a:pt x="11840" y="10156"/>
                    <a:pt x="12787" y="8359"/>
                    <a:pt x="12787" y="6370"/>
                  </a:cubicBezTo>
                  <a:cubicBezTo>
                    <a:pt x="12787" y="4300"/>
                    <a:pt x="11840" y="2519"/>
                    <a:pt x="10396" y="1364"/>
                  </a:cubicBezTo>
                  <a:cubicBezTo>
                    <a:pt x="10348" y="1332"/>
                    <a:pt x="10332" y="1316"/>
                    <a:pt x="10316" y="1300"/>
                  </a:cubicBezTo>
                  <a:cubicBezTo>
                    <a:pt x="10220" y="1220"/>
                    <a:pt x="10108" y="1156"/>
                    <a:pt x="10011" y="1075"/>
                  </a:cubicBezTo>
                  <a:cubicBezTo>
                    <a:pt x="9947" y="1043"/>
                    <a:pt x="9915" y="995"/>
                    <a:pt x="9851" y="979"/>
                  </a:cubicBezTo>
                  <a:cubicBezTo>
                    <a:pt x="9771" y="915"/>
                    <a:pt x="9690" y="883"/>
                    <a:pt x="9594" y="819"/>
                  </a:cubicBezTo>
                  <a:cubicBezTo>
                    <a:pt x="9514" y="770"/>
                    <a:pt x="9450" y="738"/>
                    <a:pt x="9370" y="690"/>
                  </a:cubicBezTo>
                  <a:cubicBezTo>
                    <a:pt x="9289" y="658"/>
                    <a:pt x="9193" y="610"/>
                    <a:pt x="9113" y="578"/>
                  </a:cubicBezTo>
                  <a:cubicBezTo>
                    <a:pt x="9033" y="530"/>
                    <a:pt x="8968" y="514"/>
                    <a:pt x="8888" y="482"/>
                  </a:cubicBezTo>
                  <a:cubicBezTo>
                    <a:pt x="8808" y="434"/>
                    <a:pt x="8712" y="401"/>
                    <a:pt x="8616" y="369"/>
                  </a:cubicBezTo>
                  <a:cubicBezTo>
                    <a:pt x="8535" y="337"/>
                    <a:pt x="8455" y="321"/>
                    <a:pt x="8343" y="289"/>
                  </a:cubicBezTo>
                  <a:cubicBezTo>
                    <a:pt x="8263" y="273"/>
                    <a:pt x="8214" y="257"/>
                    <a:pt x="8134" y="241"/>
                  </a:cubicBezTo>
                  <a:cubicBezTo>
                    <a:pt x="8054" y="209"/>
                    <a:pt x="7942" y="193"/>
                    <a:pt x="7861" y="161"/>
                  </a:cubicBezTo>
                  <a:lnTo>
                    <a:pt x="7573" y="97"/>
                  </a:lnTo>
                  <a:cubicBezTo>
                    <a:pt x="7509" y="97"/>
                    <a:pt x="7460" y="81"/>
                    <a:pt x="7412" y="81"/>
                  </a:cubicBezTo>
                  <a:lnTo>
                    <a:pt x="6979" y="16"/>
                  </a:lnTo>
                  <a:lnTo>
                    <a:pt x="6867" y="16"/>
                  </a:lnTo>
                  <a:cubicBezTo>
                    <a:pt x="6706" y="0"/>
                    <a:pt x="6546" y="0"/>
                    <a:pt x="638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2544350" y="909600"/>
              <a:ext cx="337350" cy="206175"/>
            </a:xfrm>
            <a:custGeom>
              <a:rect b="b" l="l" r="r" t="t"/>
              <a:pathLst>
                <a:path extrusionOk="0" h="8247" w="13494">
                  <a:moveTo>
                    <a:pt x="7798" y="450"/>
                  </a:moveTo>
                  <a:cubicBezTo>
                    <a:pt x="9531" y="450"/>
                    <a:pt x="10959" y="1846"/>
                    <a:pt x="10959" y="3594"/>
                  </a:cubicBezTo>
                  <a:cubicBezTo>
                    <a:pt x="10959" y="3707"/>
                    <a:pt x="11039" y="3803"/>
                    <a:pt x="11151" y="3803"/>
                  </a:cubicBezTo>
                  <a:cubicBezTo>
                    <a:pt x="12258" y="3835"/>
                    <a:pt x="13092" y="4733"/>
                    <a:pt x="13092" y="5840"/>
                  </a:cubicBezTo>
                  <a:cubicBezTo>
                    <a:pt x="13092" y="6963"/>
                    <a:pt x="12178" y="7894"/>
                    <a:pt x="11055" y="7894"/>
                  </a:cubicBezTo>
                  <a:lnTo>
                    <a:pt x="2456" y="7894"/>
                  </a:lnTo>
                  <a:cubicBezTo>
                    <a:pt x="1332" y="7894"/>
                    <a:pt x="402" y="6963"/>
                    <a:pt x="402" y="5840"/>
                  </a:cubicBezTo>
                  <a:cubicBezTo>
                    <a:pt x="402" y="4798"/>
                    <a:pt x="1172" y="3947"/>
                    <a:pt x="2167" y="3803"/>
                  </a:cubicBezTo>
                  <a:cubicBezTo>
                    <a:pt x="2263" y="3787"/>
                    <a:pt x="2343" y="3707"/>
                    <a:pt x="2343" y="3594"/>
                  </a:cubicBezTo>
                  <a:lnTo>
                    <a:pt x="2343" y="3578"/>
                  </a:lnTo>
                  <a:cubicBezTo>
                    <a:pt x="2343" y="2744"/>
                    <a:pt x="3033" y="2054"/>
                    <a:pt x="3867" y="2054"/>
                  </a:cubicBezTo>
                  <a:cubicBezTo>
                    <a:pt x="4156" y="2054"/>
                    <a:pt x="4429" y="2134"/>
                    <a:pt x="4702" y="2295"/>
                  </a:cubicBezTo>
                  <a:cubicBezTo>
                    <a:pt x="4720" y="2314"/>
                    <a:pt x="4750" y="2321"/>
                    <a:pt x="4785" y="2321"/>
                  </a:cubicBezTo>
                  <a:cubicBezTo>
                    <a:pt x="4809" y="2321"/>
                    <a:pt x="4835" y="2317"/>
                    <a:pt x="4862" y="2311"/>
                  </a:cubicBezTo>
                  <a:cubicBezTo>
                    <a:pt x="4910" y="2295"/>
                    <a:pt x="4958" y="2263"/>
                    <a:pt x="4974" y="2215"/>
                  </a:cubicBezTo>
                  <a:cubicBezTo>
                    <a:pt x="5504" y="1140"/>
                    <a:pt x="6579" y="450"/>
                    <a:pt x="7798" y="450"/>
                  </a:cubicBezTo>
                  <a:close/>
                  <a:moveTo>
                    <a:pt x="7830" y="1"/>
                  </a:moveTo>
                  <a:cubicBezTo>
                    <a:pt x="6515" y="1"/>
                    <a:pt x="5359" y="690"/>
                    <a:pt x="4734" y="1813"/>
                  </a:cubicBezTo>
                  <a:cubicBezTo>
                    <a:pt x="4477" y="1685"/>
                    <a:pt x="4188" y="1605"/>
                    <a:pt x="3899" y="1605"/>
                  </a:cubicBezTo>
                  <a:cubicBezTo>
                    <a:pt x="2873" y="1605"/>
                    <a:pt x="2054" y="2391"/>
                    <a:pt x="1974" y="3402"/>
                  </a:cubicBezTo>
                  <a:cubicBezTo>
                    <a:pt x="851" y="3642"/>
                    <a:pt x="17" y="4621"/>
                    <a:pt x="17" y="5776"/>
                  </a:cubicBezTo>
                  <a:cubicBezTo>
                    <a:pt x="1" y="7172"/>
                    <a:pt x="1108" y="8247"/>
                    <a:pt x="2456" y="8247"/>
                  </a:cubicBezTo>
                  <a:lnTo>
                    <a:pt x="11055" y="8247"/>
                  </a:lnTo>
                  <a:cubicBezTo>
                    <a:pt x="12402" y="8247"/>
                    <a:pt x="13493" y="7156"/>
                    <a:pt x="13493" y="5808"/>
                  </a:cubicBezTo>
                  <a:cubicBezTo>
                    <a:pt x="13493" y="4557"/>
                    <a:pt x="12579" y="3514"/>
                    <a:pt x="11360" y="3370"/>
                  </a:cubicBezTo>
                  <a:cubicBezTo>
                    <a:pt x="11247" y="1509"/>
                    <a:pt x="9707" y="1"/>
                    <a:pt x="7830"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3624875" y="858675"/>
              <a:ext cx="304850" cy="208975"/>
            </a:xfrm>
            <a:custGeom>
              <a:rect b="b" l="l" r="r" t="t"/>
              <a:pathLst>
                <a:path extrusionOk="0" h="8359" w="12194">
                  <a:moveTo>
                    <a:pt x="4589" y="0"/>
                  </a:moveTo>
                  <a:cubicBezTo>
                    <a:pt x="3531" y="1267"/>
                    <a:pt x="1958" y="2070"/>
                    <a:pt x="193" y="2070"/>
                  </a:cubicBezTo>
                  <a:cubicBezTo>
                    <a:pt x="81" y="2070"/>
                    <a:pt x="1" y="2150"/>
                    <a:pt x="1" y="2262"/>
                  </a:cubicBezTo>
                  <a:cubicBezTo>
                    <a:pt x="1" y="2390"/>
                    <a:pt x="81" y="2471"/>
                    <a:pt x="193" y="2471"/>
                  </a:cubicBezTo>
                  <a:cubicBezTo>
                    <a:pt x="3322" y="2471"/>
                    <a:pt x="5889" y="5022"/>
                    <a:pt x="5889" y="8166"/>
                  </a:cubicBezTo>
                  <a:cubicBezTo>
                    <a:pt x="5889" y="8278"/>
                    <a:pt x="5969" y="8359"/>
                    <a:pt x="6097" y="8359"/>
                  </a:cubicBezTo>
                  <a:cubicBezTo>
                    <a:pt x="6210" y="8359"/>
                    <a:pt x="6290" y="8278"/>
                    <a:pt x="6290" y="8166"/>
                  </a:cubicBezTo>
                  <a:cubicBezTo>
                    <a:pt x="6290" y="5038"/>
                    <a:pt x="8841" y="2471"/>
                    <a:pt x="11985" y="2471"/>
                  </a:cubicBezTo>
                  <a:cubicBezTo>
                    <a:pt x="12114" y="2471"/>
                    <a:pt x="12194" y="2390"/>
                    <a:pt x="12194" y="2262"/>
                  </a:cubicBezTo>
                  <a:cubicBezTo>
                    <a:pt x="12194" y="2150"/>
                    <a:pt x="12114" y="2070"/>
                    <a:pt x="11985" y="2070"/>
                  </a:cubicBezTo>
                  <a:cubicBezTo>
                    <a:pt x="10221" y="2070"/>
                    <a:pt x="8664" y="1267"/>
                    <a:pt x="7622" y="0"/>
                  </a:cubicBezTo>
                  <a:lnTo>
                    <a:pt x="7124" y="0"/>
                  </a:lnTo>
                  <a:cubicBezTo>
                    <a:pt x="7942" y="1107"/>
                    <a:pt x="9098" y="1909"/>
                    <a:pt x="10445" y="2262"/>
                  </a:cubicBezTo>
                  <a:cubicBezTo>
                    <a:pt x="8344" y="2824"/>
                    <a:pt x="6659" y="4492"/>
                    <a:pt x="6114" y="6594"/>
                  </a:cubicBezTo>
                  <a:cubicBezTo>
                    <a:pt x="5552" y="4492"/>
                    <a:pt x="3883" y="2808"/>
                    <a:pt x="1782" y="2262"/>
                  </a:cubicBezTo>
                  <a:cubicBezTo>
                    <a:pt x="3113" y="1909"/>
                    <a:pt x="4269" y="1107"/>
                    <a:pt x="508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3547475" y="1123775"/>
              <a:ext cx="108325" cy="108325"/>
            </a:xfrm>
            <a:custGeom>
              <a:rect b="b" l="l" r="r" t="t"/>
              <a:pathLst>
                <a:path extrusionOk="0" h="4333" w="4333">
                  <a:moveTo>
                    <a:pt x="2166" y="1108"/>
                  </a:moveTo>
                  <a:cubicBezTo>
                    <a:pt x="2391" y="1573"/>
                    <a:pt x="2760" y="1958"/>
                    <a:pt x="3209" y="2151"/>
                  </a:cubicBezTo>
                  <a:cubicBezTo>
                    <a:pt x="2760" y="2375"/>
                    <a:pt x="2375" y="2728"/>
                    <a:pt x="2166" y="3193"/>
                  </a:cubicBezTo>
                  <a:cubicBezTo>
                    <a:pt x="1958" y="2728"/>
                    <a:pt x="1589" y="2343"/>
                    <a:pt x="1124" y="2151"/>
                  </a:cubicBezTo>
                  <a:cubicBezTo>
                    <a:pt x="1589" y="1958"/>
                    <a:pt x="1958" y="1573"/>
                    <a:pt x="2166" y="1108"/>
                  </a:cubicBezTo>
                  <a:close/>
                  <a:moveTo>
                    <a:pt x="2166" y="1"/>
                  </a:moveTo>
                  <a:cubicBezTo>
                    <a:pt x="2054" y="1"/>
                    <a:pt x="1974" y="81"/>
                    <a:pt x="1974" y="209"/>
                  </a:cubicBezTo>
                  <a:cubicBezTo>
                    <a:pt x="1974" y="1172"/>
                    <a:pt x="1188" y="1974"/>
                    <a:pt x="209" y="1974"/>
                  </a:cubicBezTo>
                  <a:cubicBezTo>
                    <a:pt x="81" y="1974"/>
                    <a:pt x="1" y="2054"/>
                    <a:pt x="1" y="2167"/>
                  </a:cubicBezTo>
                  <a:cubicBezTo>
                    <a:pt x="1" y="2295"/>
                    <a:pt x="113" y="2375"/>
                    <a:pt x="209" y="2375"/>
                  </a:cubicBezTo>
                  <a:cubicBezTo>
                    <a:pt x="1172" y="2375"/>
                    <a:pt x="1974" y="3161"/>
                    <a:pt x="1974" y="4140"/>
                  </a:cubicBezTo>
                  <a:cubicBezTo>
                    <a:pt x="1974" y="4252"/>
                    <a:pt x="2054" y="4332"/>
                    <a:pt x="2166" y="4332"/>
                  </a:cubicBezTo>
                  <a:cubicBezTo>
                    <a:pt x="2295" y="4332"/>
                    <a:pt x="2375" y="4252"/>
                    <a:pt x="2375" y="4140"/>
                  </a:cubicBezTo>
                  <a:cubicBezTo>
                    <a:pt x="2375" y="3177"/>
                    <a:pt x="3161" y="2375"/>
                    <a:pt x="4140" y="2375"/>
                  </a:cubicBezTo>
                  <a:cubicBezTo>
                    <a:pt x="4252" y="2375"/>
                    <a:pt x="4332" y="2295"/>
                    <a:pt x="4332" y="2167"/>
                  </a:cubicBezTo>
                  <a:cubicBezTo>
                    <a:pt x="4332" y="2054"/>
                    <a:pt x="4252" y="1974"/>
                    <a:pt x="4140" y="1974"/>
                  </a:cubicBezTo>
                  <a:cubicBezTo>
                    <a:pt x="3177" y="1974"/>
                    <a:pt x="2375" y="1188"/>
                    <a:pt x="2375" y="209"/>
                  </a:cubicBezTo>
                  <a:cubicBezTo>
                    <a:pt x="2375" y="81"/>
                    <a:pt x="2295" y="1"/>
                    <a:pt x="216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3001200" y="1074850"/>
              <a:ext cx="108325" cy="108325"/>
            </a:xfrm>
            <a:custGeom>
              <a:rect b="b" l="l" r="r" t="t"/>
              <a:pathLst>
                <a:path extrusionOk="0" h="4333" w="4333">
                  <a:moveTo>
                    <a:pt x="2166" y="1123"/>
                  </a:moveTo>
                  <a:cubicBezTo>
                    <a:pt x="2391" y="1589"/>
                    <a:pt x="2744" y="1958"/>
                    <a:pt x="3209" y="2166"/>
                  </a:cubicBezTo>
                  <a:cubicBezTo>
                    <a:pt x="2744" y="2391"/>
                    <a:pt x="2359" y="2744"/>
                    <a:pt x="2166" y="3209"/>
                  </a:cubicBezTo>
                  <a:cubicBezTo>
                    <a:pt x="1942" y="2744"/>
                    <a:pt x="1589" y="2359"/>
                    <a:pt x="1123" y="2166"/>
                  </a:cubicBezTo>
                  <a:cubicBezTo>
                    <a:pt x="1589" y="1942"/>
                    <a:pt x="1942" y="1589"/>
                    <a:pt x="2166" y="1123"/>
                  </a:cubicBezTo>
                  <a:close/>
                  <a:moveTo>
                    <a:pt x="2166" y="0"/>
                  </a:moveTo>
                  <a:cubicBezTo>
                    <a:pt x="2038" y="0"/>
                    <a:pt x="1958" y="81"/>
                    <a:pt x="1958" y="193"/>
                  </a:cubicBezTo>
                  <a:cubicBezTo>
                    <a:pt x="1958" y="1156"/>
                    <a:pt x="1188" y="1958"/>
                    <a:pt x="193" y="1958"/>
                  </a:cubicBezTo>
                  <a:cubicBezTo>
                    <a:pt x="81" y="1958"/>
                    <a:pt x="0" y="2038"/>
                    <a:pt x="0" y="2166"/>
                  </a:cubicBezTo>
                  <a:cubicBezTo>
                    <a:pt x="0" y="2279"/>
                    <a:pt x="97" y="2359"/>
                    <a:pt x="193" y="2359"/>
                  </a:cubicBezTo>
                  <a:cubicBezTo>
                    <a:pt x="1156" y="2359"/>
                    <a:pt x="1958" y="3145"/>
                    <a:pt x="1958" y="4124"/>
                  </a:cubicBezTo>
                  <a:cubicBezTo>
                    <a:pt x="1958" y="4252"/>
                    <a:pt x="2038" y="4332"/>
                    <a:pt x="2166" y="4332"/>
                  </a:cubicBezTo>
                  <a:cubicBezTo>
                    <a:pt x="2279" y="4332"/>
                    <a:pt x="2359" y="4252"/>
                    <a:pt x="2359" y="4124"/>
                  </a:cubicBezTo>
                  <a:cubicBezTo>
                    <a:pt x="2359" y="3161"/>
                    <a:pt x="3145" y="2359"/>
                    <a:pt x="4124" y="2359"/>
                  </a:cubicBezTo>
                  <a:cubicBezTo>
                    <a:pt x="4252" y="2359"/>
                    <a:pt x="4332" y="2279"/>
                    <a:pt x="4332" y="2166"/>
                  </a:cubicBezTo>
                  <a:cubicBezTo>
                    <a:pt x="4332" y="2038"/>
                    <a:pt x="4252" y="1958"/>
                    <a:pt x="4124" y="1958"/>
                  </a:cubicBezTo>
                  <a:cubicBezTo>
                    <a:pt x="3161" y="1958"/>
                    <a:pt x="2359" y="1188"/>
                    <a:pt x="2359" y="193"/>
                  </a:cubicBezTo>
                  <a:cubicBezTo>
                    <a:pt x="2359" y="81"/>
                    <a:pt x="2279"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3997900" y="1179525"/>
              <a:ext cx="104300" cy="104725"/>
            </a:xfrm>
            <a:custGeom>
              <a:rect b="b" l="l" r="r" t="t"/>
              <a:pathLst>
                <a:path extrusionOk="0" h="4189" w="4172">
                  <a:moveTo>
                    <a:pt x="2086" y="402"/>
                  </a:moveTo>
                  <a:cubicBezTo>
                    <a:pt x="3033" y="402"/>
                    <a:pt x="3771" y="1172"/>
                    <a:pt x="3771" y="2086"/>
                  </a:cubicBezTo>
                  <a:cubicBezTo>
                    <a:pt x="3771" y="3017"/>
                    <a:pt x="3000" y="3771"/>
                    <a:pt x="2086" y="3771"/>
                  </a:cubicBezTo>
                  <a:cubicBezTo>
                    <a:pt x="1155" y="3771"/>
                    <a:pt x="401" y="3017"/>
                    <a:pt x="401" y="2086"/>
                  </a:cubicBezTo>
                  <a:cubicBezTo>
                    <a:pt x="401" y="1172"/>
                    <a:pt x="1139" y="402"/>
                    <a:pt x="2086" y="402"/>
                  </a:cubicBezTo>
                  <a:close/>
                  <a:moveTo>
                    <a:pt x="2086" y="1"/>
                  </a:moveTo>
                  <a:cubicBezTo>
                    <a:pt x="931" y="1"/>
                    <a:pt x="0" y="947"/>
                    <a:pt x="0" y="2086"/>
                  </a:cubicBezTo>
                  <a:cubicBezTo>
                    <a:pt x="0" y="3225"/>
                    <a:pt x="915" y="4188"/>
                    <a:pt x="2086" y="4188"/>
                  </a:cubicBezTo>
                  <a:cubicBezTo>
                    <a:pt x="3241" y="4188"/>
                    <a:pt x="4172" y="3258"/>
                    <a:pt x="4172" y="2102"/>
                  </a:cubicBezTo>
                  <a:cubicBezTo>
                    <a:pt x="4172" y="963"/>
                    <a:pt x="3225"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3943750" y="1300250"/>
              <a:ext cx="212600" cy="111525"/>
            </a:xfrm>
            <a:custGeom>
              <a:rect b="b" l="l" r="r" t="t"/>
              <a:pathLst>
                <a:path extrusionOk="0" h="4461" w="8504">
                  <a:moveTo>
                    <a:pt x="4252" y="402"/>
                  </a:moveTo>
                  <a:cubicBezTo>
                    <a:pt x="6322" y="402"/>
                    <a:pt x="7974" y="2038"/>
                    <a:pt x="8086" y="4060"/>
                  </a:cubicBezTo>
                  <a:lnTo>
                    <a:pt x="402" y="4060"/>
                  </a:lnTo>
                  <a:cubicBezTo>
                    <a:pt x="498" y="2038"/>
                    <a:pt x="2182" y="402"/>
                    <a:pt x="4252" y="402"/>
                  </a:cubicBezTo>
                  <a:close/>
                  <a:moveTo>
                    <a:pt x="4252" y="1"/>
                  </a:moveTo>
                  <a:cubicBezTo>
                    <a:pt x="1894" y="1"/>
                    <a:pt x="1" y="1910"/>
                    <a:pt x="1" y="4252"/>
                  </a:cubicBezTo>
                  <a:cubicBezTo>
                    <a:pt x="1" y="4381"/>
                    <a:pt x="81" y="4461"/>
                    <a:pt x="193" y="4461"/>
                  </a:cubicBezTo>
                  <a:lnTo>
                    <a:pt x="8295" y="4461"/>
                  </a:lnTo>
                  <a:cubicBezTo>
                    <a:pt x="8423" y="4461"/>
                    <a:pt x="8504" y="4381"/>
                    <a:pt x="8504" y="4252"/>
                  </a:cubicBezTo>
                  <a:cubicBezTo>
                    <a:pt x="8504" y="1910"/>
                    <a:pt x="6594" y="1"/>
                    <a:pt x="425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3795350" y="1467900"/>
              <a:ext cx="104300" cy="104325"/>
            </a:xfrm>
            <a:custGeom>
              <a:rect b="b" l="l" r="r" t="t"/>
              <a:pathLst>
                <a:path extrusionOk="0" h="4173" w="4172">
                  <a:moveTo>
                    <a:pt x="2086" y="402"/>
                  </a:moveTo>
                  <a:cubicBezTo>
                    <a:pt x="3033" y="402"/>
                    <a:pt x="3771" y="1156"/>
                    <a:pt x="3771" y="2087"/>
                  </a:cubicBezTo>
                  <a:cubicBezTo>
                    <a:pt x="3771" y="3001"/>
                    <a:pt x="3001" y="3771"/>
                    <a:pt x="2086" y="3771"/>
                  </a:cubicBezTo>
                  <a:cubicBezTo>
                    <a:pt x="1156" y="3771"/>
                    <a:pt x="402" y="3001"/>
                    <a:pt x="402" y="2087"/>
                  </a:cubicBezTo>
                  <a:cubicBezTo>
                    <a:pt x="402" y="1156"/>
                    <a:pt x="1140" y="402"/>
                    <a:pt x="2086" y="402"/>
                  </a:cubicBezTo>
                  <a:close/>
                  <a:moveTo>
                    <a:pt x="2086" y="1"/>
                  </a:moveTo>
                  <a:cubicBezTo>
                    <a:pt x="915" y="1"/>
                    <a:pt x="0" y="948"/>
                    <a:pt x="0" y="2087"/>
                  </a:cubicBezTo>
                  <a:cubicBezTo>
                    <a:pt x="0" y="3242"/>
                    <a:pt x="915" y="4172"/>
                    <a:pt x="2086" y="4172"/>
                  </a:cubicBezTo>
                  <a:cubicBezTo>
                    <a:pt x="3241" y="4172"/>
                    <a:pt x="4172" y="3226"/>
                    <a:pt x="4172" y="2087"/>
                  </a:cubicBezTo>
                  <a:cubicBezTo>
                    <a:pt x="4172" y="915"/>
                    <a:pt x="3225"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3741200" y="1588250"/>
              <a:ext cx="212600" cy="111125"/>
            </a:xfrm>
            <a:custGeom>
              <a:rect b="b" l="l" r="r" t="t"/>
              <a:pathLst>
                <a:path extrusionOk="0" h="4445" w="8504">
                  <a:moveTo>
                    <a:pt x="4252" y="401"/>
                  </a:moveTo>
                  <a:cubicBezTo>
                    <a:pt x="6322" y="401"/>
                    <a:pt x="7974" y="2022"/>
                    <a:pt x="8103" y="4043"/>
                  </a:cubicBezTo>
                  <a:lnTo>
                    <a:pt x="402" y="4043"/>
                  </a:lnTo>
                  <a:cubicBezTo>
                    <a:pt x="498" y="2022"/>
                    <a:pt x="2182" y="401"/>
                    <a:pt x="4252" y="401"/>
                  </a:cubicBezTo>
                  <a:close/>
                  <a:moveTo>
                    <a:pt x="4252" y="0"/>
                  </a:moveTo>
                  <a:cubicBezTo>
                    <a:pt x="1910" y="0"/>
                    <a:pt x="1" y="1909"/>
                    <a:pt x="1" y="4252"/>
                  </a:cubicBezTo>
                  <a:cubicBezTo>
                    <a:pt x="1" y="4364"/>
                    <a:pt x="81" y="4444"/>
                    <a:pt x="193" y="4444"/>
                  </a:cubicBezTo>
                  <a:lnTo>
                    <a:pt x="8295" y="4444"/>
                  </a:lnTo>
                  <a:cubicBezTo>
                    <a:pt x="8407" y="4444"/>
                    <a:pt x="8504" y="4364"/>
                    <a:pt x="8504" y="4252"/>
                  </a:cubicBezTo>
                  <a:cubicBezTo>
                    <a:pt x="8504" y="1909"/>
                    <a:pt x="6594" y="0"/>
                    <a:pt x="425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4200050" y="1467900"/>
              <a:ext cx="104300" cy="104325"/>
            </a:xfrm>
            <a:custGeom>
              <a:rect b="b" l="l" r="r" t="t"/>
              <a:pathLst>
                <a:path extrusionOk="0" h="4173" w="4172">
                  <a:moveTo>
                    <a:pt x="2086" y="402"/>
                  </a:moveTo>
                  <a:cubicBezTo>
                    <a:pt x="3016" y="402"/>
                    <a:pt x="3770" y="1156"/>
                    <a:pt x="3770" y="2087"/>
                  </a:cubicBezTo>
                  <a:cubicBezTo>
                    <a:pt x="3770" y="3001"/>
                    <a:pt x="3000" y="3771"/>
                    <a:pt x="2086" y="3771"/>
                  </a:cubicBezTo>
                  <a:cubicBezTo>
                    <a:pt x="1155" y="3771"/>
                    <a:pt x="401" y="3001"/>
                    <a:pt x="401" y="2087"/>
                  </a:cubicBezTo>
                  <a:cubicBezTo>
                    <a:pt x="401" y="1156"/>
                    <a:pt x="1155" y="402"/>
                    <a:pt x="2086" y="402"/>
                  </a:cubicBezTo>
                  <a:close/>
                  <a:moveTo>
                    <a:pt x="2086" y="1"/>
                  </a:moveTo>
                  <a:cubicBezTo>
                    <a:pt x="915" y="1"/>
                    <a:pt x="0" y="948"/>
                    <a:pt x="0" y="2087"/>
                  </a:cubicBezTo>
                  <a:cubicBezTo>
                    <a:pt x="0" y="3242"/>
                    <a:pt x="931" y="4172"/>
                    <a:pt x="2086" y="4172"/>
                  </a:cubicBezTo>
                  <a:cubicBezTo>
                    <a:pt x="3241" y="4172"/>
                    <a:pt x="4172" y="3226"/>
                    <a:pt x="4172" y="2087"/>
                  </a:cubicBezTo>
                  <a:cubicBezTo>
                    <a:pt x="4172" y="915"/>
                    <a:pt x="3225"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4145900" y="1588650"/>
              <a:ext cx="212600" cy="111525"/>
            </a:xfrm>
            <a:custGeom>
              <a:rect b="b" l="l" r="r" t="t"/>
              <a:pathLst>
                <a:path extrusionOk="0" h="4461" w="8504">
                  <a:moveTo>
                    <a:pt x="4268" y="385"/>
                  </a:moveTo>
                  <a:cubicBezTo>
                    <a:pt x="6338" y="385"/>
                    <a:pt x="7990" y="2006"/>
                    <a:pt x="8118" y="4027"/>
                  </a:cubicBezTo>
                  <a:lnTo>
                    <a:pt x="418" y="4027"/>
                  </a:lnTo>
                  <a:cubicBezTo>
                    <a:pt x="514" y="2006"/>
                    <a:pt x="2198" y="385"/>
                    <a:pt x="4268" y="385"/>
                  </a:cubicBezTo>
                  <a:close/>
                  <a:moveTo>
                    <a:pt x="4252" y="0"/>
                  </a:moveTo>
                  <a:cubicBezTo>
                    <a:pt x="1894" y="0"/>
                    <a:pt x="0" y="1909"/>
                    <a:pt x="0" y="4252"/>
                  </a:cubicBezTo>
                  <a:cubicBezTo>
                    <a:pt x="0" y="4364"/>
                    <a:pt x="81" y="4460"/>
                    <a:pt x="193" y="4460"/>
                  </a:cubicBezTo>
                  <a:lnTo>
                    <a:pt x="8295" y="4460"/>
                  </a:lnTo>
                  <a:cubicBezTo>
                    <a:pt x="8423" y="4460"/>
                    <a:pt x="8503" y="4364"/>
                    <a:pt x="8503" y="4252"/>
                  </a:cubicBezTo>
                  <a:cubicBezTo>
                    <a:pt x="8503" y="1909"/>
                    <a:pt x="6594" y="0"/>
                    <a:pt x="425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3982250" y="1460300"/>
              <a:ext cx="137600" cy="160050"/>
            </a:xfrm>
            <a:custGeom>
              <a:rect b="b" l="l" r="r" t="t"/>
              <a:pathLst>
                <a:path extrusionOk="0" h="6402" w="5504">
                  <a:moveTo>
                    <a:pt x="2744" y="0"/>
                  </a:moveTo>
                  <a:cubicBezTo>
                    <a:pt x="2632" y="0"/>
                    <a:pt x="2552" y="80"/>
                    <a:pt x="2552" y="209"/>
                  </a:cubicBezTo>
                  <a:lnTo>
                    <a:pt x="2552" y="3594"/>
                  </a:lnTo>
                  <a:lnTo>
                    <a:pt x="81" y="6065"/>
                  </a:lnTo>
                  <a:cubicBezTo>
                    <a:pt x="1" y="6145"/>
                    <a:pt x="1" y="6257"/>
                    <a:pt x="81" y="6337"/>
                  </a:cubicBezTo>
                  <a:cubicBezTo>
                    <a:pt x="121" y="6377"/>
                    <a:pt x="173" y="6397"/>
                    <a:pt x="225" y="6397"/>
                  </a:cubicBezTo>
                  <a:cubicBezTo>
                    <a:pt x="277" y="6397"/>
                    <a:pt x="330" y="6377"/>
                    <a:pt x="370" y="6337"/>
                  </a:cubicBezTo>
                  <a:lnTo>
                    <a:pt x="2744" y="3947"/>
                  </a:lnTo>
                  <a:lnTo>
                    <a:pt x="5135" y="6337"/>
                  </a:lnTo>
                  <a:cubicBezTo>
                    <a:pt x="5183" y="6385"/>
                    <a:pt x="5231" y="6402"/>
                    <a:pt x="5279" y="6402"/>
                  </a:cubicBezTo>
                  <a:cubicBezTo>
                    <a:pt x="5311" y="6402"/>
                    <a:pt x="5375" y="6385"/>
                    <a:pt x="5423" y="6337"/>
                  </a:cubicBezTo>
                  <a:cubicBezTo>
                    <a:pt x="5504" y="6257"/>
                    <a:pt x="5504" y="6145"/>
                    <a:pt x="5423" y="6065"/>
                  </a:cubicBezTo>
                  <a:lnTo>
                    <a:pt x="2953" y="3594"/>
                  </a:lnTo>
                  <a:lnTo>
                    <a:pt x="2953" y="209"/>
                  </a:lnTo>
                  <a:cubicBezTo>
                    <a:pt x="2953" y="80"/>
                    <a:pt x="2872" y="0"/>
                    <a:pt x="274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3025675" y="1600675"/>
              <a:ext cx="108300" cy="108325"/>
            </a:xfrm>
            <a:custGeom>
              <a:rect b="b" l="l" r="r" t="t"/>
              <a:pathLst>
                <a:path extrusionOk="0" h="4333" w="4332">
                  <a:moveTo>
                    <a:pt x="2166" y="1139"/>
                  </a:moveTo>
                  <a:cubicBezTo>
                    <a:pt x="2391" y="1605"/>
                    <a:pt x="2743" y="1990"/>
                    <a:pt x="3209" y="2182"/>
                  </a:cubicBezTo>
                  <a:cubicBezTo>
                    <a:pt x="2759" y="2391"/>
                    <a:pt x="2391" y="2776"/>
                    <a:pt x="2166" y="3225"/>
                  </a:cubicBezTo>
                  <a:cubicBezTo>
                    <a:pt x="1941" y="2760"/>
                    <a:pt x="1588" y="2391"/>
                    <a:pt x="1123" y="2182"/>
                  </a:cubicBezTo>
                  <a:cubicBezTo>
                    <a:pt x="1588" y="1974"/>
                    <a:pt x="1957" y="1605"/>
                    <a:pt x="2166" y="1139"/>
                  </a:cubicBezTo>
                  <a:close/>
                  <a:moveTo>
                    <a:pt x="2166" y="0"/>
                  </a:moveTo>
                  <a:cubicBezTo>
                    <a:pt x="2054" y="0"/>
                    <a:pt x="1973" y="81"/>
                    <a:pt x="1973" y="209"/>
                  </a:cubicBezTo>
                  <a:cubicBezTo>
                    <a:pt x="1973" y="1172"/>
                    <a:pt x="1187" y="1974"/>
                    <a:pt x="209" y="1974"/>
                  </a:cubicBezTo>
                  <a:cubicBezTo>
                    <a:pt x="80" y="1974"/>
                    <a:pt x="0" y="2054"/>
                    <a:pt x="0" y="2166"/>
                  </a:cubicBezTo>
                  <a:cubicBezTo>
                    <a:pt x="0" y="2295"/>
                    <a:pt x="80" y="2375"/>
                    <a:pt x="209" y="2375"/>
                  </a:cubicBezTo>
                  <a:cubicBezTo>
                    <a:pt x="1171" y="2375"/>
                    <a:pt x="1973" y="3145"/>
                    <a:pt x="1973" y="4140"/>
                  </a:cubicBezTo>
                  <a:cubicBezTo>
                    <a:pt x="1973" y="4252"/>
                    <a:pt x="2054" y="4332"/>
                    <a:pt x="2166" y="4332"/>
                  </a:cubicBezTo>
                  <a:cubicBezTo>
                    <a:pt x="2294" y="4332"/>
                    <a:pt x="2374" y="4252"/>
                    <a:pt x="2374" y="4140"/>
                  </a:cubicBezTo>
                  <a:cubicBezTo>
                    <a:pt x="2358" y="3177"/>
                    <a:pt x="3161" y="2375"/>
                    <a:pt x="4139" y="2375"/>
                  </a:cubicBezTo>
                  <a:cubicBezTo>
                    <a:pt x="4252" y="2375"/>
                    <a:pt x="4332" y="2295"/>
                    <a:pt x="4332" y="2166"/>
                  </a:cubicBezTo>
                  <a:cubicBezTo>
                    <a:pt x="4332" y="2054"/>
                    <a:pt x="4252" y="1974"/>
                    <a:pt x="4139" y="1974"/>
                  </a:cubicBezTo>
                  <a:cubicBezTo>
                    <a:pt x="3177" y="1974"/>
                    <a:pt x="2374" y="1188"/>
                    <a:pt x="2374" y="209"/>
                  </a:cubicBezTo>
                  <a:cubicBezTo>
                    <a:pt x="2374" y="81"/>
                    <a:pt x="2294"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3398675" y="1319900"/>
              <a:ext cx="58175" cy="58200"/>
            </a:xfrm>
            <a:custGeom>
              <a:rect b="b" l="l" r="r" t="t"/>
              <a:pathLst>
                <a:path extrusionOk="0" h="2328" w="2327">
                  <a:moveTo>
                    <a:pt x="1172" y="386"/>
                  </a:moveTo>
                  <a:cubicBezTo>
                    <a:pt x="1589" y="386"/>
                    <a:pt x="1926" y="723"/>
                    <a:pt x="1926" y="1140"/>
                  </a:cubicBezTo>
                  <a:cubicBezTo>
                    <a:pt x="1926" y="1573"/>
                    <a:pt x="1589" y="1910"/>
                    <a:pt x="1172" y="1910"/>
                  </a:cubicBezTo>
                  <a:cubicBezTo>
                    <a:pt x="738" y="1910"/>
                    <a:pt x="402" y="1573"/>
                    <a:pt x="402" y="1140"/>
                  </a:cubicBezTo>
                  <a:cubicBezTo>
                    <a:pt x="402" y="723"/>
                    <a:pt x="738" y="386"/>
                    <a:pt x="1172" y="386"/>
                  </a:cubicBezTo>
                  <a:close/>
                  <a:moveTo>
                    <a:pt x="1172" y="1"/>
                  </a:moveTo>
                  <a:cubicBezTo>
                    <a:pt x="530" y="1"/>
                    <a:pt x="0" y="530"/>
                    <a:pt x="0" y="1172"/>
                  </a:cubicBezTo>
                  <a:cubicBezTo>
                    <a:pt x="0" y="1814"/>
                    <a:pt x="530" y="2327"/>
                    <a:pt x="1172" y="2327"/>
                  </a:cubicBezTo>
                  <a:cubicBezTo>
                    <a:pt x="1813" y="2327"/>
                    <a:pt x="2327" y="1814"/>
                    <a:pt x="2327" y="1172"/>
                  </a:cubicBezTo>
                  <a:cubicBezTo>
                    <a:pt x="2327" y="530"/>
                    <a:pt x="1813" y="1"/>
                    <a:pt x="117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3919675" y="1058400"/>
              <a:ext cx="58200" cy="58175"/>
            </a:xfrm>
            <a:custGeom>
              <a:rect b="b" l="l" r="r" t="t"/>
              <a:pathLst>
                <a:path extrusionOk="0" h="2327" w="2328">
                  <a:moveTo>
                    <a:pt x="1156" y="402"/>
                  </a:moveTo>
                  <a:cubicBezTo>
                    <a:pt x="1589" y="402"/>
                    <a:pt x="1926" y="739"/>
                    <a:pt x="1926" y="1156"/>
                  </a:cubicBezTo>
                  <a:cubicBezTo>
                    <a:pt x="1926" y="1573"/>
                    <a:pt x="1589" y="1910"/>
                    <a:pt x="1156" y="1910"/>
                  </a:cubicBezTo>
                  <a:cubicBezTo>
                    <a:pt x="739" y="1910"/>
                    <a:pt x="402" y="1573"/>
                    <a:pt x="402" y="1156"/>
                  </a:cubicBezTo>
                  <a:cubicBezTo>
                    <a:pt x="402" y="739"/>
                    <a:pt x="739" y="402"/>
                    <a:pt x="1156" y="402"/>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4466775" y="1423800"/>
              <a:ext cx="57775" cy="58175"/>
            </a:xfrm>
            <a:custGeom>
              <a:rect b="b" l="l" r="r" t="t"/>
              <a:pathLst>
                <a:path extrusionOk="0" h="2327" w="2311">
                  <a:moveTo>
                    <a:pt x="1155" y="401"/>
                  </a:moveTo>
                  <a:cubicBezTo>
                    <a:pt x="1572" y="401"/>
                    <a:pt x="1925" y="738"/>
                    <a:pt x="1925" y="1155"/>
                  </a:cubicBezTo>
                  <a:cubicBezTo>
                    <a:pt x="1925" y="1589"/>
                    <a:pt x="1572" y="1925"/>
                    <a:pt x="1155" y="1925"/>
                  </a:cubicBezTo>
                  <a:cubicBezTo>
                    <a:pt x="738" y="1925"/>
                    <a:pt x="401" y="1589"/>
                    <a:pt x="401" y="1155"/>
                  </a:cubicBezTo>
                  <a:cubicBezTo>
                    <a:pt x="401" y="738"/>
                    <a:pt x="738" y="401"/>
                    <a:pt x="1155" y="401"/>
                  </a:cubicBezTo>
                  <a:close/>
                  <a:moveTo>
                    <a:pt x="1155" y="0"/>
                  </a:moveTo>
                  <a:cubicBezTo>
                    <a:pt x="514" y="0"/>
                    <a:pt x="0" y="514"/>
                    <a:pt x="0" y="1155"/>
                  </a:cubicBezTo>
                  <a:cubicBezTo>
                    <a:pt x="0" y="1797"/>
                    <a:pt x="514" y="2327"/>
                    <a:pt x="1155" y="2327"/>
                  </a:cubicBezTo>
                  <a:cubicBezTo>
                    <a:pt x="1797" y="2327"/>
                    <a:pt x="2310" y="1797"/>
                    <a:pt x="2310" y="1155"/>
                  </a:cubicBezTo>
                  <a:cubicBezTo>
                    <a:pt x="2310" y="514"/>
                    <a:pt x="1797" y="0"/>
                    <a:pt x="115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4400575" y="982200"/>
              <a:ext cx="157675" cy="294025"/>
            </a:xfrm>
            <a:custGeom>
              <a:rect b="b" l="l" r="r" t="t"/>
              <a:pathLst>
                <a:path extrusionOk="0" h="11761" w="6307">
                  <a:moveTo>
                    <a:pt x="4541" y="401"/>
                  </a:moveTo>
                  <a:cubicBezTo>
                    <a:pt x="5103" y="401"/>
                    <a:pt x="5632" y="434"/>
                    <a:pt x="5905" y="450"/>
                  </a:cubicBezTo>
                  <a:lnTo>
                    <a:pt x="5905" y="1877"/>
                  </a:lnTo>
                  <a:lnTo>
                    <a:pt x="5055" y="1877"/>
                  </a:lnTo>
                  <a:cubicBezTo>
                    <a:pt x="3980" y="1877"/>
                    <a:pt x="3851" y="2519"/>
                    <a:pt x="3851" y="3065"/>
                  </a:cubicBezTo>
                  <a:lnTo>
                    <a:pt x="3851" y="4348"/>
                  </a:lnTo>
                  <a:cubicBezTo>
                    <a:pt x="3851" y="4460"/>
                    <a:pt x="3932" y="4541"/>
                    <a:pt x="4044" y="4541"/>
                  </a:cubicBezTo>
                  <a:lnTo>
                    <a:pt x="5825" y="4541"/>
                  </a:lnTo>
                  <a:lnTo>
                    <a:pt x="5632" y="6177"/>
                  </a:lnTo>
                  <a:lnTo>
                    <a:pt x="4060" y="6177"/>
                  </a:lnTo>
                  <a:cubicBezTo>
                    <a:pt x="3948" y="6177"/>
                    <a:pt x="3867" y="6257"/>
                    <a:pt x="3867" y="6370"/>
                  </a:cubicBezTo>
                  <a:lnTo>
                    <a:pt x="3867" y="11359"/>
                  </a:lnTo>
                  <a:lnTo>
                    <a:pt x="2167" y="11359"/>
                  </a:lnTo>
                  <a:lnTo>
                    <a:pt x="2167" y="6370"/>
                  </a:lnTo>
                  <a:cubicBezTo>
                    <a:pt x="2167" y="6257"/>
                    <a:pt x="2087" y="6177"/>
                    <a:pt x="1958" y="6177"/>
                  </a:cubicBezTo>
                  <a:lnTo>
                    <a:pt x="402" y="6177"/>
                  </a:lnTo>
                  <a:lnTo>
                    <a:pt x="402" y="4541"/>
                  </a:lnTo>
                  <a:lnTo>
                    <a:pt x="1942" y="4541"/>
                  </a:lnTo>
                  <a:cubicBezTo>
                    <a:pt x="2055" y="4541"/>
                    <a:pt x="2135" y="4460"/>
                    <a:pt x="2135" y="4348"/>
                  </a:cubicBezTo>
                  <a:lnTo>
                    <a:pt x="2135" y="2856"/>
                  </a:lnTo>
                  <a:cubicBezTo>
                    <a:pt x="2135" y="1316"/>
                    <a:pt x="3049" y="401"/>
                    <a:pt x="4541" y="401"/>
                  </a:cubicBezTo>
                  <a:close/>
                  <a:moveTo>
                    <a:pt x="4541" y="0"/>
                  </a:moveTo>
                  <a:cubicBezTo>
                    <a:pt x="2825" y="0"/>
                    <a:pt x="1734" y="1091"/>
                    <a:pt x="1734" y="2856"/>
                  </a:cubicBezTo>
                  <a:lnTo>
                    <a:pt x="1734" y="4140"/>
                  </a:lnTo>
                  <a:lnTo>
                    <a:pt x="194" y="4140"/>
                  </a:lnTo>
                  <a:cubicBezTo>
                    <a:pt x="65" y="4140"/>
                    <a:pt x="1" y="4220"/>
                    <a:pt x="1" y="4348"/>
                  </a:cubicBezTo>
                  <a:lnTo>
                    <a:pt x="1" y="6370"/>
                  </a:lnTo>
                  <a:cubicBezTo>
                    <a:pt x="1" y="6498"/>
                    <a:pt x="65" y="6578"/>
                    <a:pt x="194" y="6578"/>
                  </a:cubicBezTo>
                  <a:lnTo>
                    <a:pt x="1734" y="6578"/>
                  </a:lnTo>
                  <a:lnTo>
                    <a:pt x="1734" y="11568"/>
                  </a:lnTo>
                  <a:lnTo>
                    <a:pt x="1766" y="11568"/>
                  </a:lnTo>
                  <a:cubicBezTo>
                    <a:pt x="1766" y="11680"/>
                    <a:pt x="1846" y="11760"/>
                    <a:pt x="1958" y="11760"/>
                  </a:cubicBezTo>
                  <a:lnTo>
                    <a:pt x="4044" y="11760"/>
                  </a:lnTo>
                  <a:cubicBezTo>
                    <a:pt x="4172" y="11760"/>
                    <a:pt x="4253" y="11680"/>
                    <a:pt x="4253" y="11568"/>
                  </a:cubicBezTo>
                  <a:lnTo>
                    <a:pt x="4253" y="6578"/>
                  </a:lnTo>
                  <a:lnTo>
                    <a:pt x="5793" y="6578"/>
                  </a:lnTo>
                  <a:cubicBezTo>
                    <a:pt x="5889" y="6578"/>
                    <a:pt x="5969" y="6498"/>
                    <a:pt x="5985" y="6386"/>
                  </a:cubicBezTo>
                  <a:lnTo>
                    <a:pt x="6258" y="4364"/>
                  </a:lnTo>
                  <a:cubicBezTo>
                    <a:pt x="6258" y="4300"/>
                    <a:pt x="6226" y="4252"/>
                    <a:pt x="6210" y="4204"/>
                  </a:cubicBezTo>
                  <a:cubicBezTo>
                    <a:pt x="6194" y="4172"/>
                    <a:pt x="6114" y="4140"/>
                    <a:pt x="6049" y="4140"/>
                  </a:cubicBezTo>
                  <a:lnTo>
                    <a:pt x="4253" y="4140"/>
                  </a:lnTo>
                  <a:lnTo>
                    <a:pt x="4253" y="3065"/>
                  </a:lnTo>
                  <a:cubicBezTo>
                    <a:pt x="4253" y="2535"/>
                    <a:pt x="4365" y="2279"/>
                    <a:pt x="5055" y="2279"/>
                  </a:cubicBezTo>
                  <a:lnTo>
                    <a:pt x="6114" y="2279"/>
                  </a:lnTo>
                  <a:cubicBezTo>
                    <a:pt x="6226" y="2279"/>
                    <a:pt x="6306" y="2198"/>
                    <a:pt x="6306" y="2086"/>
                  </a:cubicBezTo>
                  <a:lnTo>
                    <a:pt x="6306" y="273"/>
                  </a:lnTo>
                  <a:cubicBezTo>
                    <a:pt x="6306" y="177"/>
                    <a:pt x="6226" y="97"/>
                    <a:pt x="6130" y="81"/>
                  </a:cubicBezTo>
                  <a:cubicBezTo>
                    <a:pt x="5937" y="49"/>
                    <a:pt x="5263" y="0"/>
                    <a:pt x="4541"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3421125" y="1510425"/>
              <a:ext cx="32125" cy="32125"/>
            </a:xfrm>
            <a:custGeom>
              <a:rect b="b" l="l" r="r" t="t"/>
              <a:pathLst>
                <a:path extrusionOk="0" h="1285" w="1285">
                  <a:moveTo>
                    <a:pt x="643" y="1"/>
                  </a:moveTo>
                  <a:cubicBezTo>
                    <a:pt x="290" y="1"/>
                    <a:pt x="1" y="289"/>
                    <a:pt x="1" y="642"/>
                  </a:cubicBezTo>
                  <a:cubicBezTo>
                    <a:pt x="1" y="979"/>
                    <a:pt x="290" y="1284"/>
                    <a:pt x="643" y="1284"/>
                  </a:cubicBezTo>
                  <a:cubicBezTo>
                    <a:pt x="1012" y="1284"/>
                    <a:pt x="1284" y="1011"/>
                    <a:pt x="1284" y="642"/>
                  </a:cubicBezTo>
                  <a:cubicBezTo>
                    <a:pt x="1284" y="289"/>
                    <a:pt x="1012" y="1"/>
                    <a:pt x="643"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3281950" y="1533700"/>
              <a:ext cx="149225" cy="149225"/>
            </a:xfrm>
            <a:custGeom>
              <a:rect b="b" l="l" r="r" t="t"/>
              <a:pathLst>
                <a:path extrusionOk="0" h="5969" w="5969">
                  <a:moveTo>
                    <a:pt x="2985" y="401"/>
                  </a:moveTo>
                  <a:cubicBezTo>
                    <a:pt x="4413" y="401"/>
                    <a:pt x="5568" y="1556"/>
                    <a:pt x="5568" y="2984"/>
                  </a:cubicBezTo>
                  <a:cubicBezTo>
                    <a:pt x="5568" y="4412"/>
                    <a:pt x="4413" y="5567"/>
                    <a:pt x="2985" y="5567"/>
                  </a:cubicBezTo>
                  <a:cubicBezTo>
                    <a:pt x="1557" y="5567"/>
                    <a:pt x="402" y="4412"/>
                    <a:pt x="402" y="2984"/>
                  </a:cubicBezTo>
                  <a:cubicBezTo>
                    <a:pt x="402" y="1556"/>
                    <a:pt x="1557" y="401"/>
                    <a:pt x="2985" y="401"/>
                  </a:cubicBezTo>
                  <a:close/>
                  <a:moveTo>
                    <a:pt x="2985" y="0"/>
                  </a:moveTo>
                  <a:cubicBezTo>
                    <a:pt x="1348" y="0"/>
                    <a:pt x="1" y="1332"/>
                    <a:pt x="1" y="2984"/>
                  </a:cubicBezTo>
                  <a:cubicBezTo>
                    <a:pt x="1" y="4621"/>
                    <a:pt x="1348" y="5968"/>
                    <a:pt x="2985" y="5968"/>
                  </a:cubicBezTo>
                  <a:cubicBezTo>
                    <a:pt x="4621" y="5968"/>
                    <a:pt x="5969" y="4621"/>
                    <a:pt x="5969" y="2984"/>
                  </a:cubicBezTo>
                  <a:cubicBezTo>
                    <a:pt x="5969" y="1332"/>
                    <a:pt x="4621" y="0"/>
                    <a:pt x="298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3208950" y="1466700"/>
              <a:ext cx="294425" cy="281200"/>
            </a:xfrm>
            <a:custGeom>
              <a:rect b="b" l="l" r="r" t="t"/>
              <a:pathLst>
                <a:path extrusionOk="0" h="11248" w="11777">
                  <a:moveTo>
                    <a:pt x="7557" y="402"/>
                  </a:moveTo>
                  <a:cubicBezTo>
                    <a:pt x="9675" y="402"/>
                    <a:pt x="11408" y="2135"/>
                    <a:pt x="11408" y="4252"/>
                  </a:cubicBezTo>
                  <a:lnTo>
                    <a:pt x="11408" y="6996"/>
                  </a:lnTo>
                  <a:cubicBezTo>
                    <a:pt x="11408" y="9130"/>
                    <a:pt x="9675" y="10846"/>
                    <a:pt x="7557" y="10846"/>
                  </a:cubicBezTo>
                  <a:lnTo>
                    <a:pt x="4284" y="10846"/>
                  </a:lnTo>
                  <a:cubicBezTo>
                    <a:pt x="4275" y="10846"/>
                    <a:pt x="4265" y="10846"/>
                    <a:pt x="4255" y="10846"/>
                  </a:cubicBezTo>
                  <a:cubicBezTo>
                    <a:pt x="2135" y="10846"/>
                    <a:pt x="434" y="9120"/>
                    <a:pt x="434" y="6996"/>
                  </a:cubicBezTo>
                  <a:lnTo>
                    <a:pt x="434" y="4252"/>
                  </a:lnTo>
                  <a:cubicBezTo>
                    <a:pt x="434" y="2135"/>
                    <a:pt x="2151" y="402"/>
                    <a:pt x="4284" y="402"/>
                  </a:cubicBezTo>
                  <a:close/>
                  <a:moveTo>
                    <a:pt x="4252" y="1"/>
                  </a:moveTo>
                  <a:cubicBezTo>
                    <a:pt x="1910" y="1"/>
                    <a:pt x="1" y="1910"/>
                    <a:pt x="1" y="4252"/>
                  </a:cubicBezTo>
                  <a:lnTo>
                    <a:pt x="1" y="6996"/>
                  </a:lnTo>
                  <a:cubicBezTo>
                    <a:pt x="1" y="9354"/>
                    <a:pt x="1910" y="11247"/>
                    <a:pt x="4252" y="11247"/>
                  </a:cubicBezTo>
                  <a:lnTo>
                    <a:pt x="7525" y="11247"/>
                  </a:lnTo>
                  <a:cubicBezTo>
                    <a:pt x="7535" y="11247"/>
                    <a:pt x="7545" y="11247"/>
                    <a:pt x="7555" y="11247"/>
                  </a:cubicBezTo>
                  <a:cubicBezTo>
                    <a:pt x="9884" y="11247"/>
                    <a:pt x="11777" y="9344"/>
                    <a:pt x="11777" y="6996"/>
                  </a:cubicBezTo>
                  <a:lnTo>
                    <a:pt x="11777" y="4252"/>
                  </a:lnTo>
                  <a:cubicBezTo>
                    <a:pt x="11777" y="1910"/>
                    <a:pt x="9868" y="1"/>
                    <a:pt x="752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2676325" y="1225650"/>
              <a:ext cx="318875" cy="316900"/>
            </a:xfrm>
            <a:custGeom>
              <a:rect b="b" l="l" r="r" t="t"/>
              <a:pathLst>
                <a:path extrusionOk="0" h="12676" w="12755">
                  <a:moveTo>
                    <a:pt x="7747" y="510"/>
                  </a:moveTo>
                  <a:cubicBezTo>
                    <a:pt x="7775" y="531"/>
                    <a:pt x="7804" y="533"/>
                    <a:pt x="7845" y="546"/>
                  </a:cubicBezTo>
                  <a:cubicBezTo>
                    <a:pt x="7942" y="562"/>
                    <a:pt x="8038" y="610"/>
                    <a:pt x="8134" y="626"/>
                  </a:cubicBezTo>
                  <a:cubicBezTo>
                    <a:pt x="8214" y="642"/>
                    <a:pt x="8279" y="659"/>
                    <a:pt x="8359" y="707"/>
                  </a:cubicBezTo>
                  <a:cubicBezTo>
                    <a:pt x="8407" y="723"/>
                    <a:pt x="8439" y="739"/>
                    <a:pt x="8503" y="739"/>
                  </a:cubicBezTo>
                  <a:cubicBezTo>
                    <a:pt x="8616" y="787"/>
                    <a:pt x="8744" y="851"/>
                    <a:pt x="8840" y="883"/>
                  </a:cubicBezTo>
                  <a:cubicBezTo>
                    <a:pt x="8888" y="899"/>
                    <a:pt x="8936" y="931"/>
                    <a:pt x="8985" y="947"/>
                  </a:cubicBezTo>
                  <a:cubicBezTo>
                    <a:pt x="9049" y="979"/>
                    <a:pt x="9129" y="1011"/>
                    <a:pt x="9177" y="1044"/>
                  </a:cubicBezTo>
                  <a:cubicBezTo>
                    <a:pt x="9257" y="1092"/>
                    <a:pt x="9337" y="1124"/>
                    <a:pt x="9418" y="1188"/>
                  </a:cubicBezTo>
                  <a:lnTo>
                    <a:pt x="9610" y="1300"/>
                  </a:lnTo>
                  <a:cubicBezTo>
                    <a:pt x="9690" y="1348"/>
                    <a:pt x="9739" y="1413"/>
                    <a:pt x="9819" y="1445"/>
                  </a:cubicBezTo>
                  <a:cubicBezTo>
                    <a:pt x="9851" y="1461"/>
                    <a:pt x="9883" y="1493"/>
                    <a:pt x="9899" y="1509"/>
                  </a:cubicBezTo>
                  <a:cubicBezTo>
                    <a:pt x="9578" y="1749"/>
                    <a:pt x="9225" y="1942"/>
                    <a:pt x="8856" y="2102"/>
                  </a:cubicBezTo>
                  <a:cubicBezTo>
                    <a:pt x="8570" y="1436"/>
                    <a:pt x="8190" y="895"/>
                    <a:pt x="7747" y="510"/>
                  </a:cubicBezTo>
                  <a:close/>
                  <a:moveTo>
                    <a:pt x="5006" y="530"/>
                  </a:moveTo>
                  <a:cubicBezTo>
                    <a:pt x="4573" y="899"/>
                    <a:pt x="4204" y="1445"/>
                    <a:pt x="3883" y="2135"/>
                  </a:cubicBezTo>
                  <a:cubicBezTo>
                    <a:pt x="3530" y="1974"/>
                    <a:pt x="3193" y="1766"/>
                    <a:pt x="2840" y="1525"/>
                  </a:cubicBezTo>
                  <a:cubicBezTo>
                    <a:pt x="2840" y="1477"/>
                    <a:pt x="2872" y="1461"/>
                    <a:pt x="2904" y="1445"/>
                  </a:cubicBezTo>
                  <a:cubicBezTo>
                    <a:pt x="2984" y="1380"/>
                    <a:pt x="3048" y="1348"/>
                    <a:pt x="3129" y="1284"/>
                  </a:cubicBezTo>
                  <a:cubicBezTo>
                    <a:pt x="3193" y="1252"/>
                    <a:pt x="3241" y="1204"/>
                    <a:pt x="3305" y="1188"/>
                  </a:cubicBezTo>
                  <a:cubicBezTo>
                    <a:pt x="3385" y="1140"/>
                    <a:pt x="3466" y="1092"/>
                    <a:pt x="3546" y="1044"/>
                  </a:cubicBezTo>
                  <a:cubicBezTo>
                    <a:pt x="3610" y="1011"/>
                    <a:pt x="3674" y="979"/>
                    <a:pt x="3754" y="947"/>
                  </a:cubicBezTo>
                  <a:cubicBezTo>
                    <a:pt x="3786" y="931"/>
                    <a:pt x="3851" y="899"/>
                    <a:pt x="3883" y="883"/>
                  </a:cubicBezTo>
                  <a:cubicBezTo>
                    <a:pt x="4011" y="819"/>
                    <a:pt x="4107" y="787"/>
                    <a:pt x="4236" y="739"/>
                  </a:cubicBezTo>
                  <a:cubicBezTo>
                    <a:pt x="4268" y="723"/>
                    <a:pt x="4300" y="707"/>
                    <a:pt x="4364" y="707"/>
                  </a:cubicBezTo>
                  <a:cubicBezTo>
                    <a:pt x="4444" y="691"/>
                    <a:pt x="4508" y="642"/>
                    <a:pt x="4589" y="626"/>
                  </a:cubicBezTo>
                  <a:cubicBezTo>
                    <a:pt x="4685" y="578"/>
                    <a:pt x="4797" y="562"/>
                    <a:pt x="4893" y="546"/>
                  </a:cubicBezTo>
                  <a:cubicBezTo>
                    <a:pt x="4926" y="546"/>
                    <a:pt x="4974" y="530"/>
                    <a:pt x="5006" y="530"/>
                  </a:cubicBezTo>
                  <a:close/>
                  <a:moveTo>
                    <a:pt x="6161" y="370"/>
                  </a:moveTo>
                  <a:lnTo>
                    <a:pt x="6161" y="2648"/>
                  </a:lnTo>
                  <a:cubicBezTo>
                    <a:pt x="5487" y="2632"/>
                    <a:pt x="4845" y="2487"/>
                    <a:pt x="4236" y="2263"/>
                  </a:cubicBezTo>
                  <a:cubicBezTo>
                    <a:pt x="4717" y="1188"/>
                    <a:pt x="5391" y="482"/>
                    <a:pt x="6161" y="370"/>
                  </a:cubicBezTo>
                  <a:close/>
                  <a:moveTo>
                    <a:pt x="6562" y="370"/>
                  </a:moveTo>
                  <a:cubicBezTo>
                    <a:pt x="7316" y="466"/>
                    <a:pt x="7974" y="1188"/>
                    <a:pt x="8487" y="2263"/>
                  </a:cubicBezTo>
                  <a:cubicBezTo>
                    <a:pt x="7878" y="2504"/>
                    <a:pt x="7236" y="2632"/>
                    <a:pt x="6562" y="2648"/>
                  </a:cubicBezTo>
                  <a:lnTo>
                    <a:pt x="6562" y="370"/>
                  </a:lnTo>
                  <a:close/>
                  <a:moveTo>
                    <a:pt x="8616" y="2632"/>
                  </a:moveTo>
                  <a:cubicBezTo>
                    <a:pt x="8985" y="3594"/>
                    <a:pt x="9225" y="4798"/>
                    <a:pt x="9241" y="6097"/>
                  </a:cubicBezTo>
                  <a:lnTo>
                    <a:pt x="6562" y="6097"/>
                  </a:lnTo>
                  <a:lnTo>
                    <a:pt x="6562" y="3049"/>
                  </a:lnTo>
                  <a:cubicBezTo>
                    <a:pt x="7284" y="3033"/>
                    <a:pt x="7974" y="2889"/>
                    <a:pt x="8616" y="2632"/>
                  </a:cubicBezTo>
                  <a:close/>
                  <a:moveTo>
                    <a:pt x="2503" y="1766"/>
                  </a:moveTo>
                  <a:cubicBezTo>
                    <a:pt x="2888" y="2054"/>
                    <a:pt x="3289" y="2311"/>
                    <a:pt x="3706" y="2487"/>
                  </a:cubicBezTo>
                  <a:cubicBezTo>
                    <a:pt x="3321" y="3498"/>
                    <a:pt x="3081" y="4750"/>
                    <a:pt x="3064" y="6113"/>
                  </a:cubicBezTo>
                  <a:lnTo>
                    <a:pt x="385" y="6113"/>
                  </a:lnTo>
                  <a:cubicBezTo>
                    <a:pt x="433" y="4381"/>
                    <a:pt x="1236" y="2808"/>
                    <a:pt x="2503" y="1766"/>
                  </a:cubicBezTo>
                  <a:close/>
                  <a:moveTo>
                    <a:pt x="4091" y="2648"/>
                  </a:moveTo>
                  <a:cubicBezTo>
                    <a:pt x="4749" y="2889"/>
                    <a:pt x="5439" y="3033"/>
                    <a:pt x="6161" y="3065"/>
                  </a:cubicBezTo>
                  <a:lnTo>
                    <a:pt x="6161" y="6113"/>
                  </a:lnTo>
                  <a:lnTo>
                    <a:pt x="3466" y="6113"/>
                  </a:lnTo>
                  <a:cubicBezTo>
                    <a:pt x="3482" y="4814"/>
                    <a:pt x="3706" y="3611"/>
                    <a:pt x="4091" y="2648"/>
                  </a:cubicBezTo>
                  <a:close/>
                  <a:moveTo>
                    <a:pt x="10204" y="1766"/>
                  </a:moveTo>
                  <a:cubicBezTo>
                    <a:pt x="11455" y="2824"/>
                    <a:pt x="12273" y="4381"/>
                    <a:pt x="12338" y="6113"/>
                  </a:cubicBezTo>
                  <a:lnTo>
                    <a:pt x="9642" y="6113"/>
                  </a:lnTo>
                  <a:cubicBezTo>
                    <a:pt x="9626" y="4750"/>
                    <a:pt x="9386" y="3498"/>
                    <a:pt x="9001" y="2487"/>
                  </a:cubicBezTo>
                  <a:cubicBezTo>
                    <a:pt x="9418" y="2295"/>
                    <a:pt x="9819" y="2054"/>
                    <a:pt x="10204" y="1766"/>
                  </a:cubicBezTo>
                  <a:close/>
                  <a:moveTo>
                    <a:pt x="9241" y="6514"/>
                  </a:moveTo>
                  <a:cubicBezTo>
                    <a:pt x="9225" y="7830"/>
                    <a:pt x="9001" y="9033"/>
                    <a:pt x="8616" y="9996"/>
                  </a:cubicBezTo>
                  <a:cubicBezTo>
                    <a:pt x="7958" y="9755"/>
                    <a:pt x="7268" y="9611"/>
                    <a:pt x="6562" y="9563"/>
                  </a:cubicBezTo>
                  <a:lnTo>
                    <a:pt x="6562" y="6514"/>
                  </a:lnTo>
                  <a:close/>
                  <a:moveTo>
                    <a:pt x="6161" y="6546"/>
                  </a:moveTo>
                  <a:lnTo>
                    <a:pt x="6161" y="9595"/>
                  </a:lnTo>
                  <a:cubicBezTo>
                    <a:pt x="5439" y="9611"/>
                    <a:pt x="4733" y="9755"/>
                    <a:pt x="4091" y="10012"/>
                  </a:cubicBezTo>
                  <a:cubicBezTo>
                    <a:pt x="3722" y="9049"/>
                    <a:pt x="3482" y="7846"/>
                    <a:pt x="3466" y="6546"/>
                  </a:cubicBezTo>
                  <a:close/>
                  <a:moveTo>
                    <a:pt x="3064" y="6546"/>
                  </a:moveTo>
                  <a:cubicBezTo>
                    <a:pt x="3081" y="7910"/>
                    <a:pt x="3321" y="9162"/>
                    <a:pt x="3706" y="10172"/>
                  </a:cubicBezTo>
                  <a:cubicBezTo>
                    <a:pt x="3289" y="10349"/>
                    <a:pt x="2888" y="10589"/>
                    <a:pt x="2503" y="10894"/>
                  </a:cubicBezTo>
                  <a:cubicBezTo>
                    <a:pt x="1268" y="9835"/>
                    <a:pt x="433" y="8279"/>
                    <a:pt x="385" y="6546"/>
                  </a:cubicBezTo>
                  <a:close/>
                  <a:moveTo>
                    <a:pt x="12338" y="6546"/>
                  </a:moveTo>
                  <a:cubicBezTo>
                    <a:pt x="12257" y="8263"/>
                    <a:pt x="11455" y="9835"/>
                    <a:pt x="10204" y="10894"/>
                  </a:cubicBezTo>
                  <a:cubicBezTo>
                    <a:pt x="9819" y="10605"/>
                    <a:pt x="9418" y="10349"/>
                    <a:pt x="9001" y="10172"/>
                  </a:cubicBezTo>
                  <a:cubicBezTo>
                    <a:pt x="9386" y="9162"/>
                    <a:pt x="9626" y="7910"/>
                    <a:pt x="9642" y="6546"/>
                  </a:cubicBezTo>
                  <a:close/>
                  <a:moveTo>
                    <a:pt x="3867" y="10509"/>
                  </a:moveTo>
                  <a:cubicBezTo>
                    <a:pt x="4171" y="11183"/>
                    <a:pt x="4557" y="11729"/>
                    <a:pt x="4990" y="12114"/>
                  </a:cubicBezTo>
                  <a:cubicBezTo>
                    <a:pt x="4958" y="12114"/>
                    <a:pt x="4909" y="12098"/>
                    <a:pt x="4877" y="12098"/>
                  </a:cubicBezTo>
                  <a:cubicBezTo>
                    <a:pt x="4765" y="12081"/>
                    <a:pt x="4669" y="12049"/>
                    <a:pt x="4573" y="12017"/>
                  </a:cubicBezTo>
                  <a:cubicBezTo>
                    <a:pt x="4492" y="12001"/>
                    <a:pt x="4428" y="11969"/>
                    <a:pt x="4348" y="11937"/>
                  </a:cubicBezTo>
                  <a:cubicBezTo>
                    <a:pt x="4316" y="11921"/>
                    <a:pt x="4252" y="11889"/>
                    <a:pt x="4204" y="11873"/>
                  </a:cubicBezTo>
                  <a:cubicBezTo>
                    <a:pt x="4091" y="11825"/>
                    <a:pt x="3995" y="11777"/>
                    <a:pt x="3867" y="11729"/>
                  </a:cubicBezTo>
                  <a:cubicBezTo>
                    <a:pt x="3835" y="11712"/>
                    <a:pt x="3770" y="11696"/>
                    <a:pt x="3722" y="11664"/>
                  </a:cubicBezTo>
                  <a:cubicBezTo>
                    <a:pt x="3674" y="11632"/>
                    <a:pt x="3610" y="11616"/>
                    <a:pt x="3530" y="11568"/>
                  </a:cubicBezTo>
                  <a:cubicBezTo>
                    <a:pt x="3450" y="11536"/>
                    <a:pt x="3369" y="11472"/>
                    <a:pt x="3289" y="11424"/>
                  </a:cubicBezTo>
                  <a:cubicBezTo>
                    <a:pt x="3225" y="11392"/>
                    <a:pt x="3161" y="11376"/>
                    <a:pt x="3129" y="11327"/>
                  </a:cubicBezTo>
                  <a:cubicBezTo>
                    <a:pt x="3048" y="11295"/>
                    <a:pt x="2984" y="11231"/>
                    <a:pt x="2904" y="11167"/>
                  </a:cubicBezTo>
                  <a:cubicBezTo>
                    <a:pt x="2888" y="11151"/>
                    <a:pt x="2840" y="11135"/>
                    <a:pt x="2824" y="11103"/>
                  </a:cubicBezTo>
                  <a:cubicBezTo>
                    <a:pt x="3145" y="10862"/>
                    <a:pt x="3514" y="10670"/>
                    <a:pt x="3867" y="10509"/>
                  </a:cubicBezTo>
                  <a:close/>
                  <a:moveTo>
                    <a:pt x="8792" y="10509"/>
                  </a:moveTo>
                  <a:cubicBezTo>
                    <a:pt x="9161" y="10670"/>
                    <a:pt x="9498" y="10862"/>
                    <a:pt x="9835" y="11103"/>
                  </a:cubicBezTo>
                  <a:cubicBezTo>
                    <a:pt x="9851" y="11151"/>
                    <a:pt x="9819" y="11167"/>
                    <a:pt x="9787" y="11199"/>
                  </a:cubicBezTo>
                  <a:cubicBezTo>
                    <a:pt x="9706" y="11247"/>
                    <a:pt x="9642" y="11295"/>
                    <a:pt x="9562" y="11327"/>
                  </a:cubicBezTo>
                  <a:lnTo>
                    <a:pt x="9386" y="11456"/>
                  </a:lnTo>
                  <a:cubicBezTo>
                    <a:pt x="9305" y="11488"/>
                    <a:pt x="9225" y="11536"/>
                    <a:pt x="9145" y="11584"/>
                  </a:cubicBezTo>
                  <a:cubicBezTo>
                    <a:pt x="9081" y="11632"/>
                    <a:pt x="9017" y="11648"/>
                    <a:pt x="8936" y="11696"/>
                  </a:cubicBezTo>
                  <a:cubicBezTo>
                    <a:pt x="8904" y="11712"/>
                    <a:pt x="8840" y="11729"/>
                    <a:pt x="8792" y="11745"/>
                  </a:cubicBezTo>
                  <a:cubicBezTo>
                    <a:pt x="8680" y="11809"/>
                    <a:pt x="8551" y="11857"/>
                    <a:pt x="8455" y="11889"/>
                  </a:cubicBezTo>
                  <a:cubicBezTo>
                    <a:pt x="8423" y="11905"/>
                    <a:pt x="8375" y="11937"/>
                    <a:pt x="8311" y="11937"/>
                  </a:cubicBezTo>
                  <a:cubicBezTo>
                    <a:pt x="8230" y="11953"/>
                    <a:pt x="8182" y="11985"/>
                    <a:pt x="8102" y="12017"/>
                  </a:cubicBezTo>
                  <a:cubicBezTo>
                    <a:pt x="7990" y="12049"/>
                    <a:pt x="7894" y="12065"/>
                    <a:pt x="7797" y="12098"/>
                  </a:cubicBezTo>
                  <a:cubicBezTo>
                    <a:pt x="7749" y="12098"/>
                    <a:pt x="7717" y="12114"/>
                    <a:pt x="7669" y="12114"/>
                  </a:cubicBezTo>
                  <a:cubicBezTo>
                    <a:pt x="8118" y="11729"/>
                    <a:pt x="8471" y="11183"/>
                    <a:pt x="8792" y="10509"/>
                  </a:cubicBezTo>
                  <a:close/>
                  <a:moveTo>
                    <a:pt x="6161" y="9996"/>
                  </a:moveTo>
                  <a:lnTo>
                    <a:pt x="6161" y="12274"/>
                  </a:lnTo>
                  <a:cubicBezTo>
                    <a:pt x="5391" y="12178"/>
                    <a:pt x="4733" y="11456"/>
                    <a:pt x="4236" y="10365"/>
                  </a:cubicBezTo>
                  <a:cubicBezTo>
                    <a:pt x="4829" y="10124"/>
                    <a:pt x="5471" y="10012"/>
                    <a:pt x="6161" y="9996"/>
                  </a:cubicBezTo>
                  <a:close/>
                  <a:moveTo>
                    <a:pt x="6562" y="9996"/>
                  </a:moveTo>
                  <a:cubicBezTo>
                    <a:pt x="7220" y="10012"/>
                    <a:pt x="7861" y="10156"/>
                    <a:pt x="8487" y="10365"/>
                  </a:cubicBezTo>
                  <a:cubicBezTo>
                    <a:pt x="8006" y="11456"/>
                    <a:pt x="7316" y="12178"/>
                    <a:pt x="6562" y="12274"/>
                  </a:cubicBezTo>
                  <a:lnTo>
                    <a:pt x="6562" y="9996"/>
                  </a:lnTo>
                  <a:close/>
                  <a:moveTo>
                    <a:pt x="6353" y="1"/>
                  </a:moveTo>
                  <a:cubicBezTo>
                    <a:pt x="6193" y="1"/>
                    <a:pt x="6033" y="1"/>
                    <a:pt x="5872" y="17"/>
                  </a:cubicBezTo>
                  <a:lnTo>
                    <a:pt x="5760" y="17"/>
                  </a:lnTo>
                  <a:lnTo>
                    <a:pt x="5327" y="81"/>
                  </a:lnTo>
                  <a:cubicBezTo>
                    <a:pt x="5278" y="81"/>
                    <a:pt x="5230" y="97"/>
                    <a:pt x="5166" y="97"/>
                  </a:cubicBezTo>
                  <a:lnTo>
                    <a:pt x="4877" y="161"/>
                  </a:lnTo>
                  <a:cubicBezTo>
                    <a:pt x="4765" y="177"/>
                    <a:pt x="4685" y="193"/>
                    <a:pt x="4605" y="241"/>
                  </a:cubicBezTo>
                  <a:cubicBezTo>
                    <a:pt x="4524" y="257"/>
                    <a:pt x="4444" y="273"/>
                    <a:pt x="4396" y="306"/>
                  </a:cubicBezTo>
                  <a:cubicBezTo>
                    <a:pt x="4316" y="322"/>
                    <a:pt x="4236" y="354"/>
                    <a:pt x="4155" y="386"/>
                  </a:cubicBezTo>
                  <a:cubicBezTo>
                    <a:pt x="4043" y="418"/>
                    <a:pt x="3963" y="466"/>
                    <a:pt x="3867" y="498"/>
                  </a:cubicBezTo>
                  <a:cubicBezTo>
                    <a:pt x="3786" y="546"/>
                    <a:pt x="3722" y="562"/>
                    <a:pt x="3642" y="594"/>
                  </a:cubicBezTo>
                  <a:cubicBezTo>
                    <a:pt x="3546" y="642"/>
                    <a:pt x="3466" y="675"/>
                    <a:pt x="3385" y="739"/>
                  </a:cubicBezTo>
                  <a:cubicBezTo>
                    <a:pt x="3305" y="787"/>
                    <a:pt x="3241" y="819"/>
                    <a:pt x="3193" y="867"/>
                  </a:cubicBezTo>
                  <a:cubicBezTo>
                    <a:pt x="3113" y="915"/>
                    <a:pt x="3000" y="963"/>
                    <a:pt x="2920" y="1028"/>
                  </a:cubicBezTo>
                  <a:cubicBezTo>
                    <a:pt x="2872" y="1060"/>
                    <a:pt x="2824" y="1076"/>
                    <a:pt x="2760" y="1124"/>
                  </a:cubicBezTo>
                  <a:cubicBezTo>
                    <a:pt x="2663" y="1204"/>
                    <a:pt x="2567" y="1268"/>
                    <a:pt x="2471" y="1348"/>
                  </a:cubicBezTo>
                  <a:cubicBezTo>
                    <a:pt x="2439" y="1364"/>
                    <a:pt x="2423" y="1380"/>
                    <a:pt x="2391" y="1397"/>
                  </a:cubicBezTo>
                  <a:cubicBezTo>
                    <a:pt x="947" y="2568"/>
                    <a:pt x="0" y="4365"/>
                    <a:pt x="0" y="6354"/>
                  </a:cubicBezTo>
                  <a:cubicBezTo>
                    <a:pt x="0" y="8343"/>
                    <a:pt x="915" y="10140"/>
                    <a:pt x="2391" y="11311"/>
                  </a:cubicBezTo>
                  <a:cubicBezTo>
                    <a:pt x="2407" y="11327"/>
                    <a:pt x="2423" y="11343"/>
                    <a:pt x="2471" y="11376"/>
                  </a:cubicBezTo>
                  <a:cubicBezTo>
                    <a:pt x="2567" y="11456"/>
                    <a:pt x="2663" y="11536"/>
                    <a:pt x="2760" y="11584"/>
                  </a:cubicBezTo>
                  <a:cubicBezTo>
                    <a:pt x="2808" y="11632"/>
                    <a:pt x="2872" y="11648"/>
                    <a:pt x="2920" y="11696"/>
                  </a:cubicBezTo>
                  <a:cubicBezTo>
                    <a:pt x="3000" y="11745"/>
                    <a:pt x="3097" y="11793"/>
                    <a:pt x="3193" y="11857"/>
                  </a:cubicBezTo>
                  <a:cubicBezTo>
                    <a:pt x="3241" y="11889"/>
                    <a:pt x="3321" y="11937"/>
                    <a:pt x="3385" y="11969"/>
                  </a:cubicBezTo>
                  <a:cubicBezTo>
                    <a:pt x="3466" y="12017"/>
                    <a:pt x="3562" y="12065"/>
                    <a:pt x="3642" y="12114"/>
                  </a:cubicBezTo>
                  <a:cubicBezTo>
                    <a:pt x="3722" y="12146"/>
                    <a:pt x="3786" y="12178"/>
                    <a:pt x="3867" y="12210"/>
                  </a:cubicBezTo>
                  <a:cubicBezTo>
                    <a:pt x="3963" y="12258"/>
                    <a:pt x="4043" y="12290"/>
                    <a:pt x="4155" y="12338"/>
                  </a:cubicBezTo>
                  <a:cubicBezTo>
                    <a:pt x="4236" y="12370"/>
                    <a:pt x="4316" y="12386"/>
                    <a:pt x="4396" y="12418"/>
                  </a:cubicBezTo>
                  <a:cubicBezTo>
                    <a:pt x="4476" y="12434"/>
                    <a:pt x="4524" y="12450"/>
                    <a:pt x="4605" y="12467"/>
                  </a:cubicBezTo>
                  <a:cubicBezTo>
                    <a:pt x="4685" y="12499"/>
                    <a:pt x="4797" y="12515"/>
                    <a:pt x="4877" y="12547"/>
                  </a:cubicBezTo>
                  <a:cubicBezTo>
                    <a:pt x="4896" y="12544"/>
                    <a:pt x="4914" y="12542"/>
                    <a:pt x="4933" y="12542"/>
                  </a:cubicBezTo>
                  <a:cubicBezTo>
                    <a:pt x="5010" y="12542"/>
                    <a:pt x="5088" y="12566"/>
                    <a:pt x="5166" y="12579"/>
                  </a:cubicBezTo>
                  <a:cubicBezTo>
                    <a:pt x="5230" y="12579"/>
                    <a:pt x="5278" y="12595"/>
                    <a:pt x="5327" y="12595"/>
                  </a:cubicBezTo>
                  <a:lnTo>
                    <a:pt x="5760" y="12659"/>
                  </a:lnTo>
                  <a:lnTo>
                    <a:pt x="5872" y="12659"/>
                  </a:lnTo>
                  <a:cubicBezTo>
                    <a:pt x="6033" y="12675"/>
                    <a:pt x="6193" y="12675"/>
                    <a:pt x="6353" y="12675"/>
                  </a:cubicBezTo>
                  <a:cubicBezTo>
                    <a:pt x="6514" y="12675"/>
                    <a:pt x="6674" y="12675"/>
                    <a:pt x="6835" y="12659"/>
                  </a:cubicBezTo>
                  <a:lnTo>
                    <a:pt x="6963" y="12659"/>
                  </a:lnTo>
                  <a:lnTo>
                    <a:pt x="7380" y="12595"/>
                  </a:lnTo>
                  <a:cubicBezTo>
                    <a:pt x="7444" y="12595"/>
                    <a:pt x="7476" y="12579"/>
                    <a:pt x="7541" y="12579"/>
                  </a:cubicBezTo>
                  <a:lnTo>
                    <a:pt x="7845" y="12515"/>
                  </a:lnTo>
                  <a:cubicBezTo>
                    <a:pt x="7942" y="12499"/>
                    <a:pt x="8022" y="12483"/>
                    <a:pt x="8102" y="12434"/>
                  </a:cubicBezTo>
                  <a:cubicBezTo>
                    <a:pt x="8182" y="12418"/>
                    <a:pt x="8247" y="12402"/>
                    <a:pt x="8311" y="12370"/>
                  </a:cubicBezTo>
                  <a:cubicBezTo>
                    <a:pt x="8391" y="12354"/>
                    <a:pt x="8503" y="12306"/>
                    <a:pt x="8583" y="12290"/>
                  </a:cubicBezTo>
                  <a:cubicBezTo>
                    <a:pt x="8680" y="12258"/>
                    <a:pt x="8760" y="12210"/>
                    <a:pt x="8856" y="12194"/>
                  </a:cubicBezTo>
                  <a:cubicBezTo>
                    <a:pt x="8936" y="12146"/>
                    <a:pt x="9001" y="12130"/>
                    <a:pt x="9081" y="12098"/>
                  </a:cubicBezTo>
                  <a:cubicBezTo>
                    <a:pt x="9161" y="12049"/>
                    <a:pt x="9257" y="12017"/>
                    <a:pt x="9337" y="11969"/>
                  </a:cubicBezTo>
                  <a:cubicBezTo>
                    <a:pt x="9418" y="11937"/>
                    <a:pt x="9482" y="11889"/>
                    <a:pt x="9562" y="11857"/>
                  </a:cubicBezTo>
                  <a:cubicBezTo>
                    <a:pt x="9642" y="11809"/>
                    <a:pt x="9723" y="11745"/>
                    <a:pt x="9819" y="11696"/>
                  </a:cubicBezTo>
                  <a:cubicBezTo>
                    <a:pt x="9883" y="11648"/>
                    <a:pt x="9915" y="11632"/>
                    <a:pt x="9979" y="11584"/>
                  </a:cubicBezTo>
                  <a:cubicBezTo>
                    <a:pt x="10075" y="11504"/>
                    <a:pt x="10188" y="11456"/>
                    <a:pt x="10284" y="11376"/>
                  </a:cubicBezTo>
                  <a:cubicBezTo>
                    <a:pt x="10300" y="11343"/>
                    <a:pt x="10348" y="11327"/>
                    <a:pt x="10364" y="11311"/>
                  </a:cubicBezTo>
                  <a:lnTo>
                    <a:pt x="10364" y="11295"/>
                  </a:lnTo>
                  <a:cubicBezTo>
                    <a:pt x="11808" y="10124"/>
                    <a:pt x="12755" y="8327"/>
                    <a:pt x="12755" y="6338"/>
                  </a:cubicBezTo>
                  <a:cubicBezTo>
                    <a:pt x="12755" y="4349"/>
                    <a:pt x="11824" y="2552"/>
                    <a:pt x="10364" y="1380"/>
                  </a:cubicBezTo>
                  <a:lnTo>
                    <a:pt x="10364" y="1364"/>
                  </a:lnTo>
                  <a:cubicBezTo>
                    <a:pt x="10348" y="1348"/>
                    <a:pt x="10300" y="1316"/>
                    <a:pt x="10284" y="1300"/>
                  </a:cubicBezTo>
                  <a:cubicBezTo>
                    <a:pt x="10188" y="1220"/>
                    <a:pt x="10075" y="1156"/>
                    <a:pt x="9979" y="1076"/>
                  </a:cubicBezTo>
                  <a:cubicBezTo>
                    <a:pt x="9915" y="1044"/>
                    <a:pt x="9883" y="995"/>
                    <a:pt x="9819" y="979"/>
                  </a:cubicBezTo>
                  <a:cubicBezTo>
                    <a:pt x="9739" y="915"/>
                    <a:pt x="9658" y="883"/>
                    <a:pt x="9562" y="819"/>
                  </a:cubicBezTo>
                  <a:cubicBezTo>
                    <a:pt x="9482" y="787"/>
                    <a:pt x="9418" y="739"/>
                    <a:pt x="9337" y="707"/>
                  </a:cubicBezTo>
                  <a:cubicBezTo>
                    <a:pt x="9257" y="659"/>
                    <a:pt x="9161" y="626"/>
                    <a:pt x="9081" y="578"/>
                  </a:cubicBezTo>
                  <a:cubicBezTo>
                    <a:pt x="9001" y="546"/>
                    <a:pt x="8936" y="530"/>
                    <a:pt x="8856" y="482"/>
                  </a:cubicBezTo>
                  <a:cubicBezTo>
                    <a:pt x="8776" y="434"/>
                    <a:pt x="8680" y="402"/>
                    <a:pt x="8583" y="386"/>
                  </a:cubicBezTo>
                  <a:cubicBezTo>
                    <a:pt x="8503" y="338"/>
                    <a:pt x="8423" y="322"/>
                    <a:pt x="8311" y="306"/>
                  </a:cubicBezTo>
                  <a:cubicBezTo>
                    <a:pt x="8247" y="273"/>
                    <a:pt x="8182" y="257"/>
                    <a:pt x="8102" y="241"/>
                  </a:cubicBezTo>
                  <a:cubicBezTo>
                    <a:pt x="8022" y="225"/>
                    <a:pt x="7910" y="193"/>
                    <a:pt x="7845" y="161"/>
                  </a:cubicBezTo>
                  <a:lnTo>
                    <a:pt x="7541" y="97"/>
                  </a:lnTo>
                  <a:cubicBezTo>
                    <a:pt x="7476" y="97"/>
                    <a:pt x="7444" y="81"/>
                    <a:pt x="7380" y="81"/>
                  </a:cubicBezTo>
                  <a:lnTo>
                    <a:pt x="6963" y="17"/>
                  </a:lnTo>
                  <a:lnTo>
                    <a:pt x="6835" y="17"/>
                  </a:lnTo>
                  <a:cubicBezTo>
                    <a:pt x="6674" y="1"/>
                    <a:pt x="6514" y="1"/>
                    <a:pt x="6353"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3"/>
        </a:solidFill>
      </p:bgPr>
    </p:bg>
    <p:spTree>
      <p:nvGrpSpPr>
        <p:cNvPr id="213" name="Shape 213"/>
        <p:cNvGrpSpPr/>
        <p:nvPr/>
      </p:nvGrpSpPr>
      <p:grpSpPr>
        <a:xfrm>
          <a:off x="0" y="0"/>
          <a:ext cx="0" cy="0"/>
          <a:chOff x="0" y="0"/>
          <a:chExt cx="0" cy="0"/>
        </a:xfrm>
      </p:grpSpPr>
      <p:sp>
        <p:nvSpPr>
          <p:cNvPr id="214" name="Google Shape;214;p11"/>
          <p:cNvSpPr txBox="1"/>
          <p:nvPr>
            <p:ph idx="1" type="body"/>
          </p:nvPr>
        </p:nvSpPr>
        <p:spPr>
          <a:xfrm>
            <a:off x="630000" y="291325"/>
            <a:ext cx="2909400" cy="27912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1800"/>
              <a:buNone/>
              <a:defRPr sz="3600">
                <a:solidFill>
                  <a:schemeClr val="accent1"/>
                </a:solidFill>
                <a:latin typeface="Poppins ExtraBold"/>
                <a:ea typeface="Poppins ExtraBold"/>
                <a:cs typeface="Poppins ExtraBold"/>
                <a:sym typeface="Poppins ExtraBold"/>
              </a:defRPr>
            </a:lvl1pPr>
          </a:lstStyle>
          <a:p/>
        </p:txBody>
      </p:sp>
      <p:sp>
        <p:nvSpPr>
          <p:cNvPr id="215" name="Google Shape;21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6" name="Google Shape;216;p11"/>
          <p:cNvSpPr/>
          <p:nvPr/>
        </p:nvSpPr>
        <p:spPr>
          <a:xfrm flipH="1" rot="10800000">
            <a:off x="6180800" y="-57893"/>
            <a:ext cx="3166331" cy="1442168"/>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127130" y="3759150"/>
            <a:ext cx="3166331" cy="1442168"/>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2"/>
        </a:solidFill>
      </p:bgPr>
    </p:bg>
    <p:spTree>
      <p:nvGrpSpPr>
        <p:cNvPr id="218" name="Shape 218"/>
        <p:cNvGrpSpPr/>
        <p:nvPr/>
      </p:nvGrpSpPr>
      <p:grpSpPr>
        <a:xfrm>
          <a:off x="0" y="0"/>
          <a:ext cx="0" cy="0"/>
          <a:chOff x="0" y="0"/>
          <a:chExt cx="0" cy="0"/>
        </a:xfrm>
      </p:grpSpPr>
      <p:sp>
        <p:nvSpPr>
          <p:cNvPr id="219" name="Google Shape;219;p12"/>
          <p:cNvSpPr txBox="1"/>
          <p:nvPr>
            <p:ph hasCustomPrompt="1" type="title"/>
          </p:nvPr>
        </p:nvSpPr>
        <p:spPr>
          <a:xfrm>
            <a:off x="4365000" y="1898875"/>
            <a:ext cx="4149000" cy="12627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6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0" name="Google Shape;220;p12"/>
          <p:cNvSpPr txBox="1"/>
          <p:nvPr>
            <p:ph idx="1" type="body"/>
          </p:nvPr>
        </p:nvSpPr>
        <p:spPr>
          <a:xfrm>
            <a:off x="5060150" y="3103700"/>
            <a:ext cx="3453900" cy="856500"/>
          </a:xfrm>
          <a:prstGeom prst="rect">
            <a:avLst/>
          </a:prstGeom>
        </p:spPr>
        <p:txBody>
          <a:bodyPr anchorCtr="0" anchor="t" bIns="91425" lIns="91425" spcFirstLastPara="1" rIns="91425" wrap="square" tIns="91425">
            <a:noAutofit/>
          </a:bodyPr>
          <a:lstStyle>
            <a:lvl1pPr indent="-342900" lvl="0" marL="457200" algn="r">
              <a:spcBef>
                <a:spcPts val="0"/>
              </a:spcBef>
              <a:spcAft>
                <a:spcPts val="0"/>
              </a:spcAft>
              <a:buSzPts val="1800"/>
              <a:buChar char="●"/>
              <a:defRPr sz="1600"/>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21" name="Google Shape;22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2" name="Google Shape;222;p12"/>
          <p:cNvSpPr/>
          <p:nvPr/>
        </p:nvSpPr>
        <p:spPr>
          <a:xfrm flipH="1" rot="10800000">
            <a:off x="2528700" y="-99300"/>
            <a:ext cx="6658613" cy="5342109"/>
          </a:xfrm>
          <a:custGeom>
            <a:rect b="b" l="l" r="r" t="t"/>
            <a:pathLst>
              <a:path extrusionOk="0" h="209803" w="244892">
                <a:moveTo>
                  <a:pt x="244892" y="0"/>
                </a:moveTo>
                <a:lnTo>
                  <a:pt x="0" y="442"/>
                </a:lnTo>
                <a:cubicBezTo>
                  <a:pt x="0" y="442"/>
                  <a:pt x="31537" y="13225"/>
                  <a:pt x="35069" y="44551"/>
                </a:cubicBezTo>
                <a:cubicBezTo>
                  <a:pt x="38580" y="75877"/>
                  <a:pt x="30822" y="98374"/>
                  <a:pt x="47389" y="119125"/>
                </a:cubicBezTo>
                <a:cubicBezTo>
                  <a:pt x="63935" y="139897"/>
                  <a:pt x="83971" y="148327"/>
                  <a:pt x="78715" y="179654"/>
                </a:cubicBezTo>
                <a:cubicBezTo>
                  <a:pt x="76318" y="193824"/>
                  <a:pt x="82794" y="203390"/>
                  <a:pt x="90594" y="209593"/>
                </a:cubicBezTo>
                <a:lnTo>
                  <a:pt x="244892" y="209803"/>
                </a:lnTo>
                <a:lnTo>
                  <a:pt x="2448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3" name="Shape 223"/>
        <p:cNvGrpSpPr/>
        <p:nvPr/>
      </p:nvGrpSpPr>
      <p:grpSpPr>
        <a:xfrm>
          <a:off x="0" y="0"/>
          <a:ext cx="0" cy="0"/>
          <a:chOff x="0" y="0"/>
          <a:chExt cx="0" cy="0"/>
        </a:xfrm>
      </p:grpSpPr>
      <p:sp>
        <p:nvSpPr>
          <p:cNvPr id="224" name="Google Shape;224;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bg>
      <p:bgPr>
        <a:solidFill>
          <a:srgbClr val="FF8D00"/>
        </a:solidFill>
      </p:bgPr>
    </p:bg>
    <p:spTree>
      <p:nvGrpSpPr>
        <p:cNvPr id="225" name="Shape 225"/>
        <p:cNvGrpSpPr/>
        <p:nvPr/>
      </p:nvGrpSpPr>
      <p:grpSpPr>
        <a:xfrm>
          <a:off x="0" y="0"/>
          <a:ext cx="0" cy="0"/>
          <a:chOff x="0" y="0"/>
          <a:chExt cx="0" cy="0"/>
        </a:xfrm>
      </p:grpSpPr>
      <p:sp>
        <p:nvSpPr>
          <p:cNvPr id="226" name="Google Shape;226;p14"/>
          <p:cNvSpPr/>
          <p:nvPr/>
        </p:nvSpPr>
        <p:spPr>
          <a:xfrm flipH="1" rot="10800000">
            <a:off x="2370450" y="-99309"/>
            <a:ext cx="6820854" cy="5342109"/>
          </a:xfrm>
          <a:custGeom>
            <a:rect b="b" l="l" r="r" t="t"/>
            <a:pathLst>
              <a:path extrusionOk="0" h="209803" w="244892">
                <a:moveTo>
                  <a:pt x="244892" y="0"/>
                </a:moveTo>
                <a:lnTo>
                  <a:pt x="0" y="442"/>
                </a:lnTo>
                <a:cubicBezTo>
                  <a:pt x="0" y="442"/>
                  <a:pt x="31537" y="13225"/>
                  <a:pt x="35069" y="44551"/>
                </a:cubicBezTo>
                <a:cubicBezTo>
                  <a:pt x="38580" y="75877"/>
                  <a:pt x="30822" y="98374"/>
                  <a:pt x="47389" y="119125"/>
                </a:cubicBezTo>
                <a:cubicBezTo>
                  <a:pt x="63935" y="139897"/>
                  <a:pt x="83971" y="148327"/>
                  <a:pt x="78715" y="179654"/>
                </a:cubicBezTo>
                <a:cubicBezTo>
                  <a:pt x="76318" y="193824"/>
                  <a:pt x="82794" y="203390"/>
                  <a:pt x="90594" y="209593"/>
                </a:cubicBezTo>
                <a:lnTo>
                  <a:pt x="244892" y="209803"/>
                </a:lnTo>
                <a:lnTo>
                  <a:pt x="2448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txBox="1"/>
          <p:nvPr>
            <p:ph type="title"/>
          </p:nvPr>
        </p:nvSpPr>
        <p:spPr>
          <a:xfrm>
            <a:off x="5000325" y="2032725"/>
            <a:ext cx="3513600" cy="842400"/>
          </a:xfrm>
          <a:prstGeom prst="rect">
            <a:avLst/>
          </a:prstGeom>
        </p:spPr>
        <p:txBody>
          <a:bodyPr anchorCtr="0" anchor="t" bIns="91425" lIns="91425" spcFirstLastPara="1" rIns="91425" wrap="square" tIns="91425">
            <a:noAutofit/>
          </a:bodyPr>
          <a:lstStyle>
            <a:lvl1pPr lvl="0" algn="r">
              <a:spcBef>
                <a:spcPts val="0"/>
              </a:spcBef>
              <a:spcAft>
                <a:spcPts val="0"/>
              </a:spcAft>
              <a:buClr>
                <a:srgbClr val="2A6EF2"/>
              </a:buClr>
              <a:buSzPts val="2200"/>
              <a:buNone/>
              <a:defRPr sz="2400">
                <a:solidFill>
                  <a:srgbClr val="2A6EF2"/>
                </a:solidFill>
              </a:defRPr>
            </a:lvl1pPr>
            <a:lvl2pPr lvl="1">
              <a:spcBef>
                <a:spcPts val="0"/>
              </a:spcBef>
              <a:spcAft>
                <a:spcPts val="0"/>
              </a:spcAft>
              <a:buClr>
                <a:srgbClr val="2A6EF2"/>
              </a:buClr>
              <a:buSzPts val="2800"/>
              <a:buNone/>
              <a:defRPr>
                <a:solidFill>
                  <a:srgbClr val="2A6EF2"/>
                </a:solidFill>
                <a:latin typeface="Poppins"/>
                <a:ea typeface="Poppins"/>
                <a:cs typeface="Poppins"/>
                <a:sym typeface="Poppins"/>
              </a:defRPr>
            </a:lvl2pPr>
            <a:lvl3pPr lvl="2">
              <a:spcBef>
                <a:spcPts val="0"/>
              </a:spcBef>
              <a:spcAft>
                <a:spcPts val="0"/>
              </a:spcAft>
              <a:buClr>
                <a:srgbClr val="2A6EF2"/>
              </a:buClr>
              <a:buSzPts val="2800"/>
              <a:buNone/>
              <a:defRPr>
                <a:solidFill>
                  <a:srgbClr val="2A6EF2"/>
                </a:solidFill>
                <a:latin typeface="Poppins"/>
                <a:ea typeface="Poppins"/>
                <a:cs typeface="Poppins"/>
                <a:sym typeface="Poppins"/>
              </a:defRPr>
            </a:lvl3pPr>
            <a:lvl4pPr lvl="3">
              <a:spcBef>
                <a:spcPts val="0"/>
              </a:spcBef>
              <a:spcAft>
                <a:spcPts val="0"/>
              </a:spcAft>
              <a:buClr>
                <a:srgbClr val="2A6EF2"/>
              </a:buClr>
              <a:buSzPts val="2800"/>
              <a:buNone/>
              <a:defRPr>
                <a:solidFill>
                  <a:srgbClr val="2A6EF2"/>
                </a:solidFill>
                <a:latin typeface="Poppins"/>
                <a:ea typeface="Poppins"/>
                <a:cs typeface="Poppins"/>
                <a:sym typeface="Poppins"/>
              </a:defRPr>
            </a:lvl4pPr>
            <a:lvl5pPr lvl="4">
              <a:spcBef>
                <a:spcPts val="0"/>
              </a:spcBef>
              <a:spcAft>
                <a:spcPts val="0"/>
              </a:spcAft>
              <a:buClr>
                <a:srgbClr val="2A6EF2"/>
              </a:buClr>
              <a:buSzPts val="2800"/>
              <a:buNone/>
              <a:defRPr>
                <a:solidFill>
                  <a:srgbClr val="2A6EF2"/>
                </a:solidFill>
                <a:latin typeface="Poppins"/>
                <a:ea typeface="Poppins"/>
                <a:cs typeface="Poppins"/>
                <a:sym typeface="Poppins"/>
              </a:defRPr>
            </a:lvl5pPr>
            <a:lvl6pPr lvl="5">
              <a:spcBef>
                <a:spcPts val="0"/>
              </a:spcBef>
              <a:spcAft>
                <a:spcPts val="0"/>
              </a:spcAft>
              <a:buClr>
                <a:srgbClr val="2A6EF2"/>
              </a:buClr>
              <a:buSzPts val="2800"/>
              <a:buNone/>
              <a:defRPr>
                <a:solidFill>
                  <a:srgbClr val="2A6EF2"/>
                </a:solidFill>
                <a:latin typeface="Poppins"/>
                <a:ea typeface="Poppins"/>
                <a:cs typeface="Poppins"/>
                <a:sym typeface="Poppins"/>
              </a:defRPr>
            </a:lvl6pPr>
            <a:lvl7pPr lvl="6">
              <a:spcBef>
                <a:spcPts val="0"/>
              </a:spcBef>
              <a:spcAft>
                <a:spcPts val="0"/>
              </a:spcAft>
              <a:buClr>
                <a:srgbClr val="2A6EF2"/>
              </a:buClr>
              <a:buSzPts val="2800"/>
              <a:buNone/>
              <a:defRPr>
                <a:solidFill>
                  <a:srgbClr val="2A6EF2"/>
                </a:solidFill>
                <a:latin typeface="Poppins"/>
                <a:ea typeface="Poppins"/>
                <a:cs typeface="Poppins"/>
                <a:sym typeface="Poppins"/>
              </a:defRPr>
            </a:lvl7pPr>
            <a:lvl8pPr lvl="7">
              <a:spcBef>
                <a:spcPts val="0"/>
              </a:spcBef>
              <a:spcAft>
                <a:spcPts val="0"/>
              </a:spcAft>
              <a:buClr>
                <a:srgbClr val="2A6EF2"/>
              </a:buClr>
              <a:buSzPts val="2800"/>
              <a:buNone/>
              <a:defRPr>
                <a:solidFill>
                  <a:srgbClr val="2A6EF2"/>
                </a:solidFill>
                <a:latin typeface="Poppins"/>
                <a:ea typeface="Poppins"/>
                <a:cs typeface="Poppins"/>
                <a:sym typeface="Poppins"/>
              </a:defRPr>
            </a:lvl8pPr>
            <a:lvl9pPr lvl="8">
              <a:spcBef>
                <a:spcPts val="0"/>
              </a:spcBef>
              <a:spcAft>
                <a:spcPts val="0"/>
              </a:spcAft>
              <a:buClr>
                <a:srgbClr val="2A6EF2"/>
              </a:buClr>
              <a:buSzPts val="2800"/>
              <a:buNone/>
              <a:defRPr>
                <a:solidFill>
                  <a:srgbClr val="2A6EF2"/>
                </a:solidFill>
                <a:latin typeface="Poppins"/>
                <a:ea typeface="Poppins"/>
                <a:cs typeface="Poppins"/>
                <a:sym typeface="Poppins"/>
              </a:defRPr>
            </a:lvl9pPr>
          </a:lstStyle>
          <a:p/>
        </p:txBody>
      </p:sp>
      <p:sp>
        <p:nvSpPr>
          <p:cNvPr id="228" name="Google Shape;228;p14"/>
          <p:cNvSpPr txBox="1"/>
          <p:nvPr>
            <p:ph idx="1" type="subTitle"/>
          </p:nvPr>
        </p:nvSpPr>
        <p:spPr>
          <a:xfrm>
            <a:off x="5315547" y="3168025"/>
            <a:ext cx="3198600" cy="992400"/>
          </a:xfrm>
          <a:prstGeom prst="rect">
            <a:avLst/>
          </a:prstGeom>
        </p:spPr>
        <p:txBody>
          <a:bodyPr anchorCtr="0" anchor="t" bIns="91425" lIns="91425" spcFirstLastPara="1" rIns="91425" wrap="square" tIns="91425">
            <a:noAutofit/>
          </a:bodyPr>
          <a:lstStyle>
            <a:lvl1pPr lvl="0" algn="r">
              <a:spcBef>
                <a:spcPts val="0"/>
              </a:spcBef>
              <a:spcAft>
                <a:spcPts val="0"/>
              </a:spcAft>
              <a:buSzPts val="18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grpSp>
        <p:nvGrpSpPr>
          <p:cNvPr id="229" name="Google Shape;229;p14"/>
          <p:cNvGrpSpPr/>
          <p:nvPr/>
        </p:nvGrpSpPr>
        <p:grpSpPr>
          <a:xfrm>
            <a:off x="-57687" y="-96"/>
            <a:ext cx="9201623" cy="5143690"/>
            <a:chOff x="234900" y="858250"/>
            <a:chExt cx="7138575" cy="3990450"/>
          </a:xfrm>
        </p:grpSpPr>
        <p:sp>
          <p:nvSpPr>
            <p:cNvPr id="230" name="Google Shape;230;p14"/>
            <p:cNvSpPr/>
            <p:nvPr/>
          </p:nvSpPr>
          <p:spPr>
            <a:xfrm>
              <a:off x="5679650" y="3937000"/>
              <a:ext cx="336950" cy="205775"/>
            </a:xfrm>
            <a:custGeom>
              <a:rect b="b" l="l" r="r" t="t"/>
              <a:pathLst>
                <a:path extrusionOk="0" h="8231" w="13478">
                  <a:moveTo>
                    <a:pt x="7782" y="418"/>
                  </a:moveTo>
                  <a:cubicBezTo>
                    <a:pt x="9514" y="418"/>
                    <a:pt x="10942" y="1829"/>
                    <a:pt x="10942" y="3578"/>
                  </a:cubicBezTo>
                  <a:cubicBezTo>
                    <a:pt x="10942" y="3674"/>
                    <a:pt x="11022" y="3771"/>
                    <a:pt x="11135" y="3771"/>
                  </a:cubicBezTo>
                  <a:cubicBezTo>
                    <a:pt x="12242" y="3819"/>
                    <a:pt x="13076" y="4717"/>
                    <a:pt x="13076" y="5824"/>
                  </a:cubicBezTo>
                  <a:cubicBezTo>
                    <a:pt x="13076" y="6947"/>
                    <a:pt x="12162" y="7862"/>
                    <a:pt x="11038" y="7862"/>
                  </a:cubicBezTo>
                  <a:lnTo>
                    <a:pt x="2439" y="7862"/>
                  </a:lnTo>
                  <a:cubicBezTo>
                    <a:pt x="1316" y="7830"/>
                    <a:pt x="386" y="6915"/>
                    <a:pt x="386" y="5792"/>
                  </a:cubicBezTo>
                  <a:cubicBezTo>
                    <a:pt x="386" y="4765"/>
                    <a:pt x="1156" y="3915"/>
                    <a:pt x="2150" y="3771"/>
                  </a:cubicBezTo>
                  <a:cubicBezTo>
                    <a:pt x="2247" y="3755"/>
                    <a:pt x="2343" y="3642"/>
                    <a:pt x="2343" y="3546"/>
                  </a:cubicBezTo>
                  <a:cubicBezTo>
                    <a:pt x="2343" y="2712"/>
                    <a:pt x="3017" y="2022"/>
                    <a:pt x="3851" y="2022"/>
                  </a:cubicBezTo>
                  <a:cubicBezTo>
                    <a:pt x="4140" y="2022"/>
                    <a:pt x="4413" y="2102"/>
                    <a:pt x="4685" y="2263"/>
                  </a:cubicBezTo>
                  <a:cubicBezTo>
                    <a:pt x="4706" y="2293"/>
                    <a:pt x="4739" y="2304"/>
                    <a:pt x="4777" y="2304"/>
                  </a:cubicBezTo>
                  <a:cubicBezTo>
                    <a:pt x="4799" y="2304"/>
                    <a:pt x="4822" y="2301"/>
                    <a:pt x="4846" y="2295"/>
                  </a:cubicBezTo>
                  <a:cubicBezTo>
                    <a:pt x="4894" y="2263"/>
                    <a:pt x="4942" y="2230"/>
                    <a:pt x="4958" y="2182"/>
                  </a:cubicBezTo>
                  <a:cubicBezTo>
                    <a:pt x="5487" y="1107"/>
                    <a:pt x="6562" y="418"/>
                    <a:pt x="7782" y="418"/>
                  </a:cubicBezTo>
                  <a:close/>
                  <a:moveTo>
                    <a:pt x="7814" y="0"/>
                  </a:moveTo>
                  <a:cubicBezTo>
                    <a:pt x="6514" y="0"/>
                    <a:pt x="5343" y="690"/>
                    <a:pt x="4717" y="1813"/>
                  </a:cubicBezTo>
                  <a:cubicBezTo>
                    <a:pt x="4461" y="1685"/>
                    <a:pt x="4172" y="1605"/>
                    <a:pt x="3883" y="1605"/>
                  </a:cubicBezTo>
                  <a:cubicBezTo>
                    <a:pt x="2856" y="1605"/>
                    <a:pt x="2038" y="2391"/>
                    <a:pt x="1958" y="3386"/>
                  </a:cubicBezTo>
                  <a:cubicBezTo>
                    <a:pt x="835" y="3626"/>
                    <a:pt x="1" y="4621"/>
                    <a:pt x="1" y="5776"/>
                  </a:cubicBezTo>
                  <a:cubicBezTo>
                    <a:pt x="1" y="7124"/>
                    <a:pt x="1108" y="8231"/>
                    <a:pt x="2455" y="8231"/>
                  </a:cubicBezTo>
                  <a:lnTo>
                    <a:pt x="11055" y="8231"/>
                  </a:lnTo>
                  <a:cubicBezTo>
                    <a:pt x="12386" y="8231"/>
                    <a:pt x="13477" y="7140"/>
                    <a:pt x="13477" y="5792"/>
                  </a:cubicBezTo>
                  <a:cubicBezTo>
                    <a:pt x="13477" y="4557"/>
                    <a:pt x="12563" y="3514"/>
                    <a:pt x="11343" y="3370"/>
                  </a:cubicBezTo>
                  <a:cubicBezTo>
                    <a:pt x="11231" y="1509"/>
                    <a:pt x="9691" y="0"/>
                    <a:pt x="781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4757950" y="956925"/>
              <a:ext cx="238675" cy="146425"/>
            </a:xfrm>
            <a:custGeom>
              <a:rect b="b" l="l" r="r" t="t"/>
              <a:pathLst>
                <a:path extrusionOk="0" h="5857" w="9547">
                  <a:moveTo>
                    <a:pt x="5536" y="402"/>
                  </a:moveTo>
                  <a:cubicBezTo>
                    <a:pt x="6723" y="402"/>
                    <a:pt x="7653" y="1364"/>
                    <a:pt x="7653" y="2519"/>
                  </a:cubicBezTo>
                  <a:cubicBezTo>
                    <a:pt x="7653" y="2632"/>
                    <a:pt x="7734" y="2728"/>
                    <a:pt x="7862" y="2728"/>
                  </a:cubicBezTo>
                  <a:cubicBezTo>
                    <a:pt x="8584" y="2776"/>
                    <a:pt x="9162" y="3354"/>
                    <a:pt x="9162" y="4092"/>
                  </a:cubicBezTo>
                  <a:cubicBezTo>
                    <a:pt x="9162" y="4830"/>
                    <a:pt x="8568" y="5455"/>
                    <a:pt x="7798" y="5455"/>
                  </a:cubicBezTo>
                  <a:lnTo>
                    <a:pt x="1798" y="5455"/>
                  </a:lnTo>
                  <a:cubicBezTo>
                    <a:pt x="1060" y="5455"/>
                    <a:pt x="434" y="4846"/>
                    <a:pt x="434" y="4092"/>
                  </a:cubicBezTo>
                  <a:cubicBezTo>
                    <a:pt x="418" y="3434"/>
                    <a:pt x="915" y="2840"/>
                    <a:pt x="1605" y="2744"/>
                  </a:cubicBezTo>
                  <a:cubicBezTo>
                    <a:pt x="1701" y="2728"/>
                    <a:pt x="1782" y="2632"/>
                    <a:pt x="1782" y="2519"/>
                  </a:cubicBezTo>
                  <a:cubicBezTo>
                    <a:pt x="1782" y="1958"/>
                    <a:pt x="2231" y="1525"/>
                    <a:pt x="2792" y="1525"/>
                  </a:cubicBezTo>
                  <a:cubicBezTo>
                    <a:pt x="2969" y="1525"/>
                    <a:pt x="3161" y="1589"/>
                    <a:pt x="3322" y="1685"/>
                  </a:cubicBezTo>
                  <a:cubicBezTo>
                    <a:pt x="3350" y="1704"/>
                    <a:pt x="3384" y="1712"/>
                    <a:pt x="3416" y="1712"/>
                  </a:cubicBezTo>
                  <a:cubicBezTo>
                    <a:pt x="3440" y="1712"/>
                    <a:pt x="3462" y="1708"/>
                    <a:pt x="3482" y="1701"/>
                  </a:cubicBezTo>
                  <a:cubicBezTo>
                    <a:pt x="3546" y="1685"/>
                    <a:pt x="3594" y="1637"/>
                    <a:pt x="3610" y="1605"/>
                  </a:cubicBezTo>
                  <a:cubicBezTo>
                    <a:pt x="3963" y="867"/>
                    <a:pt x="4717" y="402"/>
                    <a:pt x="5536" y="402"/>
                  </a:cubicBezTo>
                  <a:close/>
                  <a:moveTo>
                    <a:pt x="5504" y="1"/>
                  </a:moveTo>
                  <a:cubicBezTo>
                    <a:pt x="4605" y="1"/>
                    <a:pt x="3787" y="482"/>
                    <a:pt x="3322" y="1252"/>
                  </a:cubicBezTo>
                  <a:cubicBezTo>
                    <a:pt x="3145" y="1172"/>
                    <a:pt x="2969" y="1124"/>
                    <a:pt x="2760" y="1124"/>
                  </a:cubicBezTo>
                  <a:cubicBezTo>
                    <a:pt x="2038" y="1124"/>
                    <a:pt x="1445" y="1669"/>
                    <a:pt x="1364" y="2391"/>
                  </a:cubicBezTo>
                  <a:cubicBezTo>
                    <a:pt x="578" y="2568"/>
                    <a:pt x="1" y="3290"/>
                    <a:pt x="1" y="4108"/>
                  </a:cubicBezTo>
                  <a:cubicBezTo>
                    <a:pt x="17" y="5070"/>
                    <a:pt x="819" y="5857"/>
                    <a:pt x="1782" y="5857"/>
                  </a:cubicBezTo>
                  <a:lnTo>
                    <a:pt x="7782" y="5857"/>
                  </a:lnTo>
                  <a:cubicBezTo>
                    <a:pt x="8760" y="5857"/>
                    <a:pt x="9547" y="5070"/>
                    <a:pt x="9547" y="4092"/>
                  </a:cubicBezTo>
                  <a:cubicBezTo>
                    <a:pt x="9547" y="3209"/>
                    <a:pt x="8905" y="2471"/>
                    <a:pt x="8038" y="2343"/>
                  </a:cubicBezTo>
                  <a:cubicBezTo>
                    <a:pt x="7942" y="1043"/>
                    <a:pt x="6851" y="1"/>
                    <a:pt x="550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5995700" y="858675"/>
              <a:ext cx="141225" cy="69800"/>
            </a:xfrm>
            <a:custGeom>
              <a:rect b="b" l="l" r="r" t="t"/>
              <a:pathLst>
                <a:path extrusionOk="0" h="2792" w="5649">
                  <a:moveTo>
                    <a:pt x="1" y="0"/>
                  </a:moveTo>
                  <a:cubicBezTo>
                    <a:pt x="17" y="1540"/>
                    <a:pt x="1284" y="2792"/>
                    <a:pt x="2824" y="2792"/>
                  </a:cubicBezTo>
                  <a:cubicBezTo>
                    <a:pt x="4381" y="2792"/>
                    <a:pt x="5632" y="1540"/>
                    <a:pt x="5648" y="0"/>
                  </a:cubicBezTo>
                  <a:lnTo>
                    <a:pt x="5247" y="0"/>
                  </a:lnTo>
                  <a:cubicBezTo>
                    <a:pt x="5231" y="1332"/>
                    <a:pt x="4156" y="2390"/>
                    <a:pt x="2824" y="2390"/>
                  </a:cubicBezTo>
                  <a:cubicBezTo>
                    <a:pt x="1509" y="2390"/>
                    <a:pt x="418" y="1332"/>
                    <a:pt x="40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5921100" y="954925"/>
              <a:ext cx="291225" cy="150425"/>
            </a:xfrm>
            <a:custGeom>
              <a:rect b="b" l="l" r="r" t="t"/>
              <a:pathLst>
                <a:path extrusionOk="0" h="6017" w="11649">
                  <a:moveTo>
                    <a:pt x="5808" y="402"/>
                  </a:moveTo>
                  <a:cubicBezTo>
                    <a:pt x="8744" y="402"/>
                    <a:pt x="11135" y="2728"/>
                    <a:pt x="11231" y="5616"/>
                  </a:cubicBezTo>
                  <a:lnTo>
                    <a:pt x="402" y="5616"/>
                  </a:lnTo>
                  <a:cubicBezTo>
                    <a:pt x="498" y="2728"/>
                    <a:pt x="2889" y="402"/>
                    <a:pt x="5808" y="402"/>
                  </a:cubicBezTo>
                  <a:close/>
                  <a:moveTo>
                    <a:pt x="5825" y="0"/>
                  </a:moveTo>
                  <a:cubicBezTo>
                    <a:pt x="2616" y="0"/>
                    <a:pt x="17" y="2616"/>
                    <a:pt x="17" y="5824"/>
                  </a:cubicBezTo>
                  <a:cubicBezTo>
                    <a:pt x="1" y="5937"/>
                    <a:pt x="81" y="6017"/>
                    <a:pt x="193" y="6017"/>
                  </a:cubicBezTo>
                  <a:lnTo>
                    <a:pt x="11440" y="6017"/>
                  </a:lnTo>
                  <a:cubicBezTo>
                    <a:pt x="11568" y="6017"/>
                    <a:pt x="11648" y="5937"/>
                    <a:pt x="11648" y="5824"/>
                  </a:cubicBezTo>
                  <a:cubicBezTo>
                    <a:pt x="11648" y="2616"/>
                    <a:pt x="9033" y="0"/>
                    <a:pt x="582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a:off x="6759775" y="3789800"/>
              <a:ext cx="304850" cy="304850"/>
            </a:xfrm>
            <a:custGeom>
              <a:rect b="b" l="l" r="r" t="t"/>
              <a:pathLst>
                <a:path extrusionOk="0" h="12194" w="12194">
                  <a:moveTo>
                    <a:pt x="6081" y="1765"/>
                  </a:moveTo>
                  <a:cubicBezTo>
                    <a:pt x="6643" y="3867"/>
                    <a:pt x="8295" y="5552"/>
                    <a:pt x="10413" y="6097"/>
                  </a:cubicBezTo>
                  <a:cubicBezTo>
                    <a:pt x="8295" y="6642"/>
                    <a:pt x="6611" y="8311"/>
                    <a:pt x="6081" y="10429"/>
                  </a:cubicBezTo>
                  <a:cubicBezTo>
                    <a:pt x="5536" y="8311"/>
                    <a:pt x="3867" y="6642"/>
                    <a:pt x="1749" y="6097"/>
                  </a:cubicBezTo>
                  <a:cubicBezTo>
                    <a:pt x="3851" y="5535"/>
                    <a:pt x="5536" y="3867"/>
                    <a:pt x="6081" y="1765"/>
                  </a:cubicBezTo>
                  <a:close/>
                  <a:moveTo>
                    <a:pt x="6097" y="0"/>
                  </a:moveTo>
                  <a:cubicBezTo>
                    <a:pt x="5985" y="0"/>
                    <a:pt x="5905" y="81"/>
                    <a:pt x="5905" y="193"/>
                  </a:cubicBezTo>
                  <a:cubicBezTo>
                    <a:pt x="5905" y="3321"/>
                    <a:pt x="3354" y="5888"/>
                    <a:pt x="209" y="5888"/>
                  </a:cubicBezTo>
                  <a:cubicBezTo>
                    <a:pt x="81" y="5888"/>
                    <a:pt x="1" y="5969"/>
                    <a:pt x="1" y="6097"/>
                  </a:cubicBezTo>
                  <a:cubicBezTo>
                    <a:pt x="1" y="6209"/>
                    <a:pt x="81" y="6290"/>
                    <a:pt x="209" y="6290"/>
                  </a:cubicBezTo>
                  <a:cubicBezTo>
                    <a:pt x="3338" y="6290"/>
                    <a:pt x="5905" y="8840"/>
                    <a:pt x="5905" y="11985"/>
                  </a:cubicBezTo>
                  <a:cubicBezTo>
                    <a:pt x="5905" y="12081"/>
                    <a:pt x="5985" y="12194"/>
                    <a:pt x="6097" y="12194"/>
                  </a:cubicBezTo>
                  <a:cubicBezTo>
                    <a:pt x="6225" y="12194"/>
                    <a:pt x="6306" y="12113"/>
                    <a:pt x="6306" y="11985"/>
                  </a:cubicBezTo>
                  <a:cubicBezTo>
                    <a:pt x="6306" y="8856"/>
                    <a:pt x="8841" y="6290"/>
                    <a:pt x="12001" y="6290"/>
                  </a:cubicBezTo>
                  <a:cubicBezTo>
                    <a:pt x="12113" y="6290"/>
                    <a:pt x="12194" y="6209"/>
                    <a:pt x="12194" y="6097"/>
                  </a:cubicBezTo>
                  <a:cubicBezTo>
                    <a:pt x="12194" y="5969"/>
                    <a:pt x="12113" y="5888"/>
                    <a:pt x="12001" y="5888"/>
                  </a:cubicBezTo>
                  <a:cubicBezTo>
                    <a:pt x="8873" y="5888"/>
                    <a:pt x="6306" y="3338"/>
                    <a:pt x="6306" y="193"/>
                  </a:cubicBezTo>
                  <a:cubicBezTo>
                    <a:pt x="6306" y="81"/>
                    <a:pt x="6225" y="0"/>
                    <a:pt x="609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2397150" y="4106650"/>
              <a:ext cx="304850" cy="304850"/>
            </a:xfrm>
            <a:custGeom>
              <a:rect b="b" l="l" r="r" t="t"/>
              <a:pathLst>
                <a:path extrusionOk="0" h="12194" w="12194">
                  <a:moveTo>
                    <a:pt x="6097" y="1750"/>
                  </a:moveTo>
                  <a:cubicBezTo>
                    <a:pt x="6659" y="3867"/>
                    <a:pt x="8311" y="5552"/>
                    <a:pt x="10429" y="6097"/>
                  </a:cubicBezTo>
                  <a:cubicBezTo>
                    <a:pt x="8311" y="6659"/>
                    <a:pt x="6659" y="8311"/>
                    <a:pt x="6097" y="10429"/>
                  </a:cubicBezTo>
                  <a:cubicBezTo>
                    <a:pt x="5536" y="8311"/>
                    <a:pt x="3867" y="6627"/>
                    <a:pt x="1766" y="6097"/>
                  </a:cubicBezTo>
                  <a:cubicBezTo>
                    <a:pt x="3867" y="5536"/>
                    <a:pt x="5552" y="3867"/>
                    <a:pt x="6097" y="1750"/>
                  </a:cubicBezTo>
                  <a:close/>
                  <a:moveTo>
                    <a:pt x="6097" y="1"/>
                  </a:moveTo>
                  <a:cubicBezTo>
                    <a:pt x="5969" y="1"/>
                    <a:pt x="5889" y="81"/>
                    <a:pt x="5889" y="193"/>
                  </a:cubicBezTo>
                  <a:cubicBezTo>
                    <a:pt x="5889" y="3322"/>
                    <a:pt x="3338" y="5889"/>
                    <a:pt x="193" y="5889"/>
                  </a:cubicBezTo>
                  <a:cubicBezTo>
                    <a:pt x="81" y="5889"/>
                    <a:pt x="1" y="5969"/>
                    <a:pt x="1" y="6097"/>
                  </a:cubicBezTo>
                  <a:cubicBezTo>
                    <a:pt x="1" y="6210"/>
                    <a:pt x="81" y="6290"/>
                    <a:pt x="193" y="6290"/>
                  </a:cubicBezTo>
                  <a:cubicBezTo>
                    <a:pt x="3322" y="6290"/>
                    <a:pt x="5889" y="8841"/>
                    <a:pt x="5889" y="11985"/>
                  </a:cubicBezTo>
                  <a:cubicBezTo>
                    <a:pt x="5889" y="12114"/>
                    <a:pt x="5969" y="12194"/>
                    <a:pt x="6097" y="12194"/>
                  </a:cubicBezTo>
                  <a:cubicBezTo>
                    <a:pt x="6210" y="12194"/>
                    <a:pt x="6290" y="12114"/>
                    <a:pt x="6290" y="11985"/>
                  </a:cubicBezTo>
                  <a:cubicBezTo>
                    <a:pt x="6290" y="8857"/>
                    <a:pt x="8841" y="6290"/>
                    <a:pt x="11985" y="6290"/>
                  </a:cubicBezTo>
                  <a:cubicBezTo>
                    <a:pt x="12114" y="6290"/>
                    <a:pt x="12194" y="6210"/>
                    <a:pt x="12194" y="6097"/>
                  </a:cubicBezTo>
                  <a:cubicBezTo>
                    <a:pt x="12194" y="5969"/>
                    <a:pt x="12114" y="5889"/>
                    <a:pt x="11985" y="5889"/>
                  </a:cubicBezTo>
                  <a:cubicBezTo>
                    <a:pt x="8857" y="5889"/>
                    <a:pt x="6290" y="3338"/>
                    <a:pt x="6290" y="193"/>
                  </a:cubicBezTo>
                  <a:cubicBezTo>
                    <a:pt x="6290" y="81"/>
                    <a:pt x="6210" y="1"/>
                    <a:pt x="609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6681975" y="4150775"/>
              <a:ext cx="108300" cy="108325"/>
            </a:xfrm>
            <a:custGeom>
              <a:rect b="b" l="l" r="r" t="t"/>
              <a:pathLst>
                <a:path extrusionOk="0" h="4333" w="4332">
                  <a:moveTo>
                    <a:pt x="2198" y="1124"/>
                  </a:moveTo>
                  <a:cubicBezTo>
                    <a:pt x="2407" y="1573"/>
                    <a:pt x="2776" y="1958"/>
                    <a:pt x="3241" y="2166"/>
                  </a:cubicBezTo>
                  <a:cubicBezTo>
                    <a:pt x="2776" y="2375"/>
                    <a:pt x="2391" y="2744"/>
                    <a:pt x="2198" y="3209"/>
                  </a:cubicBezTo>
                  <a:cubicBezTo>
                    <a:pt x="1974" y="2744"/>
                    <a:pt x="1605" y="2359"/>
                    <a:pt x="1155" y="2166"/>
                  </a:cubicBezTo>
                  <a:cubicBezTo>
                    <a:pt x="1605" y="1942"/>
                    <a:pt x="1990" y="1573"/>
                    <a:pt x="2198" y="1124"/>
                  </a:cubicBezTo>
                  <a:close/>
                  <a:moveTo>
                    <a:pt x="2166" y="1"/>
                  </a:moveTo>
                  <a:cubicBezTo>
                    <a:pt x="2054" y="1"/>
                    <a:pt x="1974" y="81"/>
                    <a:pt x="1974" y="193"/>
                  </a:cubicBezTo>
                  <a:cubicBezTo>
                    <a:pt x="1974" y="1156"/>
                    <a:pt x="1187" y="1958"/>
                    <a:pt x="209" y="1958"/>
                  </a:cubicBezTo>
                  <a:cubicBezTo>
                    <a:pt x="80" y="1958"/>
                    <a:pt x="0" y="2038"/>
                    <a:pt x="0" y="2166"/>
                  </a:cubicBezTo>
                  <a:cubicBezTo>
                    <a:pt x="0" y="2279"/>
                    <a:pt x="80" y="2359"/>
                    <a:pt x="209" y="2359"/>
                  </a:cubicBezTo>
                  <a:cubicBezTo>
                    <a:pt x="1171" y="2359"/>
                    <a:pt x="1974" y="3145"/>
                    <a:pt x="1974" y="4124"/>
                  </a:cubicBezTo>
                  <a:cubicBezTo>
                    <a:pt x="1974" y="4252"/>
                    <a:pt x="2054" y="4332"/>
                    <a:pt x="2166" y="4332"/>
                  </a:cubicBezTo>
                  <a:cubicBezTo>
                    <a:pt x="2294" y="4332"/>
                    <a:pt x="2375" y="4252"/>
                    <a:pt x="2375" y="4124"/>
                  </a:cubicBezTo>
                  <a:cubicBezTo>
                    <a:pt x="2375" y="3161"/>
                    <a:pt x="3161" y="2359"/>
                    <a:pt x="4139" y="2359"/>
                  </a:cubicBezTo>
                  <a:cubicBezTo>
                    <a:pt x="4252" y="2359"/>
                    <a:pt x="4332" y="2279"/>
                    <a:pt x="4332" y="2166"/>
                  </a:cubicBezTo>
                  <a:cubicBezTo>
                    <a:pt x="4332" y="2038"/>
                    <a:pt x="4252" y="1958"/>
                    <a:pt x="4139" y="1958"/>
                  </a:cubicBezTo>
                  <a:cubicBezTo>
                    <a:pt x="3177" y="1958"/>
                    <a:pt x="2375" y="1172"/>
                    <a:pt x="2375" y="193"/>
                  </a:cubicBezTo>
                  <a:cubicBezTo>
                    <a:pt x="2375" y="81"/>
                    <a:pt x="2294" y="1"/>
                    <a:pt x="216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a:off x="6136100" y="4101450"/>
              <a:ext cx="108300" cy="108300"/>
            </a:xfrm>
            <a:custGeom>
              <a:rect b="b" l="l" r="r" t="t"/>
              <a:pathLst>
                <a:path extrusionOk="0" h="4332" w="4332">
                  <a:moveTo>
                    <a:pt x="2166" y="1123"/>
                  </a:moveTo>
                  <a:cubicBezTo>
                    <a:pt x="2391" y="1589"/>
                    <a:pt x="2743" y="1974"/>
                    <a:pt x="3209" y="2166"/>
                  </a:cubicBezTo>
                  <a:cubicBezTo>
                    <a:pt x="2743" y="2391"/>
                    <a:pt x="2374" y="2744"/>
                    <a:pt x="2166" y="3209"/>
                  </a:cubicBezTo>
                  <a:cubicBezTo>
                    <a:pt x="1941" y="2744"/>
                    <a:pt x="1588" y="2375"/>
                    <a:pt x="1123" y="2166"/>
                  </a:cubicBezTo>
                  <a:cubicBezTo>
                    <a:pt x="1588" y="1974"/>
                    <a:pt x="1941" y="1589"/>
                    <a:pt x="2166" y="1123"/>
                  </a:cubicBezTo>
                  <a:close/>
                  <a:moveTo>
                    <a:pt x="2166" y="0"/>
                  </a:moveTo>
                  <a:cubicBezTo>
                    <a:pt x="2054" y="0"/>
                    <a:pt x="1973" y="80"/>
                    <a:pt x="1973" y="209"/>
                  </a:cubicBezTo>
                  <a:cubicBezTo>
                    <a:pt x="1973" y="1171"/>
                    <a:pt x="1187" y="1974"/>
                    <a:pt x="209" y="1974"/>
                  </a:cubicBezTo>
                  <a:cubicBezTo>
                    <a:pt x="80" y="1974"/>
                    <a:pt x="0" y="2054"/>
                    <a:pt x="0" y="2166"/>
                  </a:cubicBezTo>
                  <a:cubicBezTo>
                    <a:pt x="0" y="2294"/>
                    <a:pt x="80" y="2375"/>
                    <a:pt x="209" y="2375"/>
                  </a:cubicBezTo>
                  <a:cubicBezTo>
                    <a:pt x="1187" y="2375"/>
                    <a:pt x="1973" y="3177"/>
                    <a:pt x="1973" y="4139"/>
                  </a:cubicBezTo>
                  <a:cubicBezTo>
                    <a:pt x="1973" y="4252"/>
                    <a:pt x="2054" y="4332"/>
                    <a:pt x="2166" y="4332"/>
                  </a:cubicBezTo>
                  <a:cubicBezTo>
                    <a:pt x="2294" y="4332"/>
                    <a:pt x="2374" y="4252"/>
                    <a:pt x="2374" y="4139"/>
                  </a:cubicBezTo>
                  <a:cubicBezTo>
                    <a:pt x="2374" y="3177"/>
                    <a:pt x="3145" y="2375"/>
                    <a:pt x="4139" y="2375"/>
                  </a:cubicBezTo>
                  <a:cubicBezTo>
                    <a:pt x="4252" y="2375"/>
                    <a:pt x="4332" y="2294"/>
                    <a:pt x="4332" y="2166"/>
                  </a:cubicBezTo>
                  <a:cubicBezTo>
                    <a:pt x="4332" y="2054"/>
                    <a:pt x="4252" y="1974"/>
                    <a:pt x="4139" y="1974"/>
                  </a:cubicBezTo>
                  <a:cubicBezTo>
                    <a:pt x="3177" y="1974"/>
                    <a:pt x="2374" y="1187"/>
                    <a:pt x="2374" y="209"/>
                  </a:cubicBezTo>
                  <a:cubicBezTo>
                    <a:pt x="2374" y="80"/>
                    <a:pt x="2294"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7235075" y="1201200"/>
              <a:ext cx="69400" cy="158850"/>
            </a:xfrm>
            <a:custGeom>
              <a:rect b="b" l="l" r="r" t="t"/>
              <a:pathLst>
                <a:path extrusionOk="0" h="6354" w="2776">
                  <a:moveTo>
                    <a:pt x="2375" y="401"/>
                  </a:moveTo>
                  <a:lnTo>
                    <a:pt x="2375" y="5952"/>
                  </a:lnTo>
                  <a:lnTo>
                    <a:pt x="401" y="5952"/>
                  </a:lnTo>
                  <a:lnTo>
                    <a:pt x="401" y="401"/>
                  </a:lnTo>
                  <a:close/>
                  <a:moveTo>
                    <a:pt x="401" y="0"/>
                  </a:moveTo>
                  <a:cubicBezTo>
                    <a:pt x="177" y="0"/>
                    <a:pt x="0" y="177"/>
                    <a:pt x="0" y="401"/>
                  </a:cubicBezTo>
                  <a:lnTo>
                    <a:pt x="0" y="5952"/>
                  </a:lnTo>
                  <a:cubicBezTo>
                    <a:pt x="0" y="6177"/>
                    <a:pt x="177" y="6353"/>
                    <a:pt x="401" y="6353"/>
                  </a:cubicBezTo>
                  <a:lnTo>
                    <a:pt x="2375" y="6353"/>
                  </a:lnTo>
                  <a:cubicBezTo>
                    <a:pt x="2583" y="6353"/>
                    <a:pt x="2776" y="6177"/>
                    <a:pt x="2776" y="5952"/>
                  </a:cubicBezTo>
                  <a:lnTo>
                    <a:pt x="2776" y="401"/>
                  </a:lnTo>
                  <a:cubicBezTo>
                    <a:pt x="2776" y="177"/>
                    <a:pt x="2583" y="0"/>
                    <a:pt x="237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7334925" y="1151450"/>
              <a:ext cx="38150" cy="208600"/>
            </a:xfrm>
            <a:custGeom>
              <a:rect b="b" l="l" r="r" t="t"/>
              <a:pathLst>
                <a:path extrusionOk="0" h="8344" w="1526">
                  <a:moveTo>
                    <a:pt x="402" y="1"/>
                  </a:moveTo>
                  <a:cubicBezTo>
                    <a:pt x="177" y="1"/>
                    <a:pt x="1" y="177"/>
                    <a:pt x="1" y="402"/>
                  </a:cubicBezTo>
                  <a:lnTo>
                    <a:pt x="1" y="7942"/>
                  </a:lnTo>
                  <a:cubicBezTo>
                    <a:pt x="1" y="8167"/>
                    <a:pt x="177" y="8343"/>
                    <a:pt x="402" y="8343"/>
                  </a:cubicBezTo>
                  <a:lnTo>
                    <a:pt x="1525" y="8343"/>
                  </a:lnTo>
                  <a:lnTo>
                    <a:pt x="1525" y="7942"/>
                  </a:lnTo>
                  <a:lnTo>
                    <a:pt x="402" y="7942"/>
                  </a:lnTo>
                  <a:lnTo>
                    <a:pt x="402" y="402"/>
                  </a:lnTo>
                  <a:lnTo>
                    <a:pt x="1525" y="402"/>
                  </a:lnTo>
                  <a:lnTo>
                    <a:pt x="1525" y="1"/>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7235075" y="1022700"/>
              <a:ext cx="138400" cy="39750"/>
            </a:xfrm>
            <a:custGeom>
              <a:rect b="b" l="l" r="r" t="t"/>
              <a:pathLst>
                <a:path extrusionOk="0" h="1590" w="5536">
                  <a:moveTo>
                    <a:pt x="5535" y="1"/>
                  </a:moveTo>
                  <a:cubicBezTo>
                    <a:pt x="2423" y="1140"/>
                    <a:pt x="385" y="1188"/>
                    <a:pt x="209" y="1188"/>
                  </a:cubicBezTo>
                  <a:cubicBezTo>
                    <a:pt x="96" y="1188"/>
                    <a:pt x="0" y="1268"/>
                    <a:pt x="0" y="1381"/>
                  </a:cubicBezTo>
                  <a:cubicBezTo>
                    <a:pt x="0" y="1509"/>
                    <a:pt x="80" y="1589"/>
                    <a:pt x="209" y="1589"/>
                  </a:cubicBezTo>
                  <a:lnTo>
                    <a:pt x="225" y="1589"/>
                  </a:lnTo>
                  <a:cubicBezTo>
                    <a:pt x="401" y="1589"/>
                    <a:pt x="2439" y="1541"/>
                    <a:pt x="5535" y="418"/>
                  </a:cubicBezTo>
                  <a:lnTo>
                    <a:pt x="5535" y="1"/>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7132375" y="4206925"/>
              <a:ext cx="104325" cy="104300"/>
            </a:xfrm>
            <a:custGeom>
              <a:rect b="b" l="l" r="r" t="t"/>
              <a:pathLst>
                <a:path extrusionOk="0" h="4172" w="4173">
                  <a:moveTo>
                    <a:pt x="2087" y="370"/>
                  </a:moveTo>
                  <a:cubicBezTo>
                    <a:pt x="3033" y="370"/>
                    <a:pt x="3771" y="1140"/>
                    <a:pt x="3771" y="2054"/>
                  </a:cubicBezTo>
                  <a:cubicBezTo>
                    <a:pt x="3771" y="2985"/>
                    <a:pt x="3001" y="3739"/>
                    <a:pt x="2087" y="3739"/>
                  </a:cubicBezTo>
                  <a:cubicBezTo>
                    <a:pt x="1156" y="3739"/>
                    <a:pt x="402" y="2985"/>
                    <a:pt x="402" y="2054"/>
                  </a:cubicBezTo>
                  <a:cubicBezTo>
                    <a:pt x="402" y="1140"/>
                    <a:pt x="1156" y="370"/>
                    <a:pt x="2087" y="370"/>
                  </a:cubicBezTo>
                  <a:close/>
                  <a:moveTo>
                    <a:pt x="2087" y="1"/>
                  </a:moveTo>
                  <a:cubicBezTo>
                    <a:pt x="915" y="1"/>
                    <a:pt x="1" y="931"/>
                    <a:pt x="1" y="2086"/>
                  </a:cubicBezTo>
                  <a:cubicBezTo>
                    <a:pt x="1" y="3225"/>
                    <a:pt x="948" y="4172"/>
                    <a:pt x="2087" y="4172"/>
                  </a:cubicBezTo>
                  <a:cubicBezTo>
                    <a:pt x="3242" y="4172"/>
                    <a:pt x="4172" y="3225"/>
                    <a:pt x="4172" y="2086"/>
                  </a:cubicBezTo>
                  <a:cubicBezTo>
                    <a:pt x="4172" y="931"/>
                    <a:pt x="3226" y="1"/>
                    <a:pt x="208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7078250" y="4327250"/>
              <a:ext cx="212600" cy="111125"/>
            </a:xfrm>
            <a:custGeom>
              <a:rect b="b" l="l" r="r" t="t"/>
              <a:pathLst>
                <a:path extrusionOk="0" h="4445" w="8504">
                  <a:moveTo>
                    <a:pt x="4268" y="402"/>
                  </a:moveTo>
                  <a:cubicBezTo>
                    <a:pt x="6337" y="402"/>
                    <a:pt x="8006" y="2022"/>
                    <a:pt x="8118" y="4044"/>
                  </a:cubicBezTo>
                  <a:lnTo>
                    <a:pt x="417" y="4044"/>
                  </a:lnTo>
                  <a:cubicBezTo>
                    <a:pt x="514" y="2022"/>
                    <a:pt x="2198" y="402"/>
                    <a:pt x="4268" y="402"/>
                  </a:cubicBezTo>
                  <a:close/>
                  <a:moveTo>
                    <a:pt x="4252" y="1"/>
                  </a:moveTo>
                  <a:cubicBezTo>
                    <a:pt x="1909" y="1"/>
                    <a:pt x="0" y="1894"/>
                    <a:pt x="0" y="4252"/>
                  </a:cubicBezTo>
                  <a:cubicBezTo>
                    <a:pt x="0" y="4365"/>
                    <a:pt x="80" y="4445"/>
                    <a:pt x="193" y="4445"/>
                  </a:cubicBezTo>
                  <a:lnTo>
                    <a:pt x="8295" y="4445"/>
                  </a:lnTo>
                  <a:cubicBezTo>
                    <a:pt x="8423" y="4445"/>
                    <a:pt x="8503" y="4365"/>
                    <a:pt x="8503" y="4252"/>
                  </a:cubicBezTo>
                  <a:cubicBezTo>
                    <a:pt x="8503" y="1894"/>
                    <a:pt x="6594" y="1"/>
                    <a:pt x="425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6929850" y="4494500"/>
              <a:ext cx="104300" cy="104325"/>
            </a:xfrm>
            <a:custGeom>
              <a:rect b="b" l="l" r="r" t="t"/>
              <a:pathLst>
                <a:path extrusionOk="0" h="4173" w="4172">
                  <a:moveTo>
                    <a:pt x="2102" y="402"/>
                  </a:moveTo>
                  <a:cubicBezTo>
                    <a:pt x="3032" y="402"/>
                    <a:pt x="3786" y="1172"/>
                    <a:pt x="3786" y="2086"/>
                  </a:cubicBezTo>
                  <a:cubicBezTo>
                    <a:pt x="3786" y="3033"/>
                    <a:pt x="3032" y="3771"/>
                    <a:pt x="2102" y="3771"/>
                  </a:cubicBezTo>
                  <a:cubicBezTo>
                    <a:pt x="1171" y="3771"/>
                    <a:pt x="417" y="3017"/>
                    <a:pt x="417" y="2086"/>
                  </a:cubicBezTo>
                  <a:cubicBezTo>
                    <a:pt x="417" y="1172"/>
                    <a:pt x="1171" y="402"/>
                    <a:pt x="2102" y="402"/>
                  </a:cubicBezTo>
                  <a:close/>
                  <a:moveTo>
                    <a:pt x="2086" y="1"/>
                  </a:moveTo>
                  <a:cubicBezTo>
                    <a:pt x="947" y="1"/>
                    <a:pt x="0" y="947"/>
                    <a:pt x="0" y="2086"/>
                  </a:cubicBezTo>
                  <a:cubicBezTo>
                    <a:pt x="0" y="3258"/>
                    <a:pt x="947" y="4172"/>
                    <a:pt x="2086" y="4172"/>
                  </a:cubicBezTo>
                  <a:cubicBezTo>
                    <a:pt x="3225" y="4172"/>
                    <a:pt x="4171" y="3226"/>
                    <a:pt x="4171" y="2086"/>
                  </a:cubicBezTo>
                  <a:cubicBezTo>
                    <a:pt x="4171" y="947"/>
                    <a:pt x="3225"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6876100" y="4615225"/>
              <a:ext cx="212600" cy="111525"/>
            </a:xfrm>
            <a:custGeom>
              <a:rect b="b" l="l" r="r" t="t"/>
              <a:pathLst>
                <a:path extrusionOk="0" h="4461" w="8504">
                  <a:moveTo>
                    <a:pt x="4252" y="402"/>
                  </a:moveTo>
                  <a:cubicBezTo>
                    <a:pt x="6321" y="402"/>
                    <a:pt x="7990" y="2038"/>
                    <a:pt x="8102" y="4060"/>
                  </a:cubicBezTo>
                  <a:lnTo>
                    <a:pt x="401" y="4060"/>
                  </a:lnTo>
                  <a:cubicBezTo>
                    <a:pt x="498" y="2038"/>
                    <a:pt x="2182" y="402"/>
                    <a:pt x="4252" y="402"/>
                  </a:cubicBezTo>
                  <a:close/>
                  <a:moveTo>
                    <a:pt x="4252" y="1"/>
                  </a:moveTo>
                  <a:cubicBezTo>
                    <a:pt x="1909" y="1"/>
                    <a:pt x="0" y="1910"/>
                    <a:pt x="0" y="4252"/>
                  </a:cubicBezTo>
                  <a:cubicBezTo>
                    <a:pt x="0" y="4381"/>
                    <a:pt x="80" y="4461"/>
                    <a:pt x="209" y="4461"/>
                  </a:cubicBezTo>
                  <a:lnTo>
                    <a:pt x="8311" y="4461"/>
                  </a:lnTo>
                  <a:cubicBezTo>
                    <a:pt x="8423" y="4461"/>
                    <a:pt x="8503" y="4381"/>
                    <a:pt x="8503" y="4252"/>
                  </a:cubicBezTo>
                  <a:cubicBezTo>
                    <a:pt x="8503" y="1910"/>
                    <a:pt x="6594" y="1"/>
                    <a:pt x="425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7334925" y="4496525"/>
              <a:ext cx="38150" cy="100275"/>
            </a:xfrm>
            <a:custGeom>
              <a:rect b="b" l="l" r="r" t="t"/>
              <a:pathLst>
                <a:path extrusionOk="0" h="4011" w="1526">
                  <a:moveTo>
                    <a:pt x="1525" y="0"/>
                  </a:moveTo>
                  <a:cubicBezTo>
                    <a:pt x="643" y="241"/>
                    <a:pt x="1" y="1043"/>
                    <a:pt x="1" y="2005"/>
                  </a:cubicBezTo>
                  <a:cubicBezTo>
                    <a:pt x="1" y="2968"/>
                    <a:pt x="643" y="3770"/>
                    <a:pt x="1525" y="4011"/>
                  </a:cubicBezTo>
                  <a:lnTo>
                    <a:pt x="1525" y="3594"/>
                  </a:lnTo>
                  <a:cubicBezTo>
                    <a:pt x="867" y="3353"/>
                    <a:pt x="402" y="2727"/>
                    <a:pt x="402" y="2005"/>
                  </a:cubicBezTo>
                  <a:cubicBezTo>
                    <a:pt x="402" y="1284"/>
                    <a:pt x="883" y="642"/>
                    <a:pt x="1525" y="417"/>
                  </a:cubicBezTo>
                  <a:lnTo>
                    <a:pt x="1525" y="0"/>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7280800" y="4616450"/>
              <a:ext cx="92275" cy="110300"/>
            </a:xfrm>
            <a:custGeom>
              <a:rect b="b" l="l" r="r" t="t"/>
              <a:pathLst>
                <a:path extrusionOk="0" h="4412" w="3691">
                  <a:moveTo>
                    <a:pt x="3690" y="0"/>
                  </a:moveTo>
                  <a:cubicBezTo>
                    <a:pt x="1604" y="273"/>
                    <a:pt x="0" y="2038"/>
                    <a:pt x="0" y="4203"/>
                  </a:cubicBezTo>
                  <a:cubicBezTo>
                    <a:pt x="0" y="4332"/>
                    <a:pt x="80" y="4412"/>
                    <a:pt x="193" y="4412"/>
                  </a:cubicBezTo>
                  <a:lnTo>
                    <a:pt x="3690" y="4412"/>
                  </a:lnTo>
                  <a:lnTo>
                    <a:pt x="3690" y="4011"/>
                  </a:lnTo>
                  <a:lnTo>
                    <a:pt x="417" y="4011"/>
                  </a:lnTo>
                  <a:cubicBezTo>
                    <a:pt x="513" y="2166"/>
                    <a:pt x="1909" y="674"/>
                    <a:pt x="3690" y="401"/>
                  </a:cubicBezTo>
                  <a:lnTo>
                    <a:pt x="3690" y="0"/>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7117150" y="4487700"/>
              <a:ext cx="137600" cy="159950"/>
            </a:xfrm>
            <a:custGeom>
              <a:rect b="b" l="l" r="r" t="t"/>
              <a:pathLst>
                <a:path extrusionOk="0" h="6398" w="5504">
                  <a:moveTo>
                    <a:pt x="2760" y="0"/>
                  </a:moveTo>
                  <a:cubicBezTo>
                    <a:pt x="2631" y="0"/>
                    <a:pt x="2551" y="80"/>
                    <a:pt x="2551" y="193"/>
                  </a:cubicBezTo>
                  <a:lnTo>
                    <a:pt x="2551" y="3578"/>
                  </a:lnTo>
                  <a:lnTo>
                    <a:pt x="81" y="6048"/>
                  </a:lnTo>
                  <a:cubicBezTo>
                    <a:pt x="0" y="6129"/>
                    <a:pt x="0" y="6257"/>
                    <a:pt x="81" y="6337"/>
                  </a:cubicBezTo>
                  <a:cubicBezTo>
                    <a:pt x="121" y="6377"/>
                    <a:pt x="173" y="6397"/>
                    <a:pt x="225" y="6397"/>
                  </a:cubicBezTo>
                  <a:cubicBezTo>
                    <a:pt x="277" y="6397"/>
                    <a:pt x="329" y="6377"/>
                    <a:pt x="369" y="6337"/>
                  </a:cubicBezTo>
                  <a:lnTo>
                    <a:pt x="2760" y="3947"/>
                  </a:lnTo>
                  <a:lnTo>
                    <a:pt x="5134" y="6337"/>
                  </a:lnTo>
                  <a:cubicBezTo>
                    <a:pt x="5182" y="6369"/>
                    <a:pt x="5247" y="6385"/>
                    <a:pt x="5279" y="6385"/>
                  </a:cubicBezTo>
                  <a:cubicBezTo>
                    <a:pt x="5327" y="6385"/>
                    <a:pt x="5375" y="6369"/>
                    <a:pt x="5423" y="6337"/>
                  </a:cubicBezTo>
                  <a:cubicBezTo>
                    <a:pt x="5503" y="6257"/>
                    <a:pt x="5503" y="6129"/>
                    <a:pt x="5423" y="6048"/>
                  </a:cubicBezTo>
                  <a:lnTo>
                    <a:pt x="2952" y="3578"/>
                  </a:lnTo>
                  <a:lnTo>
                    <a:pt x="2952" y="193"/>
                  </a:lnTo>
                  <a:cubicBezTo>
                    <a:pt x="2952" y="80"/>
                    <a:pt x="2872" y="0"/>
                    <a:pt x="2760"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6786250" y="1330350"/>
              <a:ext cx="130375" cy="130375"/>
            </a:xfrm>
            <a:custGeom>
              <a:rect b="b" l="l" r="r" t="t"/>
              <a:pathLst>
                <a:path extrusionOk="0" h="5215" w="5215">
                  <a:moveTo>
                    <a:pt x="2616" y="1203"/>
                  </a:moveTo>
                  <a:cubicBezTo>
                    <a:pt x="2872" y="1845"/>
                    <a:pt x="3402" y="2358"/>
                    <a:pt x="4011" y="2615"/>
                  </a:cubicBezTo>
                  <a:cubicBezTo>
                    <a:pt x="3370" y="2872"/>
                    <a:pt x="2872" y="3401"/>
                    <a:pt x="2616" y="4011"/>
                  </a:cubicBezTo>
                  <a:cubicBezTo>
                    <a:pt x="2359" y="3369"/>
                    <a:pt x="1829" y="2872"/>
                    <a:pt x="1204" y="2615"/>
                  </a:cubicBezTo>
                  <a:cubicBezTo>
                    <a:pt x="1845" y="2358"/>
                    <a:pt x="2359" y="1845"/>
                    <a:pt x="2616" y="1203"/>
                  </a:cubicBezTo>
                  <a:close/>
                  <a:moveTo>
                    <a:pt x="2616" y="0"/>
                  </a:moveTo>
                  <a:cubicBezTo>
                    <a:pt x="2487" y="0"/>
                    <a:pt x="2407" y="80"/>
                    <a:pt x="2407" y="209"/>
                  </a:cubicBezTo>
                  <a:cubicBezTo>
                    <a:pt x="2407" y="1428"/>
                    <a:pt x="1412" y="2407"/>
                    <a:pt x="209" y="2407"/>
                  </a:cubicBezTo>
                  <a:cubicBezTo>
                    <a:pt x="81" y="2407"/>
                    <a:pt x="0" y="2519"/>
                    <a:pt x="0" y="2615"/>
                  </a:cubicBezTo>
                  <a:cubicBezTo>
                    <a:pt x="0" y="2727"/>
                    <a:pt x="81" y="2808"/>
                    <a:pt x="209" y="2808"/>
                  </a:cubicBezTo>
                  <a:cubicBezTo>
                    <a:pt x="1428" y="2808"/>
                    <a:pt x="2407" y="3818"/>
                    <a:pt x="2407" y="5022"/>
                  </a:cubicBezTo>
                  <a:cubicBezTo>
                    <a:pt x="2407" y="5134"/>
                    <a:pt x="2487" y="5214"/>
                    <a:pt x="2616" y="5214"/>
                  </a:cubicBezTo>
                  <a:cubicBezTo>
                    <a:pt x="2728" y="5214"/>
                    <a:pt x="2808" y="5134"/>
                    <a:pt x="2808" y="5022"/>
                  </a:cubicBezTo>
                  <a:cubicBezTo>
                    <a:pt x="2808" y="3802"/>
                    <a:pt x="3819" y="2808"/>
                    <a:pt x="5022" y="2808"/>
                  </a:cubicBezTo>
                  <a:cubicBezTo>
                    <a:pt x="5134" y="2808"/>
                    <a:pt x="5215" y="2727"/>
                    <a:pt x="5215" y="2615"/>
                  </a:cubicBezTo>
                  <a:cubicBezTo>
                    <a:pt x="5215" y="2487"/>
                    <a:pt x="5134" y="2407"/>
                    <a:pt x="5022" y="2407"/>
                  </a:cubicBezTo>
                  <a:cubicBezTo>
                    <a:pt x="3803" y="2407"/>
                    <a:pt x="2808" y="1412"/>
                    <a:pt x="2808" y="209"/>
                  </a:cubicBezTo>
                  <a:cubicBezTo>
                    <a:pt x="2808" y="80"/>
                    <a:pt x="2728" y="0"/>
                    <a:pt x="261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p:nvPr/>
          </p:nvSpPr>
          <p:spPr>
            <a:xfrm>
              <a:off x="5431775" y="1239700"/>
              <a:ext cx="130375" cy="130375"/>
            </a:xfrm>
            <a:custGeom>
              <a:rect b="b" l="l" r="r" t="t"/>
              <a:pathLst>
                <a:path extrusionOk="0" h="5215" w="5215">
                  <a:moveTo>
                    <a:pt x="2632" y="1187"/>
                  </a:moveTo>
                  <a:cubicBezTo>
                    <a:pt x="2889" y="1829"/>
                    <a:pt x="3402" y="2327"/>
                    <a:pt x="4028" y="2583"/>
                  </a:cubicBezTo>
                  <a:cubicBezTo>
                    <a:pt x="3386" y="2856"/>
                    <a:pt x="2889" y="3369"/>
                    <a:pt x="2632" y="3995"/>
                  </a:cubicBezTo>
                  <a:cubicBezTo>
                    <a:pt x="2359" y="3353"/>
                    <a:pt x="1846" y="2856"/>
                    <a:pt x="1220" y="2583"/>
                  </a:cubicBezTo>
                  <a:cubicBezTo>
                    <a:pt x="1846" y="2343"/>
                    <a:pt x="2359" y="1829"/>
                    <a:pt x="2632" y="1187"/>
                  </a:cubicBezTo>
                  <a:close/>
                  <a:moveTo>
                    <a:pt x="2600" y="0"/>
                  </a:moveTo>
                  <a:cubicBezTo>
                    <a:pt x="2487" y="0"/>
                    <a:pt x="2407" y="80"/>
                    <a:pt x="2407" y="209"/>
                  </a:cubicBezTo>
                  <a:cubicBezTo>
                    <a:pt x="2407" y="1428"/>
                    <a:pt x="1397" y="2407"/>
                    <a:pt x="193" y="2407"/>
                  </a:cubicBezTo>
                  <a:cubicBezTo>
                    <a:pt x="81" y="2407"/>
                    <a:pt x="1" y="2487"/>
                    <a:pt x="1" y="2615"/>
                  </a:cubicBezTo>
                  <a:cubicBezTo>
                    <a:pt x="1" y="2728"/>
                    <a:pt x="97" y="2808"/>
                    <a:pt x="193" y="2808"/>
                  </a:cubicBezTo>
                  <a:cubicBezTo>
                    <a:pt x="1429" y="2808"/>
                    <a:pt x="2407" y="3819"/>
                    <a:pt x="2407" y="5022"/>
                  </a:cubicBezTo>
                  <a:cubicBezTo>
                    <a:pt x="2407" y="5134"/>
                    <a:pt x="2487" y="5214"/>
                    <a:pt x="2600" y="5214"/>
                  </a:cubicBezTo>
                  <a:cubicBezTo>
                    <a:pt x="2728" y="5214"/>
                    <a:pt x="2808" y="5134"/>
                    <a:pt x="2808" y="5022"/>
                  </a:cubicBezTo>
                  <a:cubicBezTo>
                    <a:pt x="2808" y="3787"/>
                    <a:pt x="3803" y="2808"/>
                    <a:pt x="5006" y="2808"/>
                  </a:cubicBezTo>
                  <a:cubicBezTo>
                    <a:pt x="5135" y="2808"/>
                    <a:pt x="5215" y="2728"/>
                    <a:pt x="5215" y="2615"/>
                  </a:cubicBezTo>
                  <a:cubicBezTo>
                    <a:pt x="5215" y="2487"/>
                    <a:pt x="5135" y="2407"/>
                    <a:pt x="5006" y="2407"/>
                  </a:cubicBezTo>
                  <a:cubicBezTo>
                    <a:pt x="3787" y="2407"/>
                    <a:pt x="2808" y="1412"/>
                    <a:pt x="2808" y="209"/>
                  </a:cubicBezTo>
                  <a:cubicBezTo>
                    <a:pt x="2808" y="80"/>
                    <a:pt x="2728" y="0"/>
                    <a:pt x="2600"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a:off x="7327725" y="1735025"/>
              <a:ext cx="45350" cy="45350"/>
            </a:xfrm>
            <a:custGeom>
              <a:rect b="b" l="l" r="r" t="t"/>
              <a:pathLst>
                <a:path extrusionOk="0" h="1814" w="1814">
                  <a:moveTo>
                    <a:pt x="1813" y="1"/>
                  </a:moveTo>
                  <a:cubicBezTo>
                    <a:pt x="1412" y="450"/>
                    <a:pt x="850" y="723"/>
                    <a:pt x="209" y="723"/>
                  </a:cubicBezTo>
                  <a:cubicBezTo>
                    <a:pt x="80" y="723"/>
                    <a:pt x="0" y="803"/>
                    <a:pt x="0" y="931"/>
                  </a:cubicBezTo>
                  <a:cubicBezTo>
                    <a:pt x="0" y="1044"/>
                    <a:pt x="80" y="1124"/>
                    <a:pt x="209" y="1124"/>
                  </a:cubicBezTo>
                  <a:cubicBezTo>
                    <a:pt x="818" y="1124"/>
                    <a:pt x="1412" y="1381"/>
                    <a:pt x="1813" y="1814"/>
                  </a:cubicBezTo>
                  <a:lnTo>
                    <a:pt x="1813" y="1268"/>
                  </a:lnTo>
                  <a:cubicBezTo>
                    <a:pt x="1621" y="1124"/>
                    <a:pt x="1428" y="1012"/>
                    <a:pt x="1203" y="899"/>
                  </a:cubicBezTo>
                  <a:cubicBezTo>
                    <a:pt x="1428" y="819"/>
                    <a:pt x="1621" y="707"/>
                    <a:pt x="1813" y="546"/>
                  </a:cubicBezTo>
                  <a:lnTo>
                    <a:pt x="1813" y="1"/>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6874075" y="1956825"/>
              <a:ext cx="130400" cy="130400"/>
            </a:xfrm>
            <a:custGeom>
              <a:rect b="b" l="l" r="r" t="t"/>
              <a:pathLst>
                <a:path extrusionOk="0" h="5216" w="5216">
                  <a:moveTo>
                    <a:pt x="2616" y="1204"/>
                  </a:moveTo>
                  <a:cubicBezTo>
                    <a:pt x="2873" y="1846"/>
                    <a:pt x="3386" y="2343"/>
                    <a:pt x="4012" y="2600"/>
                  </a:cubicBezTo>
                  <a:cubicBezTo>
                    <a:pt x="3370" y="2857"/>
                    <a:pt x="2873" y="3370"/>
                    <a:pt x="2616" y="4012"/>
                  </a:cubicBezTo>
                  <a:cubicBezTo>
                    <a:pt x="2343" y="3370"/>
                    <a:pt x="1830" y="2857"/>
                    <a:pt x="1204" y="2600"/>
                  </a:cubicBezTo>
                  <a:cubicBezTo>
                    <a:pt x="1846" y="2343"/>
                    <a:pt x="2343" y="1814"/>
                    <a:pt x="2616" y="1204"/>
                  </a:cubicBezTo>
                  <a:close/>
                  <a:moveTo>
                    <a:pt x="2616" y="1"/>
                  </a:moveTo>
                  <a:cubicBezTo>
                    <a:pt x="2488" y="1"/>
                    <a:pt x="2408" y="81"/>
                    <a:pt x="2408" y="193"/>
                  </a:cubicBezTo>
                  <a:cubicBezTo>
                    <a:pt x="2408" y="1413"/>
                    <a:pt x="1413" y="2407"/>
                    <a:pt x="210" y="2407"/>
                  </a:cubicBezTo>
                  <a:cubicBezTo>
                    <a:pt x="81" y="2407"/>
                    <a:pt x="1" y="2488"/>
                    <a:pt x="1" y="2600"/>
                  </a:cubicBezTo>
                  <a:cubicBezTo>
                    <a:pt x="1" y="2728"/>
                    <a:pt x="81" y="2809"/>
                    <a:pt x="210" y="2809"/>
                  </a:cubicBezTo>
                  <a:cubicBezTo>
                    <a:pt x="1429" y="2809"/>
                    <a:pt x="2408" y="3803"/>
                    <a:pt x="2408" y="5007"/>
                  </a:cubicBezTo>
                  <a:cubicBezTo>
                    <a:pt x="2408" y="5135"/>
                    <a:pt x="2488" y="5215"/>
                    <a:pt x="2616" y="5215"/>
                  </a:cubicBezTo>
                  <a:cubicBezTo>
                    <a:pt x="2728" y="5215"/>
                    <a:pt x="2809" y="5135"/>
                    <a:pt x="2809" y="5007"/>
                  </a:cubicBezTo>
                  <a:cubicBezTo>
                    <a:pt x="2809" y="3787"/>
                    <a:pt x="3819" y="2809"/>
                    <a:pt x="5023" y="2809"/>
                  </a:cubicBezTo>
                  <a:cubicBezTo>
                    <a:pt x="5135" y="2809"/>
                    <a:pt x="5215" y="2728"/>
                    <a:pt x="5215" y="2600"/>
                  </a:cubicBezTo>
                  <a:cubicBezTo>
                    <a:pt x="5215" y="2488"/>
                    <a:pt x="5135" y="2407"/>
                    <a:pt x="5023" y="2407"/>
                  </a:cubicBezTo>
                  <a:cubicBezTo>
                    <a:pt x="3787" y="2407"/>
                    <a:pt x="2809" y="1397"/>
                    <a:pt x="2809" y="193"/>
                  </a:cubicBezTo>
                  <a:cubicBezTo>
                    <a:pt x="2809" y="81"/>
                    <a:pt x="2728" y="1"/>
                    <a:pt x="261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a:off x="5211575" y="1714175"/>
              <a:ext cx="130375" cy="130375"/>
            </a:xfrm>
            <a:custGeom>
              <a:rect b="b" l="l" r="r" t="t"/>
              <a:pathLst>
                <a:path extrusionOk="0" h="5215" w="5215">
                  <a:moveTo>
                    <a:pt x="2584" y="1172"/>
                  </a:moveTo>
                  <a:cubicBezTo>
                    <a:pt x="2857" y="1814"/>
                    <a:pt x="3370" y="2327"/>
                    <a:pt x="3996" y="2584"/>
                  </a:cubicBezTo>
                  <a:cubicBezTo>
                    <a:pt x="3354" y="2840"/>
                    <a:pt x="2857" y="3370"/>
                    <a:pt x="2584" y="3979"/>
                  </a:cubicBezTo>
                  <a:cubicBezTo>
                    <a:pt x="2327" y="3370"/>
                    <a:pt x="1830" y="2856"/>
                    <a:pt x="1188" y="2584"/>
                  </a:cubicBezTo>
                  <a:cubicBezTo>
                    <a:pt x="1830" y="2327"/>
                    <a:pt x="2327" y="1798"/>
                    <a:pt x="2584" y="1172"/>
                  </a:cubicBezTo>
                  <a:close/>
                  <a:moveTo>
                    <a:pt x="2616" y="1"/>
                  </a:moveTo>
                  <a:cubicBezTo>
                    <a:pt x="2488" y="1"/>
                    <a:pt x="2407" y="81"/>
                    <a:pt x="2407" y="193"/>
                  </a:cubicBezTo>
                  <a:cubicBezTo>
                    <a:pt x="2407" y="1412"/>
                    <a:pt x="1413" y="2407"/>
                    <a:pt x="209" y="2407"/>
                  </a:cubicBezTo>
                  <a:cubicBezTo>
                    <a:pt x="81" y="2407"/>
                    <a:pt x="1" y="2487"/>
                    <a:pt x="1" y="2600"/>
                  </a:cubicBezTo>
                  <a:cubicBezTo>
                    <a:pt x="1" y="2728"/>
                    <a:pt x="81" y="2808"/>
                    <a:pt x="209" y="2808"/>
                  </a:cubicBezTo>
                  <a:cubicBezTo>
                    <a:pt x="1429" y="2808"/>
                    <a:pt x="2407" y="3803"/>
                    <a:pt x="2407" y="5006"/>
                  </a:cubicBezTo>
                  <a:cubicBezTo>
                    <a:pt x="2407" y="5102"/>
                    <a:pt x="2488" y="5215"/>
                    <a:pt x="2616" y="5215"/>
                  </a:cubicBezTo>
                  <a:cubicBezTo>
                    <a:pt x="2728" y="5215"/>
                    <a:pt x="2808" y="5135"/>
                    <a:pt x="2808" y="5006"/>
                  </a:cubicBezTo>
                  <a:cubicBezTo>
                    <a:pt x="2808" y="3787"/>
                    <a:pt x="3819" y="2808"/>
                    <a:pt x="5022" y="2808"/>
                  </a:cubicBezTo>
                  <a:cubicBezTo>
                    <a:pt x="5135" y="2808"/>
                    <a:pt x="5215" y="2728"/>
                    <a:pt x="5215" y="2600"/>
                  </a:cubicBezTo>
                  <a:cubicBezTo>
                    <a:pt x="5215" y="2487"/>
                    <a:pt x="5135" y="2407"/>
                    <a:pt x="5022" y="2407"/>
                  </a:cubicBezTo>
                  <a:cubicBezTo>
                    <a:pt x="3787" y="2407"/>
                    <a:pt x="2808" y="1396"/>
                    <a:pt x="2808" y="193"/>
                  </a:cubicBezTo>
                  <a:cubicBezTo>
                    <a:pt x="2808" y="81"/>
                    <a:pt x="2728" y="1"/>
                    <a:pt x="261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6526350" y="1773550"/>
              <a:ext cx="108325" cy="108300"/>
            </a:xfrm>
            <a:custGeom>
              <a:rect b="b" l="l" r="r" t="t"/>
              <a:pathLst>
                <a:path extrusionOk="0" h="4332" w="4333">
                  <a:moveTo>
                    <a:pt x="2166" y="1123"/>
                  </a:moveTo>
                  <a:cubicBezTo>
                    <a:pt x="2375" y="1588"/>
                    <a:pt x="2744" y="1973"/>
                    <a:pt x="3209" y="2166"/>
                  </a:cubicBezTo>
                  <a:cubicBezTo>
                    <a:pt x="2744" y="2391"/>
                    <a:pt x="2375" y="2760"/>
                    <a:pt x="2166" y="3209"/>
                  </a:cubicBezTo>
                  <a:cubicBezTo>
                    <a:pt x="1942" y="2760"/>
                    <a:pt x="1573" y="2375"/>
                    <a:pt x="1123" y="2166"/>
                  </a:cubicBezTo>
                  <a:cubicBezTo>
                    <a:pt x="1573" y="1957"/>
                    <a:pt x="1958" y="1588"/>
                    <a:pt x="2166" y="1123"/>
                  </a:cubicBezTo>
                  <a:close/>
                  <a:moveTo>
                    <a:pt x="2166" y="0"/>
                  </a:moveTo>
                  <a:cubicBezTo>
                    <a:pt x="2038" y="0"/>
                    <a:pt x="1958" y="80"/>
                    <a:pt x="1958" y="209"/>
                  </a:cubicBezTo>
                  <a:cubicBezTo>
                    <a:pt x="1958" y="1171"/>
                    <a:pt x="1171" y="1973"/>
                    <a:pt x="193" y="1973"/>
                  </a:cubicBezTo>
                  <a:cubicBezTo>
                    <a:pt x="81" y="1973"/>
                    <a:pt x="0" y="2054"/>
                    <a:pt x="0" y="2166"/>
                  </a:cubicBezTo>
                  <a:cubicBezTo>
                    <a:pt x="0" y="2294"/>
                    <a:pt x="81" y="2375"/>
                    <a:pt x="193" y="2375"/>
                  </a:cubicBezTo>
                  <a:cubicBezTo>
                    <a:pt x="1155" y="2375"/>
                    <a:pt x="1958" y="3161"/>
                    <a:pt x="1958" y="4139"/>
                  </a:cubicBezTo>
                  <a:cubicBezTo>
                    <a:pt x="1958" y="4252"/>
                    <a:pt x="2038" y="4332"/>
                    <a:pt x="2166" y="4332"/>
                  </a:cubicBezTo>
                  <a:cubicBezTo>
                    <a:pt x="2278" y="4332"/>
                    <a:pt x="2359" y="4252"/>
                    <a:pt x="2359" y="4139"/>
                  </a:cubicBezTo>
                  <a:cubicBezTo>
                    <a:pt x="2359" y="3161"/>
                    <a:pt x="3145" y="2375"/>
                    <a:pt x="4123" y="2375"/>
                  </a:cubicBezTo>
                  <a:cubicBezTo>
                    <a:pt x="4236" y="2375"/>
                    <a:pt x="4332" y="2294"/>
                    <a:pt x="4332" y="2166"/>
                  </a:cubicBezTo>
                  <a:cubicBezTo>
                    <a:pt x="4332" y="2054"/>
                    <a:pt x="4236" y="1973"/>
                    <a:pt x="4123" y="1973"/>
                  </a:cubicBezTo>
                  <a:cubicBezTo>
                    <a:pt x="3161" y="1973"/>
                    <a:pt x="2359" y="1187"/>
                    <a:pt x="2359" y="209"/>
                  </a:cubicBezTo>
                  <a:cubicBezTo>
                    <a:pt x="2359" y="80"/>
                    <a:pt x="2278"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3948150" y="1822475"/>
              <a:ext cx="108325" cy="108325"/>
            </a:xfrm>
            <a:custGeom>
              <a:rect b="b" l="l" r="r" t="t"/>
              <a:pathLst>
                <a:path extrusionOk="0" h="4333" w="4333">
                  <a:moveTo>
                    <a:pt x="2167" y="1123"/>
                  </a:moveTo>
                  <a:cubicBezTo>
                    <a:pt x="2391" y="1573"/>
                    <a:pt x="2744" y="1958"/>
                    <a:pt x="3210" y="2166"/>
                  </a:cubicBezTo>
                  <a:cubicBezTo>
                    <a:pt x="2744" y="2375"/>
                    <a:pt x="2375" y="2744"/>
                    <a:pt x="2167" y="3209"/>
                  </a:cubicBezTo>
                  <a:cubicBezTo>
                    <a:pt x="1942" y="2744"/>
                    <a:pt x="1589" y="2359"/>
                    <a:pt x="1124" y="2166"/>
                  </a:cubicBezTo>
                  <a:cubicBezTo>
                    <a:pt x="1589" y="1958"/>
                    <a:pt x="1974" y="1573"/>
                    <a:pt x="2167" y="1123"/>
                  </a:cubicBezTo>
                  <a:close/>
                  <a:moveTo>
                    <a:pt x="2167" y="0"/>
                  </a:moveTo>
                  <a:cubicBezTo>
                    <a:pt x="2055" y="0"/>
                    <a:pt x="1974" y="81"/>
                    <a:pt x="1974" y="193"/>
                  </a:cubicBezTo>
                  <a:cubicBezTo>
                    <a:pt x="1974" y="1156"/>
                    <a:pt x="1188" y="1958"/>
                    <a:pt x="210" y="1958"/>
                  </a:cubicBezTo>
                  <a:cubicBezTo>
                    <a:pt x="81" y="1958"/>
                    <a:pt x="1" y="2038"/>
                    <a:pt x="1" y="2166"/>
                  </a:cubicBezTo>
                  <a:cubicBezTo>
                    <a:pt x="1" y="2279"/>
                    <a:pt x="81" y="2359"/>
                    <a:pt x="210" y="2359"/>
                  </a:cubicBezTo>
                  <a:cubicBezTo>
                    <a:pt x="1188" y="2375"/>
                    <a:pt x="1974" y="3161"/>
                    <a:pt x="1974" y="4124"/>
                  </a:cubicBezTo>
                  <a:cubicBezTo>
                    <a:pt x="1974" y="4252"/>
                    <a:pt x="2055" y="4332"/>
                    <a:pt x="2167" y="4332"/>
                  </a:cubicBezTo>
                  <a:cubicBezTo>
                    <a:pt x="2295" y="4332"/>
                    <a:pt x="2375" y="4252"/>
                    <a:pt x="2375" y="4124"/>
                  </a:cubicBezTo>
                  <a:cubicBezTo>
                    <a:pt x="2375" y="3161"/>
                    <a:pt x="3145" y="2359"/>
                    <a:pt x="4124" y="2359"/>
                  </a:cubicBezTo>
                  <a:cubicBezTo>
                    <a:pt x="4252" y="2359"/>
                    <a:pt x="4333" y="2279"/>
                    <a:pt x="4333" y="2166"/>
                  </a:cubicBezTo>
                  <a:cubicBezTo>
                    <a:pt x="4333" y="2038"/>
                    <a:pt x="4252" y="1958"/>
                    <a:pt x="4124" y="1958"/>
                  </a:cubicBezTo>
                  <a:cubicBezTo>
                    <a:pt x="3178" y="1958"/>
                    <a:pt x="2375" y="1172"/>
                    <a:pt x="2375" y="193"/>
                  </a:cubicBezTo>
                  <a:cubicBezTo>
                    <a:pt x="2375" y="81"/>
                    <a:pt x="2295" y="0"/>
                    <a:pt x="216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4819725" y="1314300"/>
              <a:ext cx="318875" cy="318875"/>
            </a:xfrm>
            <a:custGeom>
              <a:rect b="b" l="l" r="r" t="t"/>
              <a:pathLst>
                <a:path extrusionOk="0" h="12755" w="12755">
                  <a:moveTo>
                    <a:pt x="6370" y="1829"/>
                  </a:moveTo>
                  <a:cubicBezTo>
                    <a:pt x="6947" y="4075"/>
                    <a:pt x="8712" y="5840"/>
                    <a:pt x="10942" y="6402"/>
                  </a:cubicBezTo>
                  <a:cubicBezTo>
                    <a:pt x="8712" y="6963"/>
                    <a:pt x="6947" y="8728"/>
                    <a:pt x="6370" y="10974"/>
                  </a:cubicBezTo>
                  <a:cubicBezTo>
                    <a:pt x="5792" y="8728"/>
                    <a:pt x="4027" y="6963"/>
                    <a:pt x="1797" y="6402"/>
                  </a:cubicBezTo>
                  <a:cubicBezTo>
                    <a:pt x="4043" y="5824"/>
                    <a:pt x="5808" y="4059"/>
                    <a:pt x="6370" y="1829"/>
                  </a:cubicBezTo>
                  <a:close/>
                  <a:moveTo>
                    <a:pt x="6370" y="0"/>
                  </a:moveTo>
                  <a:cubicBezTo>
                    <a:pt x="6257" y="0"/>
                    <a:pt x="6177" y="81"/>
                    <a:pt x="6177" y="209"/>
                  </a:cubicBezTo>
                  <a:cubicBezTo>
                    <a:pt x="6177" y="3498"/>
                    <a:pt x="3482" y="6177"/>
                    <a:pt x="193" y="6177"/>
                  </a:cubicBezTo>
                  <a:cubicBezTo>
                    <a:pt x="81" y="6177"/>
                    <a:pt x="0" y="6257"/>
                    <a:pt x="0" y="6386"/>
                  </a:cubicBezTo>
                  <a:cubicBezTo>
                    <a:pt x="0" y="6498"/>
                    <a:pt x="81" y="6578"/>
                    <a:pt x="193" y="6578"/>
                  </a:cubicBezTo>
                  <a:cubicBezTo>
                    <a:pt x="3482" y="6578"/>
                    <a:pt x="6177" y="9273"/>
                    <a:pt x="6177" y="12562"/>
                  </a:cubicBezTo>
                  <a:cubicBezTo>
                    <a:pt x="6177" y="12675"/>
                    <a:pt x="6257" y="12755"/>
                    <a:pt x="6370" y="12755"/>
                  </a:cubicBezTo>
                  <a:cubicBezTo>
                    <a:pt x="6498" y="12755"/>
                    <a:pt x="6578" y="12675"/>
                    <a:pt x="6578" y="12562"/>
                  </a:cubicBezTo>
                  <a:cubicBezTo>
                    <a:pt x="6578" y="9273"/>
                    <a:pt x="9257" y="6578"/>
                    <a:pt x="12546" y="6578"/>
                  </a:cubicBezTo>
                  <a:cubicBezTo>
                    <a:pt x="12675" y="6578"/>
                    <a:pt x="12755" y="6498"/>
                    <a:pt x="12755" y="6386"/>
                  </a:cubicBezTo>
                  <a:cubicBezTo>
                    <a:pt x="12755" y="6257"/>
                    <a:pt x="12643" y="6177"/>
                    <a:pt x="12546" y="6177"/>
                  </a:cubicBezTo>
                  <a:cubicBezTo>
                    <a:pt x="9257" y="6177"/>
                    <a:pt x="6578" y="3498"/>
                    <a:pt x="6578" y="209"/>
                  </a:cubicBezTo>
                  <a:cubicBezTo>
                    <a:pt x="6578" y="81"/>
                    <a:pt x="6498" y="0"/>
                    <a:pt x="6370"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6160550" y="4627275"/>
              <a:ext cx="108325" cy="108300"/>
            </a:xfrm>
            <a:custGeom>
              <a:rect b="b" l="l" r="r" t="t"/>
              <a:pathLst>
                <a:path extrusionOk="0" h="4332" w="4333">
                  <a:moveTo>
                    <a:pt x="2167" y="1139"/>
                  </a:moveTo>
                  <a:cubicBezTo>
                    <a:pt x="2391" y="1605"/>
                    <a:pt x="2760" y="1990"/>
                    <a:pt x="3209" y="2182"/>
                  </a:cubicBezTo>
                  <a:cubicBezTo>
                    <a:pt x="2776" y="2391"/>
                    <a:pt x="2391" y="2776"/>
                    <a:pt x="2167" y="3241"/>
                  </a:cubicBezTo>
                  <a:cubicBezTo>
                    <a:pt x="1958" y="2776"/>
                    <a:pt x="1589" y="2391"/>
                    <a:pt x="1124" y="2182"/>
                  </a:cubicBezTo>
                  <a:cubicBezTo>
                    <a:pt x="1589" y="1974"/>
                    <a:pt x="1974" y="1605"/>
                    <a:pt x="2167" y="1139"/>
                  </a:cubicBezTo>
                  <a:close/>
                  <a:moveTo>
                    <a:pt x="2167" y="0"/>
                  </a:moveTo>
                  <a:cubicBezTo>
                    <a:pt x="2054" y="0"/>
                    <a:pt x="1974" y="80"/>
                    <a:pt x="1974" y="209"/>
                  </a:cubicBezTo>
                  <a:cubicBezTo>
                    <a:pt x="1974" y="1171"/>
                    <a:pt x="1188" y="1974"/>
                    <a:pt x="209" y="1974"/>
                  </a:cubicBezTo>
                  <a:cubicBezTo>
                    <a:pt x="81" y="1974"/>
                    <a:pt x="1" y="2054"/>
                    <a:pt x="1" y="2166"/>
                  </a:cubicBezTo>
                  <a:cubicBezTo>
                    <a:pt x="1" y="2294"/>
                    <a:pt x="81" y="2375"/>
                    <a:pt x="209" y="2375"/>
                  </a:cubicBezTo>
                  <a:cubicBezTo>
                    <a:pt x="1172" y="2375"/>
                    <a:pt x="1974" y="3161"/>
                    <a:pt x="1974" y="4139"/>
                  </a:cubicBezTo>
                  <a:cubicBezTo>
                    <a:pt x="1974" y="4252"/>
                    <a:pt x="2054" y="4332"/>
                    <a:pt x="2167" y="4332"/>
                  </a:cubicBezTo>
                  <a:cubicBezTo>
                    <a:pt x="2295" y="4332"/>
                    <a:pt x="2375" y="4252"/>
                    <a:pt x="2375" y="4139"/>
                  </a:cubicBezTo>
                  <a:cubicBezTo>
                    <a:pt x="2375" y="3177"/>
                    <a:pt x="3161" y="2375"/>
                    <a:pt x="4140" y="2375"/>
                  </a:cubicBezTo>
                  <a:cubicBezTo>
                    <a:pt x="4252" y="2375"/>
                    <a:pt x="4332" y="2294"/>
                    <a:pt x="4332" y="2166"/>
                  </a:cubicBezTo>
                  <a:cubicBezTo>
                    <a:pt x="4332" y="2054"/>
                    <a:pt x="4236" y="1974"/>
                    <a:pt x="4140" y="1974"/>
                  </a:cubicBezTo>
                  <a:cubicBezTo>
                    <a:pt x="3177" y="1974"/>
                    <a:pt x="2375" y="1187"/>
                    <a:pt x="2375" y="209"/>
                  </a:cubicBezTo>
                  <a:cubicBezTo>
                    <a:pt x="2375" y="80"/>
                    <a:pt x="2295" y="0"/>
                    <a:pt x="216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4585500" y="1203600"/>
              <a:ext cx="153225" cy="153625"/>
            </a:xfrm>
            <a:custGeom>
              <a:rect b="b" l="l" r="r" t="t"/>
              <a:pathLst>
                <a:path extrusionOk="0" h="6145" w="6129">
                  <a:moveTo>
                    <a:pt x="3064" y="401"/>
                  </a:moveTo>
                  <a:cubicBezTo>
                    <a:pt x="4524" y="401"/>
                    <a:pt x="5728" y="1605"/>
                    <a:pt x="5728" y="3065"/>
                  </a:cubicBezTo>
                  <a:cubicBezTo>
                    <a:pt x="5728" y="4541"/>
                    <a:pt x="4524" y="5744"/>
                    <a:pt x="3064" y="5744"/>
                  </a:cubicBezTo>
                  <a:cubicBezTo>
                    <a:pt x="1604" y="5744"/>
                    <a:pt x="401" y="4541"/>
                    <a:pt x="401" y="3065"/>
                  </a:cubicBezTo>
                  <a:cubicBezTo>
                    <a:pt x="417" y="1605"/>
                    <a:pt x="1604" y="401"/>
                    <a:pt x="3064" y="401"/>
                  </a:cubicBezTo>
                  <a:close/>
                  <a:moveTo>
                    <a:pt x="3064" y="0"/>
                  </a:moveTo>
                  <a:cubicBezTo>
                    <a:pt x="1380" y="0"/>
                    <a:pt x="0" y="1380"/>
                    <a:pt x="0" y="3065"/>
                  </a:cubicBezTo>
                  <a:cubicBezTo>
                    <a:pt x="16" y="4749"/>
                    <a:pt x="1380" y="6145"/>
                    <a:pt x="3064" y="6145"/>
                  </a:cubicBezTo>
                  <a:cubicBezTo>
                    <a:pt x="4749" y="6145"/>
                    <a:pt x="6129" y="4749"/>
                    <a:pt x="6129" y="3065"/>
                  </a:cubicBezTo>
                  <a:cubicBezTo>
                    <a:pt x="6129" y="1380"/>
                    <a:pt x="4749" y="0"/>
                    <a:pt x="306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5059575" y="1067225"/>
              <a:ext cx="58175" cy="58175"/>
            </a:xfrm>
            <a:custGeom>
              <a:rect b="b" l="l" r="r" t="t"/>
              <a:pathLst>
                <a:path extrusionOk="0" h="2327" w="2327">
                  <a:moveTo>
                    <a:pt x="1172" y="386"/>
                  </a:moveTo>
                  <a:cubicBezTo>
                    <a:pt x="1589" y="386"/>
                    <a:pt x="1926" y="723"/>
                    <a:pt x="1926" y="1140"/>
                  </a:cubicBezTo>
                  <a:cubicBezTo>
                    <a:pt x="1926" y="1573"/>
                    <a:pt x="1589" y="1910"/>
                    <a:pt x="1172" y="1910"/>
                  </a:cubicBezTo>
                  <a:cubicBezTo>
                    <a:pt x="754" y="1910"/>
                    <a:pt x="401" y="1557"/>
                    <a:pt x="401" y="1140"/>
                  </a:cubicBezTo>
                  <a:cubicBezTo>
                    <a:pt x="401" y="739"/>
                    <a:pt x="754" y="386"/>
                    <a:pt x="1172" y="386"/>
                  </a:cubicBezTo>
                  <a:close/>
                  <a:moveTo>
                    <a:pt x="1172" y="1"/>
                  </a:moveTo>
                  <a:cubicBezTo>
                    <a:pt x="530" y="1"/>
                    <a:pt x="0" y="530"/>
                    <a:pt x="0" y="1172"/>
                  </a:cubicBezTo>
                  <a:cubicBezTo>
                    <a:pt x="0" y="1814"/>
                    <a:pt x="530" y="2327"/>
                    <a:pt x="1172" y="2327"/>
                  </a:cubicBezTo>
                  <a:cubicBezTo>
                    <a:pt x="1813" y="2327"/>
                    <a:pt x="2327" y="1814"/>
                    <a:pt x="2327" y="1172"/>
                  </a:cubicBezTo>
                  <a:cubicBezTo>
                    <a:pt x="2327" y="530"/>
                    <a:pt x="1813" y="1"/>
                    <a:pt x="117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7030100" y="1106925"/>
              <a:ext cx="58200" cy="58200"/>
            </a:xfrm>
            <a:custGeom>
              <a:rect b="b" l="l" r="r" t="t"/>
              <a:pathLst>
                <a:path extrusionOk="0" h="2328" w="2328">
                  <a:moveTo>
                    <a:pt x="1156" y="386"/>
                  </a:moveTo>
                  <a:cubicBezTo>
                    <a:pt x="1589" y="386"/>
                    <a:pt x="1926" y="723"/>
                    <a:pt x="1926" y="1140"/>
                  </a:cubicBezTo>
                  <a:cubicBezTo>
                    <a:pt x="1926" y="1557"/>
                    <a:pt x="1589" y="1894"/>
                    <a:pt x="1156" y="1894"/>
                  </a:cubicBezTo>
                  <a:cubicBezTo>
                    <a:pt x="739" y="1894"/>
                    <a:pt x="402" y="1557"/>
                    <a:pt x="402" y="1140"/>
                  </a:cubicBezTo>
                  <a:cubicBezTo>
                    <a:pt x="402" y="723"/>
                    <a:pt x="739" y="386"/>
                    <a:pt x="1156" y="386"/>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6533575" y="4346100"/>
              <a:ext cx="58175" cy="58200"/>
            </a:xfrm>
            <a:custGeom>
              <a:rect b="b" l="l" r="r" t="t"/>
              <a:pathLst>
                <a:path extrusionOk="0" h="2328" w="2327">
                  <a:moveTo>
                    <a:pt x="1171" y="418"/>
                  </a:moveTo>
                  <a:cubicBezTo>
                    <a:pt x="1588" y="418"/>
                    <a:pt x="1925" y="771"/>
                    <a:pt x="1925" y="1188"/>
                  </a:cubicBezTo>
                  <a:cubicBezTo>
                    <a:pt x="1925" y="1605"/>
                    <a:pt x="1588" y="1942"/>
                    <a:pt x="1171" y="1942"/>
                  </a:cubicBezTo>
                  <a:cubicBezTo>
                    <a:pt x="754" y="1942"/>
                    <a:pt x="401" y="1605"/>
                    <a:pt x="401" y="1188"/>
                  </a:cubicBezTo>
                  <a:cubicBezTo>
                    <a:pt x="401" y="771"/>
                    <a:pt x="754" y="418"/>
                    <a:pt x="1171" y="418"/>
                  </a:cubicBezTo>
                  <a:close/>
                  <a:moveTo>
                    <a:pt x="1171" y="1"/>
                  </a:moveTo>
                  <a:cubicBezTo>
                    <a:pt x="530" y="1"/>
                    <a:pt x="0" y="530"/>
                    <a:pt x="0" y="1172"/>
                  </a:cubicBezTo>
                  <a:cubicBezTo>
                    <a:pt x="0" y="1798"/>
                    <a:pt x="530" y="2327"/>
                    <a:pt x="1171" y="2327"/>
                  </a:cubicBezTo>
                  <a:cubicBezTo>
                    <a:pt x="1813" y="2327"/>
                    <a:pt x="2326" y="1798"/>
                    <a:pt x="2326" y="1172"/>
                  </a:cubicBezTo>
                  <a:cubicBezTo>
                    <a:pt x="2326" y="530"/>
                    <a:pt x="1813" y="1"/>
                    <a:pt x="1171"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a:off x="4728675" y="858675"/>
              <a:ext cx="67400" cy="62175"/>
            </a:xfrm>
            <a:custGeom>
              <a:rect b="b" l="l" r="r" t="t"/>
              <a:pathLst>
                <a:path extrusionOk="0" h="2487" w="2696">
                  <a:moveTo>
                    <a:pt x="1348" y="209"/>
                  </a:moveTo>
                  <a:cubicBezTo>
                    <a:pt x="1878" y="209"/>
                    <a:pt x="2295" y="626"/>
                    <a:pt x="2295" y="1139"/>
                  </a:cubicBezTo>
                  <a:cubicBezTo>
                    <a:pt x="2295" y="1669"/>
                    <a:pt x="1878" y="2086"/>
                    <a:pt x="1348" y="2086"/>
                  </a:cubicBezTo>
                  <a:cubicBezTo>
                    <a:pt x="835" y="2086"/>
                    <a:pt x="402" y="1669"/>
                    <a:pt x="402" y="1139"/>
                  </a:cubicBezTo>
                  <a:cubicBezTo>
                    <a:pt x="402" y="626"/>
                    <a:pt x="835" y="209"/>
                    <a:pt x="1348" y="209"/>
                  </a:cubicBezTo>
                  <a:close/>
                  <a:moveTo>
                    <a:pt x="642" y="0"/>
                  </a:moveTo>
                  <a:cubicBezTo>
                    <a:pt x="273" y="241"/>
                    <a:pt x="1" y="658"/>
                    <a:pt x="1" y="1139"/>
                  </a:cubicBezTo>
                  <a:cubicBezTo>
                    <a:pt x="1" y="1893"/>
                    <a:pt x="610" y="2487"/>
                    <a:pt x="1348" y="2487"/>
                  </a:cubicBezTo>
                  <a:cubicBezTo>
                    <a:pt x="2086" y="2487"/>
                    <a:pt x="2696" y="1893"/>
                    <a:pt x="2696" y="1139"/>
                  </a:cubicBezTo>
                  <a:cubicBezTo>
                    <a:pt x="2696" y="658"/>
                    <a:pt x="2439" y="241"/>
                    <a:pt x="205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7054175" y="4085000"/>
              <a:ext cx="58175" cy="58175"/>
            </a:xfrm>
            <a:custGeom>
              <a:rect b="b" l="l" r="r" t="t"/>
              <a:pathLst>
                <a:path extrusionOk="0" h="2327" w="2327">
                  <a:moveTo>
                    <a:pt x="1188" y="402"/>
                  </a:moveTo>
                  <a:cubicBezTo>
                    <a:pt x="1605" y="402"/>
                    <a:pt x="1942" y="738"/>
                    <a:pt x="1942" y="1156"/>
                  </a:cubicBezTo>
                  <a:cubicBezTo>
                    <a:pt x="1942" y="1589"/>
                    <a:pt x="1605" y="1926"/>
                    <a:pt x="1188" y="1926"/>
                  </a:cubicBezTo>
                  <a:cubicBezTo>
                    <a:pt x="755" y="1926"/>
                    <a:pt x="418" y="1573"/>
                    <a:pt x="418" y="1156"/>
                  </a:cubicBezTo>
                  <a:cubicBezTo>
                    <a:pt x="418" y="738"/>
                    <a:pt x="755" y="402"/>
                    <a:pt x="1188" y="402"/>
                  </a:cubicBezTo>
                  <a:close/>
                  <a:moveTo>
                    <a:pt x="1156" y="0"/>
                  </a:moveTo>
                  <a:cubicBezTo>
                    <a:pt x="514" y="0"/>
                    <a:pt x="1" y="514"/>
                    <a:pt x="1" y="1156"/>
                  </a:cubicBezTo>
                  <a:cubicBezTo>
                    <a:pt x="1" y="1797"/>
                    <a:pt x="514" y="2327"/>
                    <a:pt x="1156" y="2327"/>
                  </a:cubicBezTo>
                  <a:cubicBezTo>
                    <a:pt x="1797" y="2327"/>
                    <a:pt x="2327" y="1797"/>
                    <a:pt x="2327" y="1156"/>
                  </a:cubicBezTo>
                  <a:cubicBezTo>
                    <a:pt x="2327" y="514"/>
                    <a:pt x="1797" y="0"/>
                    <a:pt x="115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a:off x="5917100" y="1359625"/>
              <a:ext cx="46550" cy="83050"/>
            </a:xfrm>
            <a:custGeom>
              <a:rect b="b" l="l" r="r" t="t"/>
              <a:pathLst>
                <a:path extrusionOk="0" h="3322" w="1862">
                  <a:moveTo>
                    <a:pt x="899" y="658"/>
                  </a:moveTo>
                  <a:lnTo>
                    <a:pt x="899" y="1444"/>
                  </a:lnTo>
                  <a:lnTo>
                    <a:pt x="883" y="1444"/>
                  </a:lnTo>
                  <a:cubicBezTo>
                    <a:pt x="738" y="1396"/>
                    <a:pt x="642" y="1348"/>
                    <a:pt x="578" y="1284"/>
                  </a:cubicBezTo>
                  <a:cubicBezTo>
                    <a:pt x="498" y="1220"/>
                    <a:pt x="482" y="1139"/>
                    <a:pt x="482" y="1027"/>
                  </a:cubicBezTo>
                  <a:cubicBezTo>
                    <a:pt x="482" y="899"/>
                    <a:pt x="514" y="818"/>
                    <a:pt x="594" y="754"/>
                  </a:cubicBezTo>
                  <a:cubicBezTo>
                    <a:pt x="674" y="706"/>
                    <a:pt x="770" y="658"/>
                    <a:pt x="899" y="658"/>
                  </a:cubicBezTo>
                  <a:close/>
                  <a:moveTo>
                    <a:pt x="1027" y="1861"/>
                  </a:moveTo>
                  <a:cubicBezTo>
                    <a:pt x="1155" y="1909"/>
                    <a:pt x="1268" y="1958"/>
                    <a:pt x="1348" y="2022"/>
                  </a:cubicBezTo>
                  <a:cubicBezTo>
                    <a:pt x="1428" y="2086"/>
                    <a:pt x="1460" y="2182"/>
                    <a:pt x="1460" y="2278"/>
                  </a:cubicBezTo>
                  <a:cubicBezTo>
                    <a:pt x="1444" y="2423"/>
                    <a:pt x="1396" y="2503"/>
                    <a:pt x="1348" y="2583"/>
                  </a:cubicBezTo>
                  <a:cubicBezTo>
                    <a:pt x="1268" y="2663"/>
                    <a:pt x="1155" y="2680"/>
                    <a:pt x="1027" y="2680"/>
                  </a:cubicBezTo>
                  <a:lnTo>
                    <a:pt x="1027" y="1861"/>
                  </a:lnTo>
                  <a:close/>
                  <a:moveTo>
                    <a:pt x="883" y="0"/>
                  </a:moveTo>
                  <a:lnTo>
                    <a:pt x="883" y="321"/>
                  </a:lnTo>
                  <a:cubicBezTo>
                    <a:pt x="690" y="321"/>
                    <a:pt x="562" y="337"/>
                    <a:pt x="417" y="401"/>
                  </a:cubicBezTo>
                  <a:cubicBezTo>
                    <a:pt x="273" y="466"/>
                    <a:pt x="177" y="546"/>
                    <a:pt x="113" y="658"/>
                  </a:cubicBezTo>
                  <a:cubicBezTo>
                    <a:pt x="32" y="754"/>
                    <a:pt x="0" y="899"/>
                    <a:pt x="0" y="1027"/>
                  </a:cubicBezTo>
                  <a:cubicBezTo>
                    <a:pt x="0" y="1204"/>
                    <a:pt x="32" y="1316"/>
                    <a:pt x="113" y="1444"/>
                  </a:cubicBezTo>
                  <a:cubicBezTo>
                    <a:pt x="193" y="1540"/>
                    <a:pt x="305" y="1621"/>
                    <a:pt x="401" y="1669"/>
                  </a:cubicBezTo>
                  <a:cubicBezTo>
                    <a:pt x="498" y="1701"/>
                    <a:pt x="658" y="1765"/>
                    <a:pt x="867" y="1829"/>
                  </a:cubicBezTo>
                  <a:lnTo>
                    <a:pt x="867" y="2663"/>
                  </a:lnTo>
                  <a:cubicBezTo>
                    <a:pt x="738" y="2647"/>
                    <a:pt x="642" y="2599"/>
                    <a:pt x="578" y="2519"/>
                  </a:cubicBezTo>
                  <a:cubicBezTo>
                    <a:pt x="514" y="2439"/>
                    <a:pt x="466" y="2359"/>
                    <a:pt x="466" y="2262"/>
                  </a:cubicBezTo>
                  <a:lnTo>
                    <a:pt x="0" y="2262"/>
                  </a:lnTo>
                  <a:cubicBezTo>
                    <a:pt x="16" y="2471"/>
                    <a:pt x="97" y="2647"/>
                    <a:pt x="257" y="2792"/>
                  </a:cubicBezTo>
                  <a:cubicBezTo>
                    <a:pt x="417" y="2920"/>
                    <a:pt x="626" y="3000"/>
                    <a:pt x="867" y="3032"/>
                  </a:cubicBezTo>
                  <a:lnTo>
                    <a:pt x="867" y="3321"/>
                  </a:lnTo>
                  <a:lnTo>
                    <a:pt x="979" y="3321"/>
                  </a:lnTo>
                  <a:lnTo>
                    <a:pt x="979" y="3032"/>
                  </a:lnTo>
                  <a:cubicBezTo>
                    <a:pt x="1171" y="3032"/>
                    <a:pt x="1332" y="2984"/>
                    <a:pt x="1460" y="2920"/>
                  </a:cubicBezTo>
                  <a:cubicBezTo>
                    <a:pt x="1605" y="2872"/>
                    <a:pt x="1701" y="2760"/>
                    <a:pt x="1765" y="2663"/>
                  </a:cubicBezTo>
                  <a:cubicBezTo>
                    <a:pt x="1829" y="2551"/>
                    <a:pt x="1861" y="2423"/>
                    <a:pt x="1861" y="2311"/>
                  </a:cubicBezTo>
                  <a:cubicBezTo>
                    <a:pt x="1861" y="2150"/>
                    <a:pt x="1829" y="2006"/>
                    <a:pt x="1749" y="1909"/>
                  </a:cubicBezTo>
                  <a:cubicBezTo>
                    <a:pt x="1669" y="1797"/>
                    <a:pt x="1621" y="1717"/>
                    <a:pt x="1508" y="1669"/>
                  </a:cubicBezTo>
                  <a:cubicBezTo>
                    <a:pt x="1396" y="1621"/>
                    <a:pt x="1236" y="1556"/>
                    <a:pt x="1075" y="1508"/>
                  </a:cubicBezTo>
                  <a:lnTo>
                    <a:pt x="995" y="1476"/>
                  </a:lnTo>
                  <a:lnTo>
                    <a:pt x="995" y="658"/>
                  </a:lnTo>
                  <a:cubicBezTo>
                    <a:pt x="1107" y="674"/>
                    <a:pt x="1204" y="722"/>
                    <a:pt x="1268" y="786"/>
                  </a:cubicBezTo>
                  <a:cubicBezTo>
                    <a:pt x="1316" y="835"/>
                    <a:pt x="1364" y="915"/>
                    <a:pt x="1380" y="1027"/>
                  </a:cubicBezTo>
                  <a:lnTo>
                    <a:pt x="1845" y="1027"/>
                  </a:lnTo>
                  <a:cubicBezTo>
                    <a:pt x="1829" y="818"/>
                    <a:pt x="1733" y="658"/>
                    <a:pt x="1573" y="546"/>
                  </a:cubicBezTo>
                  <a:cubicBezTo>
                    <a:pt x="1444" y="417"/>
                    <a:pt x="1236" y="337"/>
                    <a:pt x="995" y="321"/>
                  </a:cubicBezTo>
                  <a:lnTo>
                    <a:pt x="995" y="0"/>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5869375" y="1330350"/>
              <a:ext cx="143600" cy="143600"/>
            </a:xfrm>
            <a:custGeom>
              <a:rect b="b" l="l" r="r" t="t"/>
              <a:pathLst>
                <a:path extrusionOk="0" h="5744" w="5744">
                  <a:moveTo>
                    <a:pt x="2872" y="401"/>
                  </a:moveTo>
                  <a:cubicBezTo>
                    <a:pt x="4236" y="401"/>
                    <a:pt x="5343" y="1508"/>
                    <a:pt x="5343" y="2872"/>
                  </a:cubicBezTo>
                  <a:cubicBezTo>
                    <a:pt x="5343" y="4236"/>
                    <a:pt x="4236" y="5343"/>
                    <a:pt x="2872" y="5343"/>
                  </a:cubicBezTo>
                  <a:cubicBezTo>
                    <a:pt x="1508" y="5343"/>
                    <a:pt x="401" y="4236"/>
                    <a:pt x="401" y="2872"/>
                  </a:cubicBezTo>
                  <a:cubicBezTo>
                    <a:pt x="401" y="1508"/>
                    <a:pt x="1508" y="401"/>
                    <a:pt x="2872" y="401"/>
                  </a:cubicBezTo>
                  <a:close/>
                  <a:moveTo>
                    <a:pt x="2872" y="0"/>
                  </a:moveTo>
                  <a:cubicBezTo>
                    <a:pt x="1284" y="0"/>
                    <a:pt x="0" y="1284"/>
                    <a:pt x="0" y="2872"/>
                  </a:cubicBezTo>
                  <a:cubicBezTo>
                    <a:pt x="0" y="4460"/>
                    <a:pt x="1284" y="5744"/>
                    <a:pt x="2872" y="5744"/>
                  </a:cubicBezTo>
                  <a:cubicBezTo>
                    <a:pt x="4460" y="5744"/>
                    <a:pt x="5744" y="4460"/>
                    <a:pt x="5744" y="2872"/>
                  </a:cubicBezTo>
                  <a:cubicBezTo>
                    <a:pt x="5744" y="1284"/>
                    <a:pt x="4460" y="0"/>
                    <a:pt x="287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5838875" y="1299850"/>
              <a:ext cx="204575" cy="204575"/>
            </a:xfrm>
            <a:custGeom>
              <a:rect b="b" l="l" r="r" t="t"/>
              <a:pathLst>
                <a:path extrusionOk="0" h="8183" w="8183">
                  <a:moveTo>
                    <a:pt x="4092" y="402"/>
                  </a:moveTo>
                  <a:cubicBezTo>
                    <a:pt x="6129" y="402"/>
                    <a:pt x="7782" y="2070"/>
                    <a:pt x="7782" y="4092"/>
                  </a:cubicBezTo>
                  <a:cubicBezTo>
                    <a:pt x="7798" y="6145"/>
                    <a:pt x="6129" y="7782"/>
                    <a:pt x="4092" y="7782"/>
                  </a:cubicBezTo>
                  <a:cubicBezTo>
                    <a:pt x="2038" y="7782"/>
                    <a:pt x="402" y="6113"/>
                    <a:pt x="402" y="4092"/>
                  </a:cubicBezTo>
                  <a:cubicBezTo>
                    <a:pt x="402" y="2054"/>
                    <a:pt x="2054" y="402"/>
                    <a:pt x="4092" y="402"/>
                  </a:cubicBezTo>
                  <a:close/>
                  <a:moveTo>
                    <a:pt x="4092" y="1"/>
                  </a:moveTo>
                  <a:cubicBezTo>
                    <a:pt x="1830" y="1"/>
                    <a:pt x="1" y="1846"/>
                    <a:pt x="1" y="4092"/>
                  </a:cubicBezTo>
                  <a:cubicBezTo>
                    <a:pt x="1" y="6338"/>
                    <a:pt x="1846" y="8183"/>
                    <a:pt x="4092" y="8183"/>
                  </a:cubicBezTo>
                  <a:cubicBezTo>
                    <a:pt x="6338" y="8183"/>
                    <a:pt x="8183" y="6338"/>
                    <a:pt x="8183" y="4092"/>
                  </a:cubicBezTo>
                  <a:cubicBezTo>
                    <a:pt x="8183" y="1846"/>
                    <a:pt x="6354" y="1"/>
                    <a:pt x="409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5684475" y="1244100"/>
              <a:ext cx="513400" cy="435200"/>
            </a:xfrm>
            <a:custGeom>
              <a:rect b="b" l="l" r="r" t="t"/>
              <a:pathLst>
                <a:path extrusionOk="0" h="17408" w="20536">
                  <a:moveTo>
                    <a:pt x="17102" y="402"/>
                  </a:moveTo>
                  <a:cubicBezTo>
                    <a:pt x="18787" y="402"/>
                    <a:pt x="20151" y="1766"/>
                    <a:pt x="20151" y="3450"/>
                  </a:cubicBezTo>
                  <a:lnTo>
                    <a:pt x="20151" y="11488"/>
                  </a:lnTo>
                  <a:lnTo>
                    <a:pt x="417" y="11488"/>
                  </a:lnTo>
                  <a:lnTo>
                    <a:pt x="417" y="3450"/>
                  </a:lnTo>
                  <a:cubicBezTo>
                    <a:pt x="417" y="1766"/>
                    <a:pt x="1781" y="402"/>
                    <a:pt x="3465" y="402"/>
                  </a:cubicBezTo>
                  <a:close/>
                  <a:moveTo>
                    <a:pt x="20135" y="11889"/>
                  </a:moveTo>
                  <a:cubicBezTo>
                    <a:pt x="20087" y="13541"/>
                    <a:pt x="18723" y="14841"/>
                    <a:pt x="17086" y="14841"/>
                  </a:cubicBezTo>
                  <a:lnTo>
                    <a:pt x="3465" y="14841"/>
                  </a:lnTo>
                  <a:cubicBezTo>
                    <a:pt x="1813" y="14841"/>
                    <a:pt x="481" y="13525"/>
                    <a:pt x="417" y="11889"/>
                  </a:cubicBezTo>
                  <a:close/>
                  <a:moveTo>
                    <a:pt x="12338" y="15274"/>
                  </a:moveTo>
                  <a:lnTo>
                    <a:pt x="12338" y="16894"/>
                  </a:lnTo>
                  <a:lnTo>
                    <a:pt x="8214" y="16894"/>
                  </a:lnTo>
                  <a:lnTo>
                    <a:pt x="8214" y="15274"/>
                  </a:lnTo>
                  <a:close/>
                  <a:moveTo>
                    <a:pt x="3449" y="1"/>
                  </a:moveTo>
                  <a:cubicBezTo>
                    <a:pt x="1540" y="1"/>
                    <a:pt x="0" y="1557"/>
                    <a:pt x="0" y="3450"/>
                  </a:cubicBezTo>
                  <a:lnTo>
                    <a:pt x="0" y="11825"/>
                  </a:lnTo>
                  <a:cubicBezTo>
                    <a:pt x="16" y="13718"/>
                    <a:pt x="1556" y="15274"/>
                    <a:pt x="3465" y="15274"/>
                  </a:cubicBezTo>
                  <a:lnTo>
                    <a:pt x="7813" y="15274"/>
                  </a:lnTo>
                  <a:lnTo>
                    <a:pt x="7813" y="17007"/>
                  </a:lnTo>
                  <a:lnTo>
                    <a:pt x="6369" y="17007"/>
                  </a:lnTo>
                  <a:cubicBezTo>
                    <a:pt x="6257" y="17007"/>
                    <a:pt x="6177" y="17087"/>
                    <a:pt x="6177" y="17215"/>
                  </a:cubicBezTo>
                  <a:cubicBezTo>
                    <a:pt x="6177" y="17328"/>
                    <a:pt x="6257" y="17408"/>
                    <a:pt x="6369" y="17408"/>
                  </a:cubicBezTo>
                  <a:lnTo>
                    <a:pt x="14183" y="17408"/>
                  </a:lnTo>
                  <a:cubicBezTo>
                    <a:pt x="14295" y="17408"/>
                    <a:pt x="14375" y="17328"/>
                    <a:pt x="14375" y="17215"/>
                  </a:cubicBezTo>
                  <a:cubicBezTo>
                    <a:pt x="14375" y="17087"/>
                    <a:pt x="14295" y="17007"/>
                    <a:pt x="14183" y="17007"/>
                  </a:cubicBezTo>
                  <a:lnTo>
                    <a:pt x="12739" y="17007"/>
                  </a:lnTo>
                  <a:lnTo>
                    <a:pt x="12739" y="15274"/>
                  </a:lnTo>
                  <a:lnTo>
                    <a:pt x="17086" y="15274"/>
                  </a:lnTo>
                  <a:cubicBezTo>
                    <a:pt x="18996" y="15274"/>
                    <a:pt x="20536" y="13718"/>
                    <a:pt x="20536" y="11825"/>
                  </a:cubicBezTo>
                  <a:lnTo>
                    <a:pt x="20536" y="3450"/>
                  </a:lnTo>
                  <a:cubicBezTo>
                    <a:pt x="20536" y="1557"/>
                    <a:pt x="18996" y="1"/>
                    <a:pt x="17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5923100" y="1558550"/>
              <a:ext cx="36125" cy="36125"/>
            </a:xfrm>
            <a:custGeom>
              <a:rect b="b" l="l" r="r" t="t"/>
              <a:pathLst>
                <a:path extrusionOk="0" h="1445" w="1445">
                  <a:moveTo>
                    <a:pt x="723" y="1"/>
                  </a:moveTo>
                  <a:cubicBezTo>
                    <a:pt x="322" y="1"/>
                    <a:pt x="1" y="322"/>
                    <a:pt x="1" y="723"/>
                  </a:cubicBezTo>
                  <a:cubicBezTo>
                    <a:pt x="1" y="1124"/>
                    <a:pt x="338" y="1445"/>
                    <a:pt x="723" y="1445"/>
                  </a:cubicBezTo>
                  <a:cubicBezTo>
                    <a:pt x="1124" y="1445"/>
                    <a:pt x="1445" y="1124"/>
                    <a:pt x="1445" y="723"/>
                  </a:cubicBezTo>
                  <a:cubicBezTo>
                    <a:pt x="1445" y="322"/>
                    <a:pt x="1124" y="1"/>
                    <a:pt x="723"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6714450" y="1541825"/>
              <a:ext cx="290825" cy="234950"/>
            </a:xfrm>
            <a:custGeom>
              <a:rect b="b" l="l" r="r" t="t"/>
              <a:pathLst>
                <a:path extrusionOk="0" h="9398" w="11633">
                  <a:moveTo>
                    <a:pt x="7958" y="253"/>
                  </a:moveTo>
                  <a:cubicBezTo>
                    <a:pt x="8600" y="253"/>
                    <a:pt x="9178" y="493"/>
                    <a:pt x="9579" y="910"/>
                  </a:cubicBezTo>
                  <a:cubicBezTo>
                    <a:pt x="9590" y="977"/>
                    <a:pt x="9639" y="1013"/>
                    <a:pt x="9695" y="1013"/>
                  </a:cubicBezTo>
                  <a:cubicBezTo>
                    <a:pt x="9720" y="1013"/>
                    <a:pt x="9746" y="1006"/>
                    <a:pt x="9771" y="991"/>
                  </a:cubicBezTo>
                  <a:lnTo>
                    <a:pt x="10381" y="702"/>
                  </a:lnTo>
                  <a:lnTo>
                    <a:pt x="10654" y="590"/>
                  </a:lnTo>
                  <a:lnTo>
                    <a:pt x="10654" y="590"/>
                  </a:lnTo>
                  <a:cubicBezTo>
                    <a:pt x="10477" y="814"/>
                    <a:pt x="10220" y="1071"/>
                    <a:pt x="10044" y="1215"/>
                  </a:cubicBezTo>
                  <a:cubicBezTo>
                    <a:pt x="9996" y="1247"/>
                    <a:pt x="9980" y="1296"/>
                    <a:pt x="9964" y="1328"/>
                  </a:cubicBezTo>
                  <a:lnTo>
                    <a:pt x="9964" y="1376"/>
                  </a:lnTo>
                  <a:cubicBezTo>
                    <a:pt x="9964" y="1424"/>
                    <a:pt x="9964" y="1488"/>
                    <a:pt x="9996" y="1536"/>
                  </a:cubicBezTo>
                  <a:cubicBezTo>
                    <a:pt x="10044" y="1568"/>
                    <a:pt x="10076" y="1616"/>
                    <a:pt x="10140" y="1616"/>
                  </a:cubicBezTo>
                  <a:cubicBezTo>
                    <a:pt x="10140" y="1616"/>
                    <a:pt x="10159" y="1618"/>
                    <a:pt x="10191" y="1618"/>
                  </a:cubicBezTo>
                  <a:cubicBezTo>
                    <a:pt x="10272" y="1618"/>
                    <a:pt x="10443" y="1609"/>
                    <a:pt x="10638" y="1552"/>
                  </a:cubicBezTo>
                  <a:cubicBezTo>
                    <a:pt x="10702" y="1536"/>
                    <a:pt x="10782" y="1504"/>
                    <a:pt x="10878" y="1472"/>
                  </a:cubicBezTo>
                  <a:lnTo>
                    <a:pt x="10878" y="1472"/>
                  </a:lnTo>
                  <a:cubicBezTo>
                    <a:pt x="10798" y="1552"/>
                    <a:pt x="10734" y="1648"/>
                    <a:pt x="10638" y="1729"/>
                  </a:cubicBezTo>
                  <a:cubicBezTo>
                    <a:pt x="10381" y="1985"/>
                    <a:pt x="10220" y="2114"/>
                    <a:pt x="10156" y="2146"/>
                  </a:cubicBezTo>
                  <a:cubicBezTo>
                    <a:pt x="10076" y="2178"/>
                    <a:pt x="10012" y="2258"/>
                    <a:pt x="10012" y="2338"/>
                  </a:cubicBezTo>
                  <a:cubicBezTo>
                    <a:pt x="9916" y="5467"/>
                    <a:pt x="7830" y="8740"/>
                    <a:pt x="4060" y="8932"/>
                  </a:cubicBezTo>
                  <a:cubicBezTo>
                    <a:pt x="3972" y="8938"/>
                    <a:pt x="3884" y="8941"/>
                    <a:pt x="3796" y="8941"/>
                  </a:cubicBezTo>
                  <a:cubicBezTo>
                    <a:pt x="2882" y="8941"/>
                    <a:pt x="1939" y="8641"/>
                    <a:pt x="1076" y="8114"/>
                  </a:cubicBezTo>
                  <a:cubicBezTo>
                    <a:pt x="1188" y="8114"/>
                    <a:pt x="1284" y="8130"/>
                    <a:pt x="1413" y="8130"/>
                  </a:cubicBezTo>
                  <a:cubicBezTo>
                    <a:pt x="2199" y="8130"/>
                    <a:pt x="3001" y="7841"/>
                    <a:pt x="3707" y="7312"/>
                  </a:cubicBezTo>
                  <a:cubicBezTo>
                    <a:pt x="3755" y="7264"/>
                    <a:pt x="3787" y="7183"/>
                    <a:pt x="3787" y="7103"/>
                  </a:cubicBezTo>
                  <a:cubicBezTo>
                    <a:pt x="3755" y="7023"/>
                    <a:pt x="3723" y="6975"/>
                    <a:pt x="3643" y="6943"/>
                  </a:cubicBezTo>
                  <a:cubicBezTo>
                    <a:pt x="3161" y="6814"/>
                    <a:pt x="1894" y="6349"/>
                    <a:pt x="1701" y="5723"/>
                  </a:cubicBezTo>
                  <a:lnTo>
                    <a:pt x="2520" y="5707"/>
                  </a:lnTo>
                  <a:cubicBezTo>
                    <a:pt x="2616" y="5707"/>
                    <a:pt x="2696" y="5627"/>
                    <a:pt x="2712" y="5515"/>
                  </a:cubicBezTo>
                  <a:cubicBezTo>
                    <a:pt x="2728" y="5419"/>
                    <a:pt x="2680" y="5338"/>
                    <a:pt x="2568" y="5306"/>
                  </a:cubicBezTo>
                  <a:cubicBezTo>
                    <a:pt x="2568" y="5306"/>
                    <a:pt x="1958" y="5098"/>
                    <a:pt x="1637" y="4825"/>
                  </a:cubicBezTo>
                  <a:cubicBezTo>
                    <a:pt x="1156" y="4392"/>
                    <a:pt x="883" y="3862"/>
                    <a:pt x="851" y="3510"/>
                  </a:cubicBezTo>
                  <a:lnTo>
                    <a:pt x="851" y="3510"/>
                  </a:lnTo>
                  <a:cubicBezTo>
                    <a:pt x="915" y="3542"/>
                    <a:pt x="963" y="3558"/>
                    <a:pt x="1044" y="3590"/>
                  </a:cubicBezTo>
                  <a:cubicBezTo>
                    <a:pt x="1300" y="3692"/>
                    <a:pt x="1557" y="3703"/>
                    <a:pt x="1666" y="3703"/>
                  </a:cubicBezTo>
                  <a:cubicBezTo>
                    <a:pt x="1693" y="3703"/>
                    <a:pt x="1711" y="3702"/>
                    <a:pt x="1717" y="3702"/>
                  </a:cubicBezTo>
                  <a:cubicBezTo>
                    <a:pt x="1798" y="3702"/>
                    <a:pt x="1878" y="3638"/>
                    <a:pt x="1894" y="3558"/>
                  </a:cubicBezTo>
                  <a:cubicBezTo>
                    <a:pt x="1910" y="3477"/>
                    <a:pt x="1894" y="3381"/>
                    <a:pt x="1814" y="3333"/>
                  </a:cubicBezTo>
                  <a:cubicBezTo>
                    <a:pt x="1653" y="3221"/>
                    <a:pt x="1188" y="2836"/>
                    <a:pt x="1044" y="2483"/>
                  </a:cubicBezTo>
                  <a:cubicBezTo>
                    <a:pt x="851" y="1905"/>
                    <a:pt x="867" y="1231"/>
                    <a:pt x="1011" y="830"/>
                  </a:cubicBezTo>
                  <a:lnTo>
                    <a:pt x="1011" y="830"/>
                  </a:lnTo>
                  <a:cubicBezTo>
                    <a:pt x="1252" y="1135"/>
                    <a:pt x="1749" y="1616"/>
                    <a:pt x="2872" y="2178"/>
                  </a:cubicBezTo>
                  <a:cubicBezTo>
                    <a:pt x="3851" y="2675"/>
                    <a:pt x="4878" y="2980"/>
                    <a:pt x="5680" y="3012"/>
                  </a:cubicBezTo>
                  <a:cubicBezTo>
                    <a:pt x="5696" y="3028"/>
                    <a:pt x="5728" y="3028"/>
                    <a:pt x="5760" y="3028"/>
                  </a:cubicBezTo>
                  <a:cubicBezTo>
                    <a:pt x="5857" y="3028"/>
                    <a:pt x="5969" y="2932"/>
                    <a:pt x="5969" y="2820"/>
                  </a:cubicBezTo>
                  <a:cubicBezTo>
                    <a:pt x="5969" y="2772"/>
                    <a:pt x="5969" y="2755"/>
                    <a:pt x="5953" y="2707"/>
                  </a:cubicBezTo>
                  <a:cubicBezTo>
                    <a:pt x="5905" y="2547"/>
                    <a:pt x="5857" y="2258"/>
                    <a:pt x="5857" y="2050"/>
                  </a:cubicBezTo>
                  <a:cubicBezTo>
                    <a:pt x="5857" y="1055"/>
                    <a:pt x="6803" y="253"/>
                    <a:pt x="7958" y="253"/>
                  </a:cubicBezTo>
                  <a:close/>
                  <a:moveTo>
                    <a:pt x="7727" y="1"/>
                  </a:moveTo>
                  <a:cubicBezTo>
                    <a:pt x="6419" y="1"/>
                    <a:pt x="5423" y="950"/>
                    <a:pt x="5423" y="2098"/>
                  </a:cubicBezTo>
                  <a:cubicBezTo>
                    <a:pt x="5423" y="2210"/>
                    <a:pt x="5439" y="2435"/>
                    <a:pt x="5472" y="2627"/>
                  </a:cubicBezTo>
                  <a:cubicBezTo>
                    <a:pt x="4766" y="2547"/>
                    <a:pt x="3867" y="2274"/>
                    <a:pt x="3017" y="1857"/>
                  </a:cubicBezTo>
                  <a:cubicBezTo>
                    <a:pt x="1348" y="1007"/>
                    <a:pt x="1172" y="429"/>
                    <a:pt x="1172" y="429"/>
                  </a:cubicBezTo>
                  <a:cubicBezTo>
                    <a:pt x="1156" y="349"/>
                    <a:pt x="1108" y="285"/>
                    <a:pt x="1027" y="269"/>
                  </a:cubicBezTo>
                  <a:cubicBezTo>
                    <a:pt x="1009" y="265"/>
                    <a:pt x="990" y="263"/>
                    <a:pt x="971" y="263"/>
                  </a:cubicBezTo>
                  <a:cubicBezTo>
                    <a:pt x="912" y="263"/>
                    <a:pt x="859" y="284"/>
                    <a:pt x="835" y="333"/>
                  </a:cubicBezTo>
                  <a:cubicBezTo>
                    <a:pt x="482" y="686"/>
                    <a:pt x="322" y="1793"/>
                    <a:pt x="642" y="2659"/>
                  </a:cubicBezTo>
                  <a:cubicBezTo>
                    <a:pt x="723" y="2852"/>
                    <a:pt x="851" y="3060"/>
                    <a:pt x="995" y="3221"/>
                  </a:cubicBezTo>
                  <a:cubicBezTo>
                    <a:pt x="851" y="3157"/>
                    <a:pt x="787" y="3108"/>
                    <a:pt x="787" y="3108"/>
                  </a:cubicBezTo>
                  <a:cubicBezTo>
                    <a:pt x="763" y="3085"/>
                    <a:pt x="714" y="3070"/>
                    <a:pt x="664" y="3070"/>
                  </a:cubicBezTo>
                  <a:cubicBezTo>
                    <a:pt x="646" y="3070"/>
                    <a:pt x="628" y="3072"/>
                    <a:pt x="610" y="3076"/>
                  </a:cubicBezTo>
                  <a:cubicBezTo>
                    <a:pt x="546" y="3092"/>
                    <a:pt x="482" y="3141"/>
                    <a:pt x="466" y="3189"/>
                  </a:cubicBezTo>
                  <a:cubicBezTo>
                    <a:pt x="241" y="3718"/>
                    <a:pt x="626" y="4584"/>
                    <a:pt x="1332" y="5194"/>
                  </a:cubicBezTo>
                  <a:cubicBezTo>
                    <a:pt x="1413" y="5290"/>
                    <a:pt x="1509" y="5338"/>
                    <a:pt x="1605" y="5403"/>
                  </a:cubicBezTo>
                  <a:lnTo>
                    <a:pt x="1445" y="5403"/>
                  </a:lnTo>
                  <a:cubicBezTo>
                    <a:pt x="1348" y="5403"/>
                    <a:pt x="1268" y="5483"/>
                    <a:pt x="1252" y="5579"/>
                  </a:cubicBezTo>
                  <a:cubicBezTo>
                    <a:pt x="1188" y="6461"/>
                    <a:pt x="2439" y="7023"/>
                    <a:pt x="3113" y="7264"/>
                  </a:cubicBezTo>
                  <a:cubicBezTo>
                    <a:pt x="2568" y="7617"/>
                    <a:pt x="1990" y="7793"/>
                    <a:pt x="1413" y="7793"/>
                  </a:cubicBezTo>
                  <a:cubicBezTo>
                    <a:pt x="1027" y="7793"/>
                    <a:pt x="642" y="7729"/>
                    <a:pt x="289" y="7633"/>
                  </a:cubicBezTo>
                  <a:cubicBezTo>
                    <a:pt x="273" y="7630"/>
                    <a:pt x="258" y="7629"/>
                    <a:pt x="243" y="7629"/>
                  </a:cubicBezTo>
                  <a:cubicBezTo>
                    <a:pt x="167" y="7629"/>
                    <a:pt x="102" y="7662"/>
                    <a:pt x="49" y="7729"/>
                  </a:cubicBezTo>
                  <a:cubicBezTo>
                    <a:pt x="1" y="7809"/>
                    <a:pt x="33" y="7905"/>
                    <a:pt x="81" y="7970"/>
                  </a:cubicBezTo>
                  <a:cubicBezTo>
                    <a:pt x="1204" y="8884"/>
                    <a:pt x="2520" y="9397"/>
                    <a:pt x="3819" y="9397"/>
                  </a:cubicBezTo>
                  <a:lnTo>
                    <a:pt x="4076" y="9397"/>
                  </a:lnTo>
                  <a:cubicBezTo>
                    <a:pt x="8055" y="9189"/>
                    <a:pt x="10252" y="5804"/>
                    <a:pt x="10413" y="2531"/>
                  </a:cubicBezTo>
                  <a:cubicBezTo>
                    <a:pt x="10509" y="2467"/>
                    <a:pt x="10702" y="2338"/>
                    <a:pt x="10942" y="2066"/>
                  </a:cubicBezTo>
                  <a:cubicBezTo>
                    <a:pt x="11343" y="1665"/>
                    <a:pt x="11600" y="1215"/>
                    <a:pt x="11600" y="1183"/>
                  </a:cubicBezTo>
                  <a:cubicBezTo>
                    <a:pt x="11632" y="1103"/>
                    <a:pt x="11616" y="1023"/>
                    <a:pt x="11584" y="975"/>
                  </a:cubicBezTo>
                  <a:cubicBezTo>
                    <a:pt x="11552" y="932"/>
                    <a:pt x="11499" y="910"/>
                    <a:pt x="11443" y="910"/>
                  </a:cubicBezTo>
                  <a:cubicBezTo>
                    <a:pt x="11415" y="910"/>
                    <a:pt x="11386" y="916"/>
                    <a:pt x="11359" y="927"/>
                  </a:cubicBezTo>
                  <a:cubicBezTo>
                    <a:pt x="11231" y="975"/>
                    <a:pt x="10974" y="1087"/>
                    <a:pt x="10782" y="1167"/>
                  </a:cubicBezTo>
                  <a:cubicBezTo>
                    <a:pt x="10990" y="943"/>
                    <a:pt x="11199" y="686"/>
                    <a:pt x="11263" y="509"/>
                  </a:cubicBezTo>
                  <a:cubicBezTo>
                    <a:pt x="11295" y="381"/>
                    <a:pt x="11279" y="301"/>
                    <a:pt x="11231" y="221"/>
                  </a:cubicBezTo>
                  <a:cubicBezTo>
                    <a:pt x="11231" y="205"/>
                    <a:pt x="11215" y="189"/>
                    <a:pt x="11199" y="189"/>
                  </a:cubicBezTo>
                  <a:lnTo>
                    <a:pt x="11183" y="189"/>
                  </a:lnTo>
                  <a:lnTo>
                    <a:pt x="11167" y="172"/>
                  </a:lnTo>
                  <a:cubicBezTo>
                    <a:pt x="11167" y="172"/>
                    <a:pt x="11135" y="172"/>
                    <a:pt x="11135" y="140"/>
                  </a:cubicBezTo>
                  <a:lnTo>
                    <a:pt x="11119" y="140"/>
                  </a:lnTo>
                  <a:cubicBezTo>
                    <a:pt x="11103" y="140"/>
                    <a:pt x="11087" y="124"/>
                    <a:pt x="11055" y="124"/>
                  </a:cubicBezTo>
                  <a:cubicBezTo>
                    <a:pt x="11039" y="124"/>
                    <a:pt x="11023" y="124"/>
                    <a:pt x="11007" y="140"/>
                  </a:cubicBezTo>
                  <a:lnTo>
                    <a:pt x="10252" y="461"/>
                  </a:lnTo>
                  <a:lnTo>
                    <a:pt x="9771" y="686"/>
                  </a:lnTo>
                  <a:cubicBezTo>
                    <a:pt x="9322" y="253"/>
                    <a:pt x="8648" y="12"/>
                    <a:pt x="7974" y="12"/>
                  </a:cubicBezTo>
                  <a:cubicBezTo>
                    <a:pt x="7891" y="5"/>
                    <a:pt x="7808" y="1"/>
                    <a:pt x="772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5331900" y="858250"/>
              <a:ext cx="321700" cy="283600"/>
            </a:xfrm>
            <a:custGeom>
              <a:rect b="b" l="l" r="r" t="t"/>
              <a:pathLst>
                <a:path extrusionOk="0" h="11344" w="12868">
                  <a:moveTo>
                    <a:pt x="9932" y="1"/>
                  </a:moveTo>
                  <a:cubicBezTo>
                    <a:pt x="11472" y="1092"/>
                    <a:pt x="12467" y="2889"/>
                    <a:pt x="12467" y="4910"/>
                  </a:cubicBezTo>
                  <a:cubicBezTo>
                    <a:pt x="12467" y="8247"/>
                    <a:pt x="9771" y="10943"/>
                    <a:pt x="6434" y="10943"/>
                  </a:cubicBezTo>
                  <a:cubicBezTo>
                    <a:pt x="5392" y="10943"/>
                    <a:pt x="4349" y="10670"/>
                    <a:pt x="3434" y="10140"/>
                  </a:cubicBezTo>
                  <a:cubicBezTo>
                    <a:pt x="3386" y="10124"/>
                    <a:pt x="3370" y="10124"/>
                    <a:pt x="3322" y="10124"/>
                  </a:cubicBezTo>
                  <a:cubicBezTo>
                    <a:pt x="3306" y="10124"/>
                    <a:pt x="3290" y="10124"/>
                    <a:pt x="3274" y="10140"/>
                  </a:cubicBezTo>
                  <a:lnTo>
                    <a:pt x="1172" y="10862"/>
                  </a:lnTo>
                  <a:lnTo>
                    <a:pt x="1172" y="10862"/>
                  </a:lnTo>
                  <a:lnTo>
                    <a:pt x="1605" y="8648"/>
                  </a:lnTo>
                  <a:cubicBezTo>
                    <a:pt x="1621" y="8584"/>
                    <a:pt x="1605" y="8520"/>
                    <a:pt x="1573" y="8488"/>
                  </a:cubicBezTo>
                  <a:cubicBezTo>
                    <a:pt x="803" y="7445"/>
                    <a:pt x="402" y="6210"/>
                    <a:pt x="402" y="4958"/>
                  </a:cubicBezTo>
                  <a:cubicBezTo>
                    <a:pt x="402" y="2921"/>
                    <a:pt x="1413" y="1124"/>
                    <a:pt x="2953" y="33"/>
                  </a:cubicBezTo>
                  <a:lnTo>
                    <a:pt x="2295" y="33"/>
                  </a:lnTo>
                  <a:cubicBezTo>
                    <a:pt x="899" y="1204"/>
                    <a:pt x="1" y="2969"/>
                    <a:pt x="1" y="4926"/>
                  </a:cubicBezTo>
                  <a:cubicBezTo>
                    <a:pt x="1" y="6274"/>
                    <a:pt x="402" y="7541"/>
                    <a:pt x="1188" y="8648"/>
                  </a:cubicBezTo>
                  <a:lnTo>
                    <a:pt x="707" y="11135"/>
                  </a:lnTo>
                  <a:cubicBezTo>
                    <a:pt x="691" y="11215"/>
                    <a:pt x="723" y="11263"/>
                    <a:pt x="771" y="11312"/>
                  </a:cubicBezTo>
                  <a:cubicBezTo>
                    <a:pt x="803" y="11344"/>
                    <a:pt x="851" y="11344"/>
                    <a:pt x="899" y="11344"/>
                  </a:cubicBezTo>
                  <a:cubicBezTo>
                    <a:pt x="931" y="11344"/>
                    <a:pt x="947" y="11344"/>
                    <a:pt x="964" y="11328"/>
                  </a:cubicBezTo>
                  <a:lnTo>
                    <a:pt x="3306" y="10525"/>
                  </a:lnTo>
                  <a:cubicBezTo>
                    <a:pt x="4268" y="11071"/>
                    <a:pt x="5327" y="11344"/>
                    <a:pt x="6434" y="11344"/>
                  </a:cubicBezTo>
                  <a:cubicBezTo>
                    <a:pt x="9996" y="11344"/>
                    <a:pt x="12868" y="8456"/>
                    <a:pt x="12868" y="4910"/>
                  </a:cubicBezTo>
                  <a:cubicBezTo>
                    <a:pt x="12868" y="2937"/>
                    <a:pt x="11985" y="1172"/>
                    <a:pt x="10590"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5391275" y="889250"/>
              <a:ext cx="201775" cy="185625"/>
            </a:xfrm>
            <a:custGeom>
              <a:rect b="b" l="l" r="r" t="t"/>
              <a:pathLst>
                <a:path extrusionOk="0" h="7425" w="8071">
                  <a:moveTo>
                    <a:pt x="1557" y="365"/>
                  </a:moveTo>
                  <a:cubicBezTo>
                    <a:pt x="1797" y="365"/>
                    <a:pt x="1910" y="429"/>
                    <a:pt x="1958" y="462"/>
                  </a:cubicBezTo>
                  <a:cubicBezTo>
                    <a:pt x="2054" y="638"/>
                    <a:pt x="2455" y="1601"/>
                    <a:pt x="2599" y="1954"/>
                  </a:cubicBezTo>
                  <a:cubicBezTo>
                    <a:pt x="2599" y="1954"/>
                    <a:pt x="2648" y="2082"/>
                    <a:pt x="2551" y="2210"/>
                  </a:cubicBezTo>
                  <a:cubicBezTo>
                    <a:pt x="2439" y="2403"/>
                    <a:pt x="2134" y="2708"/>
                    <a:pt x="2134" y="2708"/>
                  </a:cubicBezTo>
                  <a:lnTo>
                    <a:pt x="2118" y="2724"/>
                  </a:lnTo>
                  <a:cubicBezTo>
                    <a:pt x="2022" y="2852"/>
                    <a:pt x="1893" y="3157"/>
                    <a:pt x="2118" y="3430"/>
                  </a:cubicBezTo>
                  <a:cubicBezTo>
                    <a:pt x="2166" y="3478"/>
                    <a:pt x="2182" y="3510"/>
                    <a:pt x="2214" y="3574"/>
                  </a:cubicBezTo>
                  <a:cubicBezTo>
                    <a:pt x="2407" y="3831"/>
                    <a:pt x="2664" y="4216"/>
                    <a:pt x="3145" y="4681"/>
                  </a:cubicBezTo>
                  <a:cubicBezTo>
                    <a:pt x="3722" y="5259"/>
                    <a:pt x="4781" y="5660"/>
                    <a:pt x="4845" y="5676"/>
                  </a:cubicBezTo>
                  <a:cubicBezTo>
                    <a:pt x="4862" y="5676"/>
                    <a:pt x="4862" y="5676"/>
                    <a:pt x="4894" y="5692"/>
                  </a:cubicBezTo>
                  <a:cubicBezTo>
                    <a:pt x="4898" y="5692"/>
                    <a:pt x="4921" y="5694"/>
                    <a:pt x="4955" y="5694"/>
                  </a:cubicBezTo>
                  <a:cubicBezTo>
                    <a:pt x="5041" y="5694"/>
                    <a:pt x="5196" y="5678"/>
                    <a:pt x="5311" y="5563"/>
                  </a:cubicBezTo>
                  <a:cubicBezTo>
                    <a:pt x="5407" y="5451"/>
                    <a:pt x="5856" y="4890"/>
                    <a:pt x="5952" y="4777"/>
                  </a:cubicBezTo>
                  <a:cubicBezTo>
                    <a:pt x="5965" y="4764"/>
                    <a:pt x="6020" y="4720"/>
                    <a:pt x="6099" y="4720"/>
                  </a:cubicBezTo>
                  <a:cubicBezTo>
                    <a:pt x="6118" y="4720"/>
                    <a:pt x="6139" y="4723"/>
                    <a:pt x="6161" y="4729"/>
                  </a:cubicBezTo>
                  <a:cubicBezTo>
                    <a:pt x="6450" y="4857"/>
                    <a:pt x="7653" y="5451"/>
                    <a:pt x="7669" y="5483"/>
                  </a:cubicBezTo>
                  <a:cubicBezTo>
                    <a:pt x="7669" y="5483"/>
                    <a:pt x="7685" y="5499"/>
                    <a:pt x="7685" y="5563"/>
                  </a:cubicBezTo>
                  <a:cubicBezTo>
                    <a:pt x="7685" y="5772"/>
                    <a:pt x="7589" y="6221"/>
                    <a:pt x="7493" y="6333"/>
                  </a:cubicBezTo>
                  <a:lnTo>
                    <a:pt x="7477" y="6366"/>
                  </a:lnTo>
                  <a:cubicBezTo>
                    <a:pt x="7284" y="6542"/>
                    <a:pt x="6835" y="7007"/>
                    <a:pt x="6145" y="7007"/>
                  </a:cubicBezTo>
                  <a:cubicBezTo>
                    <a:pt x="5471" y="7007"/>
                    <a:pt x="3626" y="6398"/>
                    <a:pt x="2664" y="5435"/>
                  </a:cubicBezTo>
                  <a:cubicBezTo>
                    <a:pt x="1781" y="4553"/>
                    <a:pt x="835" y="3510"/>
                    <a:pt x="642" y="2611"/>
                  </a:cubicBezTo>
                  <a:cubicBezTo>
                    <a:pt x="369" y="1681"/>
                    <a:pt x="434" y="1360"/>
                    <a:pt x="642" y="1071"/>
                  </a:cubicBezTo>
                  <a:cubicBezTo>
                    <a:pt x="819" y="750"/>
                    <a:pt x="1123" y="397"/>
                    <a:pt x="1252" y="381"/>
                  </a:cubicBezTo>
                  <a:cubicBezTo>
                    <a:pt x="1380" y="365"/>
                    <a:pt x="1476" y="365"/>
                    <a:pt x="1557" y="365"/>
                  </a:cubicBezTo>
                  <a:close/>
                  <a:moveTo>
                    <a:pt x="1593" y="1"/>
                  </a:moveTo>
                  <a:cubicBezTo>
                    <a:pt x="1480" y="1"/>
                    <a:pt x="1356" y="10"/>
                    <a:pt x="1220" y="28"/>
                  </a:cubicBezTo>
                  <a:cubicBezTo>
                    <a:pt x="803" y="77"/>
                    <a:pt x="401" y="750"/>
                    <a:pt x="305" y="879"/>
                  </a:cubicBezTo>
                  <a:cubicBezTo>
                    <a:pt x="16" y="1328"/>
                    <a:pt x="0" y="1793"/>
                    <a:pt x="209" y="2756"/>
                  </a:cubicBezTo>
                  <a:cubicBezTo>
                    <a:pt x="417" y="3718"/>
                    <a:pt x="1396" y="4793"/>
                    <a:pt x="2343" y="5740"/>
                  </a:cubicBezTo>
                  <a:cubicBezTo>
                    <a:pt x="3353" y="6767"/>
                    <a:pt x="5263" y="7424"/>
                    <a:pt x="6129" y="7424"/>
                  </a:cubicBezTo>
                  <a:cubicBezTo>
                    <a:pt x="6979" y="7424"/>
                    <a:pt x="7541" y="6863"/>
                    <a:pt x="7733" y="6654"/>
                  </a:cubicBezTo>
                  <a:lnTo>
                    <a:pt x="7749" y="6638"/>
                  </a:lnTo>
                  <a:cubicBezTo>
                    <a:pt x="7990" y="6398"/>
                    <a:pt x="8070" y="5772"/>
                    <a:pt x="8070" y="5579"/>
                  </a:cubicBezTo>
                  <a:cubicBezTo>
                    <a:pt x="8070" y="5323"/>
                    <a:pt x="7910" y="5178"/>
                    <a:pt x="7813" y="5130"/>
                  </a:cubicBezTo>
                  <a:cubicBezTo>
                    <a:pt x="7717" y="5082"/>
                    <a:pt x="6594" y="4537"/>
                    <a:pt x="6305" y="4392"/>
                  </a:cubicBezTo>
                  <a:cubicBezTo>
                    <a:pt x="6217" y="4350"/>
                    <a:pt x="6134" y="4333"/>
                    <a:pt x="6059" y="4333"/>
                  </a:cubicBezTo>
                  <a:cubicBezTo>
                    <a:pt x="5846" y="4333"/>
                    <a:pt x="5691" y="4466"/>
                    <a:pt x="5632" y="4537"/>
                  </a:cubicBezTo>
                  <a:cubicBezTo>
                    <a:pt x="5423" y="4793"/>
                    <a:pt x="5086" y="5210"/>
                    <a:pt x="5022" y="5275"/>
                  </a:cubicBezTo>
                  <a:cubicBezTo>
                    <a:pt x="5006" y="5291"/>
                    <a:pt x="4990" y="5291"/>
                    <a:pt x="4958" y="5291"/>
                  </a:cubicBezTo>
                  <a:cubicBezTo>
                    <a:pt x="4813" y="5243"/>
                    <a:pt x="3899" y="4874"/>
                    <a:pt x="3450" y="4392"/>
                  </a:cubicBezTo>
                  <a:cubicBezTo>
                    <a:pt x="3000" y="3959"/>
                    <a:pt x="2744" y="3574"/>
                    <a:pt x="2551" y="3333"/>
                  </a:cubicBezTo>
                  <a:cubicBezTo>
                    <a:pt x="2519" y="3269"/>
                    <a:pt x="2471" y="3237"/>
                    <a:pt x="2455" y="3189"/>
                  </a:cubicBezTo>
                  <a:cubicBezTo>
                    <a:pt x="2407" y="3093"/>
                    <a:pt x="2439" y="3012"/>
                    <a:pt x="2455" y="2996"/>
                  </a:cubicBezTo>
                  <a:cubicBezTo>
                    <a:pt x="2519" y="2932"/>
                    <a:pt x="2808" y="2643"/>
                    <a:pt x="2920" y="2451"/>
                  </a:cubicBezTo>
                  <a:cubicBezTo>
                    <a:pt x="3081" y="2210"/>
                    <a:pt x="3033" y="1954"/>
                    <a:pt x="2984" y="1825"/>
                  </a:cubicBezTo>
                  <a:cubicBezTo>
                    <a:pt x="2952" y="1761"/>
                    <a:pt x="2439" y="526"/>
                    <a:pt x="2311" y="301"/>
                  </a:cubicBezTo>
                  <a:cubicBezTo>
                    <a:pt x="2212" y="103"/>
                    <a:pt x="1970" y="1"/>
                    <a:pt x="1593"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6556425" y="4536625"/>
              <a:ext cx="32125" cy="32100"/>
            </a:xfrm>
            <a:custGeom>
              <a:rect b="b" l="l" r="r" t="t"/>
              <a:pathLst>
                <a:path extrusionOk="0" h="1284" w="1285">
                  <a:moveTo>
                    <a:pt x="642" y="0"/>
                  </a:moveTo>
                  <a:cubicBezTo>
                    <a:pt x="273" y="0"/>
                    <a:pt x="1" y="289"/>
                    <a:pt x="1" y="642"/>
                  </a:cubicBezTo>
                  <a:cubicBezTo>
                    <a:pt x="1" y="1011"/>
                    <a:pt x="273" y="1284"/>
                    <a:pt x="642" y="1284"/>
                  </a:cubicBezTo>
                  <a:cubicBezTo>
                    <a:pt x="995" y="1284"/>
                    <a:pt x="1284" y="1011"/>
                    <a:pt x="1284" y="642"/>
                  </a:cubicBezTo>
                  <a:cubicBezTo>
                    <a:pt x="1268" y="305"/>
                    <a:pt x="995" y="0"/>
                    <a:pt x="64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6416850" y="4560275"/>
              <a:ext cx="149625" cy="149250"/>
            </a:xfrm>
            <a:custGeom>
              <a:rect b="b" l="l" r="r" t="t"/>
              <a:pathLst>
                <a:path extrusionOk="0" h="5970" w="5985">
                  <a:moveTo>
                    <a:pt x="2985" y="402"/>
                  </a:moveTo>
                  <a:cubicBezTo>
                    <a:pt x="4412" y="402"/>
                    <a:pt x="5584" y="1557"/>
                    <a:pt x="5584" y="2985"/>
                  </a:cubicBezTo>
                  <a:cubicBezTo>
                    <a:pt x="5584" y="4413"/>
                    <a:pt x="4412" y="5568"/>
                    <a:pt x="2985" y="5568"/>
                  </a:cubicBezTo>
                  <a:cubicBezTo>
                    <a:pt x="1573" y="5568"/>
                    <a:pt x="402" y="4413"/>
                    <a:pt x="402" y="2985"/>
                  </a:cubicBezTo>
                  <a:cubicBezTo>
                    <a:pt x="402" y="1557"/>
                    <a:pt x="1557" y="402"/>
                    <a:pt x="2985" y="402"/>
                  </a:cubicBezTo>
                  <a:close/>
                  <a:moveTo>
                    <a:pt x="2985" y="1"/>
                  </a:moveTo>
                  <a:cubicBezTo>
                    <a:pt x="1348" y="1"/>
                    <a:pt x="0" y="1349"/>
                    <a:pt x="0" y="2985"/>
                  </a:cubicBezTo>
                  <a:cubicBezTo>
                    <a:pt x="0" y="4638"/>
                    <a:pt x="1348" y="5969"/>
                    <a:pt x="2985" y="5969"/>
                  </a:cubicBezTo>
                  <a:cubicBezTo>
                    <a:pt x="4637" y="5969"/>
                    <a:pt x="5985" y="4621"/>
                    <a:pt x="5985" y="2985"/>
                  </a:cubicBezTo>
                  <a:cubicBezTo>
                    <a:pt x="5985" y="1349"/>
                    <a:pt x="4637" y="1"/>
                    <a:pt x="298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6344250" y="4494100"/>
              <a:ext cx="294425" cy="281200"/>
            </a:xfrm>
            <a:custGeom>
              <a:rect b="b" l="l" r="r" t="t"/>
              <a:pathLst>
                <a:path extrusionOk="0" h="11248" w="11777">
                  <a:moveTo>
                    <a:pt x="7509" y="402"/>
                  </a:moveTo>
                  <a:cubicBezTo>
                    <a:pt x="9643" y="402"/>
                    <a:pt x="11359" y="2119"/>
                    <a:pt x="11359" y="4252"/>
                  </a:cubicBezTo>
                  <a:lnTo>
                    <a:pt x="11359" y="6996"/>
                  </a:lnTo>
                  <a:cubicBezTo>
                    <a:pt x="11359" y="9129"/>
                    <a:pt x="9643" y="10846"/>
                    <a:pt x="7509" y="10846"/>
                  </a:cubicBezTo>
                  <a:lnTo>
                    <a:pt x="4252" y="10846"/>
                  </a:lnTo>
                  <a:cubicBezTo>
                    <a:pt x="2118" y="10846"/>
                    <a:pt x="402" y="9129"/>
                    <a:pt x="402" y="6996"/>
                  </a:cubicBezTo>
                  <a:lnTo>
                    <a:pt x="402" y="4252"/>
                  </a:lnTo>
                  <a:cubicBezTo>
                    <a:pt x="402" y="2119"/>
                    <a:pt x="2118" y="402"/>
                    <a:pt x="4252" y="402"/>
                  </a:cubicBezTo>
                  <a:close/>
                  <a:moveTo>
                    <a:pt x="4252" y="1"/>
                  </a:moveTo>
                  <a:cubicBezTo>
                    <a:pt x="1910" y="1"/>
                    <a:pt x="1" y="1910"/>
                    <a:pt x="1" y="4252"/>
                  </a:cubicBezTo>
                  <a:lnTo>
                    <a:pt x="1" y="6996"/>
                  </a:lnTo>
                  <a:cubicBezTo>
                    <a:pt x="1" y="9338"/>
                    <a:pt x="1910" y="11247"/>
                    <a:pt x="4252" y="11247"/>
                  </a:cubicBezTo>
                  <a:lnTo>
                    <a:pt x="7525" y="11247"/>
                  </a:lnTo>
                  <a:cubicBezTo>
                    <a:pt x="9867" y="11247"/>
                    <a:pt x="11776" y="9338"/>
                    <a:pt x="11776" y="6996"/>
                  </a:cubicBezTo>
                  <a:lnTo>
                    <a:pt x="11776" y="4252"/>
                  </a:lnTo>
                  <a:cubicBezTo>
                    <a:pt x="11760" y="1910"/>
                    <a:pt x="9867" y="1"/>
                    <a:pt x="752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6371925" y="928450"/>
              <a:ext cx="415950" cy="383875"/>
            </a:xfrm>
            <a:custGeom>
              <a:rect b="b" l="l" r="r" t="t"/>
              <a:pathLst>
                <a:path extrusionOk="0" h="15355" w="16638">
                  <a:moveTo>
                    <a:pt x="11022" y="434"/>
                  </a:moveTo>
                  <a:cubicBezTo>
                    <a:pt x="13926" y="434"/>
                    <a:pt x="16285" y="2776"/>
                    <a:pt x="16285" y="5696"/>
                  </a:cubicBezTo>
                  <a:cubicBezTo>
                    <a:pt x="16237" y="8536"/>
                    <a:pt x="13862" y="10894"/>
                    <a:pt x="10990" y="10894"/>
                  </a:cubicBezTo>
                  <a:cubicBezTo>
                    <a:pt x="10429" y="10894"/>
                    <a:pt x="9835" y="10782"/>
                    <a:pt x="9322" y="10605"/>
                  </a:cubicBezTo>
                  <a:cubicBezTo>
                    <a:pt x="9306" y="10605"/>
                    <a:pt x="9274" y="10589"/>
                    <a:pt x="9258" y="10589"/>
                  </a:cubicBezTo>
                  <a:cubicBezTo>
                    <a:pt x="9177" y="10573"/>
                    <a:pt x="9097" y="10525"/>
                    <a:pt x="9033" y="10509"/>
                  </a:cubicBezTo>
                  <a:cubicBezTo>
                    <a:pt x="9001" y="10493"/>
                    <a:pt x="8953" y="10461"/>
                    <a:pt x="8937" y="10461"/>
                  </a:cubicBezTo>
                  <a:cubicBezTo>
                    <a:pt x="8873" y="10445"/>
                    <a:pt x="8824" y="10413"/>
                    <a:pt x="8760" y="10381"/>
                  </a:cubicBezTo>
                  <a:cubicBezTo>
                    <a:pt x="8712" y="10365"/>
                    <a:pt x="8696" y="10349"/>
                    <a:pt x="8664" y="10349"/>
                  </a:cubicBezTo>
                  <a:cubicBezTo>
                    <a:pt x="8584" y="10300"/>
                    <a:pt x="8472" y="10268"/>
                    <a:pt x="8391" y="10204"/>
                  </a:cubicBezTo>
                  <a:cubicBezTo>
                    <a:pt x="8375" y="10188"/>
                    <a:pt x="8359" y="10188"/>
                    <a:pt x="8311" y="10188"/>
                  </a:cubicBezTo>
                  <a:lnTo>
                    <a:pt x="8279" y="10188"/>
                  </a:lnTo>
                  <a:cubicBezTo>
                    <a:pt x="8263" y="10188"/>
                    <a:pt x="8231" y="10188"/>
                    <a:pt x="8215" y="10204"/>
                  </a:cubicBezTo>
                  <a:lnTo>
                    <a:pt x="6434" y="10830"/>
                  </a:lnTo>
                  <a:lnTo>
                    <a:pt x="6787" y="8921"/>
                  </a:lnTo>
                  <a:cubicBezTo>
                    <a:pt x="6819" y="8857"/>
                    <a:pt x="6787" y="8792"/>
                    <a:pt x="6755" y="8760"/>
                  </a:cubicBezTo>
                  <a:cubicBezTo>
                    <a:pt x="6675" y="8664"/>
                    <a:pt x="6610" y="8552"/>
                    <a:pt x="6530" y="8439"/>
                  </a:cubicBezTo>
                  <a:cubicBezTo>
                    <a:pt x="6514" y="8391"/>
                    <a:pt x="6466" y="8343"/>
                    <a:pt x="6450" y="8295"/>
                  </a:cubicBezTo>
                  <a:cubicBezTo>
                    <a:pt x="6418" y="8231"/>
                    <a:pt x="6370" y="8183"/>
                    <a:pt x="6354" y="8119"/>
                  </a:cubicBezTo>
                  <a:cubicBezTo>
                    <a:pt x="6306" y="8054"/>
                    <a:pt x="6290" y="7990"/>
                    <a:pt x="6258" y="7942"/>
                  </a:cubicBezTo>
                  <a:cubicBezTo>
                    <a:pt x="6225" y="7894"/>
                    <a:pt x="6209" y="7830"/>
                    <a:pt x="6193" y="7798"/>
                  </a:cubicBezTo>
                  <a:cubicBezTo>
                    <a:pt x="6145" y="7717"/>
                    <a:pt x="6129" y="7653"/>
                    <a:pt x="6113" y="7573"/>
                  </a:cubicBezTo>
                  <a:cubicBezTo>
                    <a:pt x="6097" y="7541"/>
                    <a:pt x="6097" y="7493"/>
                    <a:pt x="6065" y="7461"/>
                  </a:cubicBezTo>
                  <a:cubicBezTo>
                    <a:pt x="6049" y="7381"/>
                    <a:pt x="6017" y="7300"/>
                    <a:pt x="5985" y="7220"/>
                  </a:cubicBezTo>
                  <a:cubicBezTo>
                    <a:pt x="5985" y="7188"/>
                    <a:pt x="5969" y="7156"/>
                    <a:pt x="5969" y="7140"/>
                  </a:cubicBezTo>
                  <a:cubicBezTo>
                    <a:pt x="5872" y="6819"/>
                    <a:pt x="5808" y="6498"/>
                    <a:pt x="5792" y="6177"/>
                  </a:cubicBezTo>
                  <a:cubicBezTo>
                    <a:pt x="5776" y="6017"/>
                    <a:pt x="5776" y="5856"/>
                    <a:pt x="5776" y="5696"/>
                  </a:cubicBezTo>
                  <a:cubicBezTo>
                    <a:pt x="5776" y="2808"/>
                    <a:pt x="8119" y="434"/>
                    <a:pt x="11022" y="434"/>
                  </a:cubicBezTo>
                  <a:close/>
                  <a:moveTo>
                    <a:pt x="4733" y="6274"/>
                  </a:moveTo>
                  <a:cubicBezTo>
                    <a:pt x="4942" y="6274"/>
                    <a:pt x="5151" y="6290"/>
                    <a:pt x="5375" y="6306"/>
                  </a:cubicBezTo>
                  <a:lnTo>
                    <a:pt x="5375" y="6370"/>
                  </a:lnTo>
                  <a:cubicBezTo>
                    <a:pt x="5391" y="6450"/>
                    <a:pt x="5391" y="6546"/>
                    <a:pt x="5407" y="6627"/>
                  </a:cubicBezTo>
                  <a:cubicBezTo>
                    <a:pt x="5407" y="6675"/>
                    <a:pt x="5423" y="6707"/>
                    <a:pt x="5423" y="6755"/>
                  </a:cubicBezTo>
                  <a:cubicBezTo>
                    <a:pt x="5487" y="7028"/>
                    <a:pt x="5568" y="7316"/>
                    <a:pt x="5664" y="7589"/>
                  </a:cubicBezTo>
                  <a:cubicBezTo>
                    <a:pt x="5696" y="7637"/>
                    <a:pt x="5696" y="7653"/>
                    <a:pt x="5712" y="7701"/>
                  </a:cubicBezTo>
                  <a:cubicBezTo>
                    <a:pt x="5728" y="7782"/>
                    <a:pt x="5776" y="7830"/>
                    <a:pt x="5792" y="7910"/>
                  </a:cubicBezTo>
                  <a:cubicBezTo>
                    <a:pt x="5808" y="7974"/>
                    <a:pt x="5824" y="8022"/>
                    <a:pt x="5856" y="8070"/>
                  </a:cubicBezTo>
                  <a:cubicBezTo>
                    <a:pt x="5872" y="8135"/>
                    <a:pt x="5905" y="8199"/>
                    <a:pt x="5937" y="8263"/>
                  </a:cubicBezTo>
                  <a:cubicBezTo>
                    <a:pt x="5969" y="8311"/>
                    <a:pt x="6017" y="8391"/>
                    <a:pt x="6033" y="8455"/>
                  </a:cubicBezTo>
                  <a:cubicBezTo>
                    <a:pt x="6049" y="8504"/>
                    <a:pt x="6097" y="8552"/>
                    <a:pt x="6113" y="8600"/>
                  </a:cubicBezTo>
                  <a:cubicBezTo>
                    <a:pt x="6177" y="8712"/>
                    <a:pt x="6258" y="8824"/>
                    <a:pt x="6338" y="8921"/>
                  </a:cubicBezTo>
                  <a:lnTo>
                    <a:pt x="6033" y="10477"/>
                  </a:lnTo>
                  <a:cubicBezTo>
                    <a:pt x="5985" y="10429"/>
                    <a:pt x="5905" y="10365"/>
                    <a:pt x="5824" y="10365"/>
                  </a:cubicBezTo>
                  <a:cubicBezTo>
                    <a:pt x="5696" y="10365"/>
                    <a:pt x="5568" y="10477"/>
                    <a:pt x="5568" y="10621"/>
                  </a:cubicBezTo>
                  <a:cubicBezTo>
                    <a:pt x="5568" y="10766"/>
                    <a:pt x="5696" y="10878"/>
                    <a:pt x="5824" y="10878"/>
                  </a:cubicBezTo>
                  <a:cubicBezTo>
                    <a:pt x="5889" y="10878"/>
                    <a:pt x="5937" y="10862"/>
                    <a:pt x="5969" y="10846"/>
                  </a:cubicBezTo>
                  <a:lnTo>
                    <a:pt x="5969" y="10846"/>
                  </a:lnTo>
                  <a:lnTo>
                    <a:pt x="5937" y="11087"/>
                  </a:lnTo>
                  <a:cubicBezTo>
                    <a:pt x="5905" y="11167"/>
                    <a:pt x="5953" y="11231"/>
                    <a:pt x="5985" y="11263"/>
                  </a:cubicBezTo>
                  <a:cubicBezTo>
                    <a:pt x="6017" y="11279"/>
                    <a:pt x="6033" y="11279"/>
                    <a:pt x="6049" y="11311"/>
                  </a:cubicBezTo>
                  <a:lnTo>
                    <a:pt x="6129" y="11311"/>
                  </a:lnTo>
                  <a:cubicBezTo>
                    <a:pt x="6145" y="11311"/>
                    <a:pt x="6177" y="11311"/>
                    <a:pt x="6193" y="11295"/>
                  </a:cubicBezTo>
                  <a:lnTo>
                    <a:pt x="8231" y="10589"/>
                  </a:lnTo>
                  <a:lnTo>
                    <a:pt x="8600" y="10766"/>
                  </a:lnTo>
                  <a:cubicBezTo>
                    <a:pt x="8632" y="10782"/>
                    <a:pt x="8648" y="10782"/>
                    <a:pt x="8696" y="10814"/>
                  </a:cubicBezTo>
                  <a:cubicBezTo>
                    <a:pt x="8792" y="10846"/>
                    <a:pt x="8873" y="10894"/>
                    <a:pt x="8985" y="10926"/>
                  </a:cubicBezTo>
                  <a:cubicBezTo>
                    <a:pt x="9001" y="10926"/>
                    <a:pt x="9017" y="10942"/>
                    <a:pt x="9033" y="10942"/>
                  </a:cubicBezTo>
                  <a:cubicBezTo>
                    <a:pt x="8985" y="11744"/>
                    <a:pt x="8696" y="12514"/>
                    <a:pt x="8231" y="13156"/>
                  </a:cubicBezTo>
                  <a:cubicBezTo>
                    <a:pt x="8199" y="13188"/>
                    <a:pt x="8199" y="13252"/>
                    <a:pt x="8199" y="13317"/>
                  </a:cubicBezTo>
                  <a:lnTo>
                    <a:pt x="8504" y="14841"/>
                  </a:lnTo>
                  <a:lnTo>
                    <a:pt x="7044" y="14343"/>
                  </a:lnTo>
                  <a:cubicBezTo>
                    <a:pt x="7022" y="14329"/>
                    <a:pt x="6997" y="14321"/>
                    <a:pt x="6973" y="14321"/>
                  </a:cubicBezTo>
                  <a:cubicBezTo>
                    <a:pt x="6944" y="14321"/>
                    <a:pt x="6917" y="14333"/>
                    <a:pt x="6899" y="14359"/>
                  </a:cubicBezTo>
                  <a:cubicBezTo>
                    <a:pt x="6225" y="14744"/>
                    <a:pt x="5487" y="14937"/>
                    <a:pt x="4733" y="14937"/>
                  </a:cubicBezTo>
                  <a:cubicBezTo>
                    <a:pt x="2343" y="14937"/>
                    <a:pt x="402" y="12996"/>
                    <a:pt x="402" y="10605"/>
                  </a:cubicBezTo>
                  <a:cubicBezTo>
                    <a:pt x="402" y="8215"/>
                    <a:pt x="2343" y="6274"/>
                    <a:pt x="4733" y="6274"/>
                  </a:cubicBezTo>
                  <a:close/>
                  <a:moveTo>
                    <a:pt x="10990" y="1"/>
                  </a:moveTo>
                  <a:cubicBezTo>
                    <a:pt x="7846" y="1"/>
                    <a:pt x="5327" y="2519"/>
                    <a:pt x="5327" y="5648"/>
                  </a:cubicBezTo>
                  <a:cubicBezTo>
                    <a:pt x="5327" y="5728"/>
                    <a:pt x="5327" y="5840"/>
                    <a:pt x="5343" y="5921"/>
                  </a:cubicBezTo>
                  <a:cubicBezTo>
                    <a:pt x="5151" y="5889"/>
                    <a:pt x="4942" y="5872"/>
                    <a:pt x="4733" y="5872"/>
                  </a:cubicBezTo>
                  <a:cubicBezTo>
                    <a:pt x="2118" y="5872"/>
                    <a:pt x="1" y="8006"/>
                    <a:pt x="1" y="10605"/>
                  </a:cubicBezTo>
                  <a:cubicBezTo>
                    <a:pt x="1" y="13220"/>
                    <a:pt x="2118" y="15338"/>
                    <a:pt x="4733" y="15338"/>
                  </a:cubicBezTo>
                  <a:cubicBezTo>
                    <a:pt x="5536" y="15338"/>
                    <a:pt x="6306" y="15146"/>
                    <a:pt x="7012" y="14761"/>
                  </a:cubicBezTo>
                  <a:lnTo>
                    <a:pt x="8696" y="15338"/>
                  </a:lnTo>
                  <a:cubicBezTo>
                    <a:pt x="8712" y="15338"/>
                    <a:pt x="8744" y="15354"/>
                    <a:pt x="8760" y="15354"/>
                  </a:cubicBezTo>
                  <a:cubicBezTo>
                    <a:pt x="8792" y="15354"/>
                    <a:pt x="8857" y="15338"/>
                    <a:pt x="8905" y="15322"/>
                  </a:cubicBezTo>
                  <a:cubicBezTo>
                    <a:pt x="8953" y="15274"/>
                    <a:pt x="8985" y="15194"/>
                    <a:pt x="8953" y="15146"/>
                  </a:cubicBezTo>
                  <a:lnTo>
                    <a:pt x="8616" y="13349"/>
                  </a:lnTo>
                  <a:cubicBezTo>
                    <a:pt x="9081" y="12691"/>
                    <a:pt x="9354" y="11921"/>
                    <a:pt x="9434" y="11103"/>
                  </a:cubicBezTo>
                  <a:cubicBezTo>
                    <a:pt x="9948" y="11247"/>
                    <a:pt x="10461" y="11327"/>
                    <a:pt x="10990" y="11327"/>
                  </a:cubicBezTo>
                  <a:cubicBezTo>
                    <a:pt x="14087" y="11295"/>
                    <a:pt x="16638" y="8760"/>
                    <a:pt x="16638" y="5648"/>
                  </a:cubicBezTo>
                  <a:cubicBezTo>
                    <a:pt x="16638" y="2551"/>
                    <a:pt x="14119" y="1"/>
                    <a:pt x="10990"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6575275" y="1103325"/>
              <a:ext cx="142425" cy="10050"/>
            </a:xfrm>
            <a:custGeom>
              <a:rect b="b" l="l" r="r" t="t"/>
              <a:pathLst>
                <a:path extrusionOk="0" h="402" w="5697">
                  <a:moveTo>
                    <a:pt x="209" y="1"/>
                  </a:moveTo>
                  <a:cubicBezTo>
                    <a:pt x="81" y="1"/>
                    <a:pt x="1" y="81"/>
                    <a:pt x="1" y="209"/>
                  </a:cubicBezTo>
                  <a:cubicBezTo>
                    <a:pt x="1" y="321"/>
                    <a:pt x="81" y="402"/>
                    <a:pt x="209" y="402"/>
                  </a:cubicBezTo>
                  <a:lnTo>
                    <a:pt x="5504" y="402"/>
                  </a:lnTo>
                  <a:cubicBezTo>
                    <a:pt x="5616" y="402"/>
                    <a:pt x="5696" y="321"/>
                    <a:pt x="5696" y="209"/>
                  </a:cubicBezTo>
                  <a:cubicBezTo>
                    <a:pt x="5696" y="81"/>
                    <a:pt x="5616" y="1"/>
                    <a:pt x="550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6575275" y="1064825"/>
              <a:ext cx="142425" cy="10050"/>
            </a:xfrm>
            <a:custGeom>
              <a:rect b="b" l="l" r="r" t="t"/>
              <a:pathLst>
                <a:path extrusionOk="0" h="402" w="5697">
                  <a:moveTo>
                    <a:pt x="209" y="0"/>
                  </a:moveTo>
                  <a:cubicBezTo>
                    <a:pt x="81" y="0"/>
                    <a:pt x="1" y="81"/>
                    <a:pt x="1" y="193"/>
                  </a:cubicBezTo>
                  <a:cubicBezTo>
                    <a:pt x="1" y="321"/>
                    <a:pt x="81" y="401"/>
                    <a:pt x="209" y="401"/>
                  </a:cubicBezTo>
                  <a:lnTo>
                    <a:pt x="5504" y="401"/>
                  </a:lnTo>
                  <a:cubicBezTo>
                    <a:pt x="5616" y="401"/>
                    <a:pt x="5696" y="321"/>
                    <a:pt x="5696" y="193"/>
                  </a:cubicBezTo>
                  <a:cubicBezTo>
                    <a:pt x="5696" y="81"/>
                    <a:pt x="5616" y="0"/>
                    <a:pt x="550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6575275" y="1025525"/>
              <a:ext cx="142425" cy="10050"/>
            </a:xfrm>
            <a:custGeom>
              <a:rect b="b" l="l" r="r" t="t"/>
              <a:pathLst>
                <a:path extrusionOk="0" h="402" w="5697">
                  <a:moveTo>
                    <a:pt x="209" y="0"/>
                  </a:moveTo>
                  <a:cubicBezTo>
                    <a:pt x="81" y="0"/>
                    <a:pt x="1" y="80"/>
                    <a:pt x="1" y="209"/>
                  </a:cubicBezTo>
                  <a:cubicBezTo>
                    <a:pt x="1" y="321"/>
                    <a:pt x="81" y="401"/>
                    <a:pt x="209" y="401"/>
                  </a:cubicBezTo>
                  <a:lnTo>
                    <a:pt x="5504" y="401"/>
                  </a:lnTo>
                  <a:cubicBezTo>
                    <a:pt x="5616" y="401"/>
                    <a:pt x="5696" y="321"/>
                    <a:pt x="5696" y="209"/>
                  </a:cubicBezTo>
                  <a:cubicBezTo>
                    <a:pt x="5696" y="80"/>
                    <a:pt x="5616" y="0"/>
                    <a:pt x="550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a:off x="6452150" y="1187150"/>
              <a:ext cx="13250" cy="12850"/>
            </a:xfrm>
            <a:custGeom>
              <a:rect b="b" l="l" r="r" t="t"/>
              <a:pathLst>
                <a:path extrusionOk="0" h="514" w="530">
                  <a:moveTo>
                    <a:pt x="257" y="1"/>
                  </a:moveTo>
                  <a:cubicBezTo>
                    <a:pt x="113" y="1"/>
                    <a:pt x="0" y="113"/>
                    <a:pt x="0" y="257"/>
                  </a:cubicBezTo>
                  <a:cubicBezTo>
                    <a:pt x="0" y="402"/>
                    <a:pt x="113" y="514"/>
                    <a:pt x="257" y="514"/>
                  </a:cubicBezTo>
                  <a:cubicBezTo>
                    <a:pt x="401" y="514"/>
                    <a:pt x="514" y="402"/>
                    <a:pt x="514" y="257"/>
                  </a:cubicBezTo>
                  <a:cubicBezTo>
                    <a:pt x="530" y="113"/>
                    <a:pt x="417" y="1"/>
                    <a:pt x="25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6483425" y="1187150"/>
              <a:ext cx="13275" cy="12850"/>
            </a:xfrm>
            <a:custGeom>
              <a:rect b="b" l="l" r="r" t="t"/>
              <a:pathLst>
                <a:path extrusionOk="0" h="514" w="531">
                  <a:moveTo>
                    <a:pt x="273" y="1"/>
                  </a:moveTo>
                  <a:cubicBezTo>
                    <a:pt x="129" y="1"/>
                    <a:pt x="1" y="113"/>
                    <a:pt x="1" y="257"/>
                  </a:cubicBezTo>
                  <a:cubicBezTo>
                    <a:pt x="1" y="402"/>
                    <a:pt x="129" y="514"/>
                    <a:pt x="273" y="514"/>
                  </a:cubicBezTo>
                  <a:cubicBezTo>
                    <a:pt x="402" y="514"/>
                    <a:pt x="530" y="402"/>
                    <a:pt x="530" y="257"/>
                  </a:cubicBezTo>
                  <a:cubicBezTo>
                    <a:pt x="530" y="113"/>
                    <a:pt x="402" y="1"/>
                    <a:pt x="273"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a:off x="2792225" y="4289950"/>
              <a:ext cx="238675" cy="146825"/>
            </a:xfrm>
            <a:custGeom>
              <a:rect b="b" l="l" r="r" t="t"/>
              <a:pathLst>
                <a:path extrusionOk="0" h="5873" w="9547">
                  <a:moveTo>
                    <a:pt x="5536" y="402"/>
                  </a:moveTo>
                  <a:cubicBezTo>
                    <a:pt x="6707" y="402"/>
                    <a:pt x="7653" y="1364"/>
                    <a:pt x="7653" y="2536"/>
                  </a:cubicBezTo>
                  <a:cubicBezTo>
                    <a:pt x="7653" y="2632"/>
                    <a:pt x="7734" y="2728"/>
                    <a:pt x="7862" y="2728"/>
                  </a:cubicBezTo>
                  <a:cubicBezTo>
                    <a:pt x="8584" y="2776"/>
                    <a:pt x="9162" y="3354"/>
                    <a:pt x="9162" y="4092"/>
                  </a:cubicBezTo>
                  <a:cubicBezTo>
                    <a:pt x="9146" y="4862"/>
                    <a:pt x="8536" y="5455"/>
                    <a:pt x="7782" y="5455"/>
                  </a:cubicBezTo>
                  <a:lnTo>
                    <a:pt x="1782" y="5455"/>
                  </a:lnTo>
                  <a:cubicBezTo>
                    <a:pt x="1044" y="5455"/>
                    <a:pt x="418" y="4862"/>
                    <a:pt x="418" y="4092"/>
                  </a:cubicBezTo>
                  <a:cubicBezTo>
                    <a:pt x="418" y="3418"/>
                    <a:pt x="915" y="2824"/>
                    <a:pt x="1605" y="2744"/>
                  </a:cubicBezTo>
                  <a:cubicBezTo>
                    <a:pt x="1701" y="2728"/>
                    <a:pt x="1782" y="2632"/>
                    <a:pt x="1782" y="2536"/>
                  </a:cubicBezTo>
                  <a:cubicBezTo>
                    <a:pt x="1782" y="1974"/>
                    <a:pt x="2215" y="1525"/>
                    <a:pt x="2776" y="1525"/>
                  </a:cubicBezTo>
                  <a:cubicBezTo>
                    <a:pt x="2969" y="1525"/>
                    <a:pt x="3161" y="1589"/>
                    <a:pt x="3322" y="1685"/>
                  </a:cubicBezTo>
                  <a:cubicBezTo>
                    <a:pt x="3348" y="1712"/>
                    <a:pt x="3375" y="1724"/>
                    <a:pt x="3404" y="1724"/>
                  </a:cubicBezTo>
                  <a:cubicBezTo>
                    <a:pt x="3428" y="1724"/>
                    <a:pt x="3453" y="1716"/>
                    <a:pt x="3482" y="1701"/>
                  </a:cubicBezTo>
                  <a:cubicBezTo>
                    <a:pt x="3546" y="1685"/>
                    <a:pt x="3578" y="1653"/>
                    <a:pt x="3611" y="1605"/>
                  </a:cubicBezTo>
                  <a:cubicBezTo>
                    <a:pt x="3963" y="867"/>
                    <a:pt x="4701" y="402"/>
                    <a:pt x="5536" y="402"/>
                  </a:cubicBezTo>
                  <a:close/>
                  <a:moveTo>
                    <a:pt x="5504" y="1"/>
                  </a:moveTo>
                  <a:cubicBezTo>
                    <a:pt x="4605" y="1"/>
                    <a:pt x="3787" y="482"/>
                    <a:pt x="3322" y="1252"/>
                  </a:cubicBezTo>
                  <a:cubicBezTo>
                    <a:pt x="3145" y="1172"/>
                    <a:pt x="2969" y="1124"/>
                    <a:pt x="2760" y="1124"/>
                  </a:cubicBezTo>
                  <a:cubicBezTo>
                    <a:pt x="2038" y="1124"/>
                    <a:pt x="1445" y="1669"/>
                    <a:pt x="1364" y="2391"/>
                  </a:cubicBezTo>
                  <a:cubicBezTo>
                    <a:pt x="578" y="2568"/>
                    <a:pt x="1" y="3290"/>
                    <a:pt x="1" y="4108"/>
                  </a:cubicBezTo>
                  <a:cubicBezTo>
                    <a:pt x="1" y="5102"/>
                    <a:pt x="771" y="5873"/>
                    <a:pt x="1766" y="5873"/>
                  </a:cubicBezTo>
                  <a:lnTo>
                    <a:pt x="7750" y="5873"/>
                  </a:lnTo>
                  <a:cubicBezTo>
                    <a:pt x="8744" y="5873"/>
                    <a:pt x="9515" y="5102"/>
                    <a:pt x="9515" y="4108"/>
                  </a:cubicBezTo>
                  <a:cubicBezTo>
                    <a:pt x="9547" y="3209"/>
                    <a:pt x="8889" y="2471"/>
                    <a:pt x="8039" y="2343"/>
                  </a:cubicBezTo>
                  <a:cubicBezTo>
                    <a:pt x="7942" y="1043"/>
                    <a:pt x="6851" y="1"/>
                    <a:pt x="550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4029975" y="4119900"/>
              <a:ext cx="141225" cy="141600"/>
            </a:xfrm>
            <a:custGeom>
              <a:rect b="b" l="l" r="r" t="t"/>
              <a:pathLst>
                <a:path extrusionOk="0" h="5664" w="5649">
                  <a:moveTo>
                    <a:pt x="2824" y="401"/>
                  </a:moveTo>
                  <a:cubicBezTo>
                    <a:pt x="4172" y="401"/>
                    <a:pt x="5247" y="1492"/>
                    <a:pt x="5247" y="2840"/>
                  </a:cubicBezTo>
                  <a:cubicBezTo>
                    <a:pt x="5247" y="4172"/>
                    <a:pt x="4172" y="5262"/>
                    <a:pt x="2824" y="5262"/>
                  </a:cubicBezTo>
                  <a:cubicBezTo>
                    <a:pt x="1477" y="5262"/>
                    <a:pt x="402" y="4172"/>
                    <a:pt x="402" y="2840"/>
                  </a:cubicBezTo>
                  <a:cubicBezTo>
                    <a:pt x="402" y="1492"/>
                    <a:pt x="1477" y="401"/>
                    <a:pt x="2824" y="401"/>
                  </a:cubicBezTo>
                  <a:close/>
                  <a:moveTo>
                    <a:pt x="2824" y="0"/>
                  </a:moveTo>
                  <a:cubicBezTo>
                    <a:pt x="1252" y="0"/>
                    <a:pt x="1" y="1268"/>
                    <a:pt x="1" y="2840"/>
                  </a:cubicBezTo>
                  <a:cubicBezTo>
                    <a:pt x="1" y="4396"/>
                    <a:pt x="1252" y="5664"/>
                    <a:pt x="2824" y="5664"/>
                  </a:cubicBezTo>
                  <a:cubicBezTo>
                    <a:pt x="4397" y="5664"/>
                    <a:pt x="5648" y="4396"/>
                    <a:pt x="5648" y="2840"/>
                  </a:cubicBezTo>
                  <a:cubicBezTo>
                    <a:pt x="5648" y="1268"/>
                    <a:pt x="4397" y="0"/>
                    <a:pt x="282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a:off x="3955375" y="4287950"/>
              <a:ext cx="291225" cy="150425"/>
            </a:xfrm>
            <a:custGeom>
              <a:rect b="b" l="l" r="r" t="t"/>
              <a:pathLst>
                <a:path extrusionOk="0" h="6017" w="11649">
                  <a:moveTo>
                    <a:pt x="5808" y="402"/>
                  </a:moveTo>
                  <a:cubicBezTo>
                    <a:pt x="8744" y="402"/>
                    <a:pt x="11119" y="2728"/>
                    <a:pt x="11231" y="5616"/>
                  </a:cubicBezTo>
                  <a:lnTo>
                    <a:pt x="402" y="5616"/>
                  </a:lnTo>
                  <a:cubicBezTo>
                    <a:pt x="498" y="2728"/>
                    <a:pt x="2889" y="402"/>
                    <a:pt x="5808" y="402"/>
                  </a:cubicBezTo>
                  <a:close/>
                  <a:moveTo>
                    <a:pt x="5808" y="0"/>
                  </a:moveTo>
                  <a:cubicBezTo>
                    <a:pt x="2600" y="0"/>
                    <a:pt x="1" y="2616"/>
                    <a:pt x="1" y="5824"/>
                  </a:cubicBezTo>
                  <a:cubicBezTo>
                    <a:pt x="1" y="5937"/>
                    <a:pt x="81" y="6017"/>
                    <a:pt x="193" y="6017"/>
                  </a:cubicBezTo>
                  <a:lnTo>
                    <a:pt x="11440" y="6017"/>
                  </a:lnTo>
                  <a:cubicBezTo>
                    <a:pt x="11568" y="6017"/>
                    <a:pt x="11648" y="5937"/>
                    <a:pt x="11648" y="5824"/>
                  </a:cubicBezTo>
                  <a:cubicBezTo>
                    <a:pt x="11632" y="2616"/>
                    <a:pt x="9017" y="0"/>
                    <a:pt x="5808"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a:off x="5269350" y="4533825"/>
              <a:ext cx="69000" cy="158850"/>
            </a:xfrm>
            <a:custGeom>
              <a:rect b="b" l="l" r="r" t="t"/>
              <a:pathLst>
                <a:path extrusionOk="0" h="6354" w="2760">
                  <a:moveTo>
                    <a:pt x="2359" y="401"/>
                  </a:moveTo>
                  <a:lnTo>
                    <a:pt x="2359" y="5952"/>
                  </a:lnTo>
                  <a:lnTo>
                    <a:pt x="401" y="5952"/>
                  </a:lnTo>
                  <a:lnTo>
                    <a:pt x="401" y="401"/>
                  </a:lnTo>
                  <a:close/>
                  <a:moveTo>
                    <a:pt x="401" y="0"/>
                  </a:moveTo>
                  <a:cubicBezTo>
                    <a:pt x="177" y="0"/>
                    <a:pt x="0" y="177"/>
                    <a:pt x="0" y="401"/>
                  </a:cubicBezTo>
                  <a:lnTo>
                    <a:pt x="0" y="5952"/>
                  </a:lnTo>
                  <a:cubicBezTo>
                    <a:pt x="0" y="6177"/>
                    <a:pt x="177" y="6353"/>
                    <a:pt x="401" y="6353"/>
                  </a:cubicBezTo>
                  <a:lnTo>
                    <a:pt x="2359" y="6353"/>
                  </a:lnTo>
                  <a:cubicBezTo>
                    <a:pt x="2583" y="6353"/>
                    <a:pt x="2760" y="6177"/>
                    <a:pt x="2760" y="5952"/>
                  </a:cubicBezTo>
                  <a:lnTo>
                    <a:pt x="2760" y="401"/>
                  </a:lnTo>
                  <a:cubicBezTo>
                    <a:pt x="2760" y="177"/>
                    <a:pt x="2583" y="0"/>
                    <a:pt x="2359"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5369600" y="4484075"/>
              <a:ext cx="69025" cy="208600"/>
            </a:xfrm>
            <a:custGeom>
              <a:rect b="b" l="l" r="r" t="t"/>
              <a:pathLst>
                <a:path extrusionOk="0" h="8344" w="2761">
                  <a:moveTo>
                    <a:pt x="2343" y="402"/>
                  </a:moveTo>
                  <a:lnTo>
                    <a:pt x="2343" y="7942"/>
                  </a:lnTo>
                  <a:lnTo>
                    <a:pt x="386" y="7942"/>
                  </a:lnTo>
                  <a:lnTo>
                    <a:pt x="386" y="402"/>
                  </a:lnTo>
                  <a:close/>
                  <a:moveTo>
                    <a:pt x="402" y="1"/>
                  </a:moveTo>
                  <a:cubicBezTo>
                    <a:pt x="177" y="1"/>
                    <a:pt x="1" y="177"/>
                    <a:pt x="1" y="402"/>
                  </a:cubicBezTo>
                  <a:lnTo>
                    <a:pt x="1" y="7942"/>
                  </a:lnTo>
                  <a:cubicBezTo>
                    <a:pt x="1" y="8167"/>
                    <a:pt x="177" y="8343"/>
                    <a:pt x="402" y="8343"/>
                  </a:cubicBezTo>
                  <a:lnTo>
                    <a:pt x="2359" y="8343"/>
                  </a:lnTo>
                  <a:cubicBezTo>
                    <a:pt x="2584" y="8343"/>
                    <a:pt x="2760" y="8167"/>
                    <a:pt x="2760" y="7942"/>
                  </a:cubicBezTo>
                  <a:lnTo>
                    <a:pt x="2760" y="402"/>
                  </a:lnTo>
                  <a:cubicBezTo>
                    <a:pt x="2760" y="177"/>
                    <a:pt x="2584" y="1"/>
                    <a:pt x="2359"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5469475" y="4434350"/>
              <a:ext cx="69025" cy="258325"/>
            </a:xfrm>
            <a:custGeom>
              <a:rect b="b" l="l" r="r" t="t"/>
              <a:pathLst>
                <a:path extrusionOk="0" h="10333" w="2761">
                  <a:moveTo>
                    <a:pt x="2359" y="401"/>
                  </a:moveTo>
                  <a:lnTo>
                    <a:pt x="2359" y="9931"/>
                  </a:lnTo>
                  <a:lnTo>
                    <a:pt x="402" y="9931"/>
                  </a:lnTo>
                  <a:lnTo>
                    <a:pt x="402" y="401"/>
                  </a:lnTo>
                  <a:close/>
                  <a:moveTo>
                    <a:pt x="402" y="0"/>
                  </a:moveTo>
                  <a:cubicBezTo>
                    <a:pt x="177" y="0"/>
                    <a:pt x="1" y="177"/>
                    <a:pt x="1" y="401"/>
                  </a:cubicBezTo>
                  <a:lnTo>
                    <a:pt x="1" y="9931"/>
                  </a:lnTo>
                  <a:cubicBezTo>
                    <a:pt x="1" y="10156"/>
                    <a:pt x="177" y="10332"/>
                    <a:pt x="402" y="10332"/>
                  </a:cubicBezTo>
                  <a:lnTo>
                    <a:pt x="2359" y="10332"/>
                  </a:lnTo>
                  <a:cubicBezTo>
                    <a:pt x="2584" y="10332"/>
                    <a:pt x="2760" y="10156"/>
                    <a:pt x="2760" y="9931"/>
                  </a:cubicBezTo>
                  <a:lnTo>
                    <a:pt x="2760" y="401"/>
                  </a:lnTo>
                  <a:cubicBezTo>
                    <a:pt x="2760" y="177"/>
                    <a:pt x="2584" y="0"/>
                    <a:pt x="2359"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5568950" y="4384600"/>
              <a:ext cx="69425" cy="308075"/>
            </a:xfrm>
            <a:custGeom>
              <a:rect b="b" l="l" r="r" t="t"/>
              <a:pathLst>
                <a:path extrusionOk="0" h="12323" w="2777">
                  <a:moveTo>
                    <a:pt x="2375" y="402"/>
                  </a:moveTo>
                  <a:lnTo>
                    <a:pt x="2375" y="11921"/>
                  </a:lnTo>
                  <a:lnTo>
                    <a:pt x="402" y="11921"/>
                  </a:lnTo>
                  <a:lnTo>
                    <a:pt x="402" y="402"/>
                  </a:lnTo>
                  <a:close/>
                  <a:moveTo>
                    <a:pt x="402" y="1"/>
                  </a:moveTo>
                  <a:cubicBezTo>
                    <a:pt x="193" y="1"/>
                    <a:pt x="1" y="193"/>
                    <a:pt x="1" y="402"/>
                  </a:cubicBezTo>
                  <a:lnTo>
                    <a:pt x="1" y="11921"/>
                  </a:lnTo>
                  <a:cubicBezTo>
                    <a:pt x="1" y="12146"/>
                    <a:pt x="193" y="12322"/>
                    <a:pt x="402" y="12322"/>
                  </a:cubicBezTo>
                  <a:lnTo>
                    <a:pt x="2375" y="12322"/>
                  </a:lnTo>
                  <a:cubicBezTo>
                    <a:pt x="2584" y="12322"/>
                    <a:pt x="2776" y="12146"/>
                    <a:pt x="2776" y="11921"/>
                  </a:cubicBezTo>
                  <a:lnTo>
                    <a:pt x="2776" y="402"/>
                  </a:lnTo>
                  <a:cubicBezTo>
                    <a:pt x="2776" y="193"/>
                    <a:pt x="2600" y="1"/>
                    <a:pt x="237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a:off x="5269350" y="4218550"/>
              <a:ext cx="369025" cy="176100"/>
            </a:xfrm>
            <a:custGeom>
              <a:rect b="b" l="l" r="r" t="t"/>
              <a:pathLst>
                <a:path extrusionOk="0" h="7044" w="14761">
                  <a:moveTo>
                    <a:pt x="12209" y="1"/>
                  </a:moveTo>
                  <a:cubicBezTo>
                    <a:pt x="12097" y="1"/>
                    <a:pt x="12017" y="81"/>
                    <a:pt x="12017" y="209"/>
                  </a:cubicBezTo>
                  <a:cubicBezTo>
                    <a:pt x="12017" y="322"/>
                    <a:pt x="12097" y="402"/>
                    <a:pt x="12209" y="402"/>
                  </a:cubicBezTo>
                  <a:lnTo>
                    <a:pt x="14038" y="402"/>
                  </a:lnTo>
                  <a:cubicBezTo>
                    <a:pt x="6610" y="6563"/>
                    <a:pt x="497" y="6643"/>
                    <a:pt x="193" y="6643"/>
                  </a:cubicBezTo>
                  <a:cubicBezTo>
                    <a:pt x="96" y="6643"/>
                    <a:pt x="0" y="6723"/>
                    <a:pt x="0" y="6851"/>
                  </a:cubicBezTo>
                  <a:cubicBezTo>
                    <a:pt x="0" y="6964"/>
                    <a:pt x="80" y="7044"/>
                    <a:pt x="193" y="7044"/>
                  </a:cubicBezTo>
                  <a:lnTo>
                    <a:pt x="225" y="7044"/>
                  </a:lnTo>
                  <a:cubicBezTo>
                    <a:pt x="562" y="7044"/>
                    <a:pt x="6754" y="6948"/>
                    <a:pt x="14231" y="739"/>
                  </a:cubicBezTo>
                  <a:lnTo>
                    <a:pt x="14231" y="739"/>
                  </a:lnTo>
                  <a:lnTo>
                    <a:pt x="13797" y="2696"/>
                  </a:lnTo>
                  <a:cubicBezTo>
                    <a:pt x="13781" y="2792"/>
                    <a:pt x="13830" y="2921"/>
                    <a:pt x="13958" y="2937"/>
                  </a:cubicBezTo>
                  <a:lnTo>
                    <a:pt x="13990" y="2937"/>
                  </a:lnTo>
                  <a:cubicBezTo>
                    <a:pt x="14102" y="2937"/>
                    <a:pt x="14183" y="2873"/>
                    <a:pt x="14199" y="2776"/>
                  </a:cubicBezTo>
                  <a:lnTo>
                    <a:pt x="14760" y="226"/>
                  </a:lnTo>
                  <a:lnTo>
                    <a:pt x="14760" y="209"/>
                  </a:lnTo>
                  <a:lnTo>
                    <a:pt x="14760" y="145"/>
                  </a:lnTo>
                  <a:lnTo>
                    <a:pt x="14760" y="129"/>
                  </a:lnTo>
                  <a:lnTo>
                    <a:pt x="14760" y="113"/>
                  </a:lnTo>
                  <a:cubicBezTo>
                    <a:pt x="14760" y="113"/>
                    <a:pt x="14760" y="81"/>
                    <a:pt x="14744" y="81"/>
                  </a:cubicBezTo>
                  <a:cubicBezTo>
                    <a:pt x="14744" y="81"/>
                    <a:pt x="14744" y="65"/>
                    <a:pt x="14712" y="65"/>
                  </a:cubicBezTo>
                  <a:cubicBezTo>
                    <a:pt x="14696" y="49"/>
                    <a:pt x="14696" y="33"/>
                    <a:pt x="14680" y="33"/>
                  </a:cubicBezTo>
                  <a:cubicBezTo>
                    <a:pt x="14664" y="1"/>
                    <a:pt x="14632" y="1"/>
                    <a:pt x="1461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a:off x="5469875" y="4801850"/>
              <a:ext cx="101100" cy="46850"/>
            </a:xfrm>
            <a:custGeom>
              <a:rect b="b" l="l" r="r" t="t"/>
              <a:pathLst>
                <a:path extrusionOk="0" h="1874" w="4044">
                  <a:moveTo>
                    <a:pt x="1945" y="0"/>
                  </a:moveTo>
                  <a:cubicBezTo>
                    <a:pt x="1900" y="0"/>
                    <a:pt x="1859" y="21"/>
                    <a:pt x="1830" y="60"/>
                  </a:cubicBezTo>
                  <a:lnTo>
                    <a:pt x="1" y="1841"/>
                  </a:lnTo>
                  <a:lnTo>
                    <a:pt x="578" y="1841"/>
                  </a:lnTo>
                  <a:lnTo>
                    <a:pt x="1782" y="686"/>
                  </a:lnTo>
                  <a:lnTo>
                    <a:pt x="1782" y="1793"/>
                  </a:lnTo>
                  <a:cubicBezTo>
                    <a:pt x="1782" y="1809"/>
                    <a:pt x="1782" y="1841"/>
                    <a:pt x="1798" y="1873"/>
                  </a:cubicBezTo>
                  <a:lnTo>
                    <a:pt x="4044" y="1873"/>
                  </a:lnTo>
                  <a:cubicBezTo>
                    <a:pt x="3450" y="1713"/>
                    <a:pt x="2841" y="1600"/>
                    <a:pt x="2199" y="1584"/>
                  </a:cubicBezTo>
                  <a:lnTo>
                    <a:pt x="2199" y="205"/>
                  </a:lnTo>
                  <a:lnTo>
                    <a:pt x="2167" y="205"/>
                  </a:lnTo>
                  <a:cubicBezTo>
                    <a:pt x="2167" y="124"/>
                    <a:pt x="2119" y="44"/>
                    <a:pt x="2038" y="28"/>
                  </a:cubicBezTo>
                  <a:cubicBezTo>
                    <a:pt x="2007" y="9"/>
                    <a:pt x="1975" y="0"/>
                    <a:pt x="194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4820925" y="4663375"/>
              <a:ext cx="130375" cy="130375"/>
            </a:xfrm>
            <a:custGeom>
              <a:rect b="b" l="l" r="r" t="t"/>
              <a:pathLst>
                <a:path extrusionOk="0" h="5215" w="5215">
                  <a:moveTo>
                    <a:pt x="2600" y="1235"/>
                  </a:moveTo>
                  <a:cubicBezTo>
                    <a:pt x="2856" y="1877"/>
                    <a:pt x="3370" y="2375"/>
                    <a:pt x="3995" y="2631"/>
                  </a:cubicBezTo>
                  <a:cubicBezTo>
                    <a:pt x="3370" y="2872"/>
                    <a:pt x="2872" y="3401"/>
                    <a:pt x="2600" y="4043"/>
                  </a:cubicBezTo>
                  <a:cubicBezTo>
                    <a:pt x="2327" y="3401"/>
                    <a:pt x="1813" y="2888"/>
                    <a:pt x="1188" y="2631"/>
                  </a:cubicBezTo>
                  <a:cubicBezTo>
                    <a:pt x="1829" y="2375"/>
                    <a:pt x="2327" y="1845"/>
                    <a:pt x="2600" y="1235"/>
                  </a:cubicBezTo>
                  <a:close/>
                  <a:moveTo>
                    <a:pt x="2616" y="0"/>
                  </a:moveTo>
                  <a:cubicBezTo>
                    <a:pt x="2487" y="0"/>
                    <a:pt x="2407" y="80"/>
                    <a:pt x="2407" y="209"/>
                  </a:cubicBezTo>
                  <a:cubicBezTo>
                    <a:pt x="2407" y="1428"/>
                    <a:pt x="1412" y="2407"/>
                    <a:pt x="209" y="2407"/>
                  </a:cubicBezTo>
                  <a:cubicBezTo>
                    <a:pt x="81" y="2407"/>
                    <a:pt x="1" y="2487"/>
                    <a:pt x="1" y="2615"/>
                  </a:cubicBezTo>
                  <a:cubicBezTo>
                    <a:pt x="1" y="2727"/>
                    <a:pt x="81" y="2808"/>
                    <a:pt x="209" y="2808"/>
                  </a:cubicBezTo>
                  <a:cubicBezTo>
                    <a:pt x="1428" y="2808"/>
                    <a:pt x="2407" y="3818"/>
                    <a:pt x="2407" y="5022"/>
                  </a:cubicBezTo>
                  <a:cubicBezTo>
                    <a:pt x="2407" y="5134"/>
                    <a:pt x="2487" y="5214"/>
                    <a:pt x="2616" y="5214"/>
                  </a:cubicBezTo>
                  <a:cubicBezTo>
                    <a:pt x="2728" y="5214"/>
                    <a:pt x="2808" y="5134"/>
                    <a:pt x="2808" y="5022"/>
                  </a:cubicBezTo>
                  <a:cubicBezTo>
                    <a:pt x="2808" y="3802"/>
                    <a:pt x="3819" y="2808"/>
                    <a:pt x="5022" y="2808"/>
                  </a:cubicBezTo>
                  <a:cubicBezTo>
                    <a:pt x="5134" y="2808"/>
                    <a:pt x="5215" y="2727"/>
                    <a:pt x="5215" y="2615"/>
                  </a:cubicBezTo>
                  <a:cubicBezTo>
                    <a:pt x="5215" y="2487"/>
                    <a:pt x="5118" y="2407"/>
                    <a:pt x="5022" y="2407"/>
                  </a:cubicBezTo>
                  <a:cubicBezTo>
                    <a:pt x="3803" y="2407"/>
                    <a:pt x="2808" y="1412"/>
                    <a:pt x="2808" y="209"/>
                  </a:cubicBezTo>
                  <a:cubicBezTo>
                    <a:pt x="2808" y="80"/>
                    <a:pt x="2728" y="0"/>
                    <a:pt x="261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a:off x="3466850" y="4572325"/>
              <a:ext cx="130375" cy="130375"/>
            </a:xfrm>
            <a:custGeom>
              <a:rect b="b" l="l" r="r" t="t"/>
              <a:pathLst>
                <a:path extrusionOk="0" h="5215" w="5215">
                  <a:moveTo>
                    <a:pt x="2584" y="1220"/>
                  </a:moveTo>
                  <a:cubicBezTo>
                    <a:pt x="2857" y="1861"/>
                    <a:pt x="3370" y="2359"/>
                    <a:pt x="3996" y="2631"/>
                  </a:cubicBezTo>
                  <a:cubicBezTo>
                    <a:pt x="3370" y="2888"/>
                    <a:pt x="2857" y="3385"/>
                    <a:pt x="2584" y="4027"/>
                  </a:cubicBezTo>
                  <a:cubicBezTo>
                    <a:pt x="2327" y="3385"/>
                    <a:pt x="1814" y="2888"/>
                    <a:pt x="1188" y="2631"/>
                  </a:cubicBezTo>
                  <a:cubicBezTo>
                    <a:pt x="1830" y="2359"/>
                    <a:pt x="2327" y="1845"/>
                    <a:pt x="2584" y="1220"/>
                  </a:cubicBezTo>
                  <a:close/>
                  <a:moveTo>
                    <a:pt x="2616" y="0"/>
                  </a:moveTo>
                  <a:cubicBezTo>
                    <a:pt x="2488" y="0"/>
                    <a:pt x="2407" y="80"/>
                    <a:pt x="2407" y="193"/>
                  </a:cubicBezTo>
                  <a:cubicBezTo>
                    <a:pt x="2407" y="1428"/>
                    <a:pt x="1413" y="2407"/>
                    <a:pt x="209" y="2407"/>
                  </a:cubicBezTo>
                  <a:cubicBezTo>
                    <a:pt x="81" y="2407"/>
                    <a:pt x="1" y="2487"/>
                    <a:pt x="1" y="2599"/>
                  </a:cubicBezTo>
                  <a:cubicBezTo>
                    <a:pt x="1" y="2728"/>
                    <a:pt x="81" y="2808"/>
                    <a:pt x="209" y="2808"/>
                  </a:cubicBezTo>
                  <a:cubicBezTo>
                    <a:pt x="1429" y="2808"/>
                    <a:pt x="2407" y="3803"/>
                    <a:pt x="2407" y="5006"/>
                  </a:cubicBezTo>
                  <a:cubicBezTo>
                    <a:pt x="2407" y="5134"/>
                    <a:pt x="2488" y="5214"/>
                    <a:pt x="2616" y="5214"/>
                  </a:cubicBezTo>
                  <a:cubicBezTo>
                    <a:pt x="2728" y="5214"/>
                    <a:pt x="2808" y="5134"/>
                    <a:pt x="2808" y="5006"/>
                  </a:cubicBezTo>
                  <a:cubicBezTo>
                    <a:pt x="2808" y="3787"/>
                    <a:pt x="3819" y="2808"/>
                    <a:pt x="5022" y="2808"/>
                  </a:cubicBezTo>
                  <a:cubicBezTo>
                    <a:pt x="5135" y="2808"/>
                    <a:pt x="5215" y="2728"/>
                    <a:pt x="5215" y="2599"/>
                  </a:cubicBezTo>
                  <a:cubicBezTo>
                    <a:pt x="5215" y="2487"/>
                    <a:pt x="5119" y="2407"/>
                    <a:pt x="5022" y="2407"/>
                  </a:cubicBezTo>
                  <a:cubicBezTo>
                    <a:pt x="3787" y="2407"/>
                    <a:pt x="2808" y="1396"/>
                    <a:pt x="2808" y="193"/>
                  </a:cubicBezTo>
                  <a:cubicBezTo>
                    <a:pt x="2808" y="80"/>
                    <a:pt x="2728" y="0"/>
                    <a:pt x="261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2853600" y="4647325"/>
              <a:ext cx="318875" cy="200575"/>
            </a:xfrm>
            <a:custGeom>
              <a:rect b="b" l="l" r="r" t="t"/>
              <a:pathLst>
                <a:path extrusionOk="0" h="8023" w="12755">
                  <a:moveTo>
                    <a:pt x="6386" y="0"/>
                  </a:moveTo>
                  <a:cubicBezTo>
                    <a:pt x="6257" y="0"/>
                    <a:pt x="6177" y="81"/>
                    <a:pt x="6177" y="209"/>
                  </a:cubicBezTo>
                  <a:cubicBezTo>
                    <a:pt x="6177" y="3498"/>
                    <a:pt x="3498" y="6177"/>
                    <a:pt x="209" y="6177"/>
                  </a:cubicBezTo>
                  <a:cubicBezTo>
                    <a:pt x="81" y="6177"/>
                    <a:pt x="0" y="6257"/>
                    <a:pt x="0" y="6386"/>
                  </a:cubicBezTo>
                  <a:cubicBezTo>
                    <a:pt x="0" y="6498"/>
                    <a:pt x="81" y="6578"/>
                    <a:pt x="209" y="6578"/>
                  </a:cubicBezTo>
                  <a:cubicBezTo>
                    <a:pt x="1685" y="6578"/>
                    <a:pt x="3049" y="7124"/>
                    <a:pt x="4091" y="8022"/>
                  </a:cubicBezTo>
                  <a:lnTo>
                    <a:pt x="4701" y="8022"/>
                  </a:lnTo>
                  <a:cubicBezTo>
                    <a:pt x="3915" y="7252"/>
                    <a:pt x="2920" y="6658"/>
                    <a:pt x="1813" y="6386"/>
                  </a:cubicBezTo>
                  <a:cubicBezTo>
                    <a:pt x="4059" y="5808"/>
                    <a:pt x="5824" y="4043"/>
                    <a:pt x="6386" y="1813"/>
                  </a:cubicBezTo>
                  <a:cubicBezTo>
                    <a:pt x="6963" y="4059"/>
                    <a:pt x="8728" y="5824"/>
                    <a:pt x="10958" y="6386"/>
                  </a:cubicBezTo>
                  <a:cubicBezTo>
                    <a:pt x="9851" y="6658"/>
                    <a:pt x="8840" y="7252"/>
                    <a:pt x="8070" y="8022"/>
                  </a:cubicBezTo>
                  <a:lnTo>
                    <a:pt x="8664" y="8022"/>
                  </a:lnTo>
                  <a:cubicBezTo>
                    <a:pt x="9707" y="7124"/>
                    <a:pt x="11070" y="6578"/>
                    <a:pt x="12562" y="6578"/>
                  </a:cubicBezTo>
                  <a:cubicBezTo>
                    <a:pt x="12675" y="6578"/>
                    <a:pt x="12755" y="6482"/>
                    <a:pt x="12755" y="6386"/>
                  </a:cubicBezTo>
                  <a:cubicBezTo>
                    <a:pt x="12755" y="6257"/>
                    <a:pt x="12675" y="6177"/>
                    <a:pt x="12562" y="6177"/>
                  </a:cubicBezTo>
                  <a:cubicBezTo>
                    <a:pt x="9274" y="6177"/>
                    <a:pt x="6578" y="3498"/>
                    <a:pt x="6578" y="209"/>
                  </a:cubicBezTo>
                  <a:cubicBezTo>
                    <a:pt x="6578" y="81"/>
                    <a:pt x="6498" y="0"/>
                    <a:pt x="638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3093850" y="4399850"/>
              <a:ext cx="58175" cy="58175"/>
            </a:xfrm>
            <a:custGeom>
              <a:rect b="b" l="l" r="r" t="t"/>
              <a:pathLst>
                <a:path extrusionOk="0" h="2327" w="2327">
                  <a:moveTo>
                    <a:pt x="1172" y="402"/>
                  </a:moveTo>
                  <a:cubicBezTo>
                    <a:pt x="1589" y="402"/>
                    <a:pt x="1926" y="739"/>
                    <a:pt x="1926" y="1156"/>
                  </a:cubicBezTo>
                  <a:cubicBezTo>
                    <a:pt x="1926" y="1589"/>
                    <a:pt x="1589" y="1926"/>
                    <a:pt x="1172" y="1926"/>
                  </a:cubicBezTo>
                  <a:cubicBezTo>
                    <a:pt x="738" y="1926"/>
                    <a:pt x="401" y="1589"/>
                    <a:pt x="401" y="1156"/>
                  </a:cubicBezTo>
                  <a:cubicBezTo>
                    <a:pt x="401" y="739"/>
                    <a:pt x="738" y="402"/>
                    <a:pt x="1172" y="402"/>
                  </a:cubicBezTo>
                  <a:close/>
                  <a:moveTo>
                    <a:pt x="1172" y="1"/>
                  </a:moveTo>
                  <a:cubicBezTo>
                    <a:pt x="514" y="1"/>
                    <a:pt x="0" y="514"/>
                    <a:pt x="0" y="1156"/>
                  </a:cubicBezTo>
                  <a:cubicBezTo>
                    <a:pt x="0" y="1797"/>
                    <a:pt x="530" y="2327"/>
                    <a:pt x="1172" y="2327"/>
                  </a:cubicBezTo>
                  <a:cubicBezTo>
                    <a:pt x="1797" y="2327"/>
                    <a:pt x="2327" y="1797"/>
                    <a:pt x="2327" y="1156"/>
                  </a:cubicBezTo>
                  <a:cubicBezTo>
                    <a:pt x="2327" y="514"/>
                    <a:pt x="1813" y="1"/>
                    <a:pt x="117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a:off x="5064775" y="4439550"/>
              <a:ext cx="58200" cy="58200"/>
            </a:xfrm>
            <a:custGeom>
              <a:rect b="b" l="l" r="r" t="t"/>
              <a:pathLst>
                <a:path extrusionOk="0" h="2328" w="2328">
                  <a:moveTo>
                    <a:pt x="1156" y="402"/>
                  </a:moveTo>
                  <a:cubicBezTo>
                    <a:pt x="1589" y="402"/>
                    <a:pt x="1926" y="739"/>
                    <a:pt x="1926" y="1156"/>
                  </a:cubicBezTo>
                  <a:cubicBezTo>
                    <a:pt x="1926" y="1573"/>
                    <a:pt x="1589" y="1926"/>
                    <a:pt x="1156" y="1926"/>
                  </a:cubicBezTo>
                  <a:cubicBezTo>
                    <a:pt x="739" y="1926"/>
                    <a:pt x="402" y="1573"/>
                    <a:pt x="402" y="1156"/>
                  </a:cubicBezTo>
                  <a:cubicBezTo>
                    <a:pt x="402" y="739"/>
                    <a:pt x="739" y="402"/>
                    <a:pt x="1156" y="402"/>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a:off x="3951375" y="4692650"/>
              <a:ext cx="46550" cy="83050"/>
            </a:xfrm>
            <a:custGeom>
              <a:rect b="b" l="l" r="r" t="t"/>
              <a:pathLst>
                <a:path extrusionOk="0" h="3322" w="1862">
                  <a:moveTo>
                    <a:pt x="899" y="658"/>
                  </a:moveTo>
                  <a:lnTo>
                    <a:pt x="899" y="1444"/>
                  </a:lnTo>
                  <a:lnTo>
                    <a:pt x="883" y="1444"/>
                  </a:lnTo>
                  <a:cubicBezTo>
                    <a:pt x="738" y="1396"/>
                    <a:pt x="642" y="1348"/>
                    <a:pt x="578" y="1284"/>
                  </a:cubicBezTo>
                  <a:cubicBezTo>
                    <a:pt x="498" y="1220"/>
                    <a:pt x="482" y="1139"/>
                    <a:pt x="482" y="1027"/>
                  </a:cubicBezTo>
                  <a:cubicBezTo>
                    <a:pt x="482" y="899"/>
                    <a:pt x="514" y="818"/>
                    <a:pt x="594" y="754"/>
                  </a:cubicBezTo>
                  <a:cubicBezTo>
                    <a:pt x="674" y="706"/>
                    <a:pt x="770" y="658"/>
                    <a:pt x="899" y="658"/>
                  </a:cubicBezTo>
                  <a:close/>
                  <a:moveTo>
                    <a:pt x="1011" y="1861"/>
                  </a:moveTo>
                  <a:cubicBezTo>
                    <a:pt x="1155" y="1909"/>
                    <a:pt x="1252" y="1958"/>
                    <a:pt x="1332" y="2022"/>
                  </a:cubicBezTo>
                  <a:cubicBezTo>
                    <a:pt x="1412" y="2086"/>
                    <a:pt x="1460" y="2182"/>
                    <a:pt x="1460" y="2278"/>
                  </a:cubicBezTo>
                  <a:cubicBezTo>
                    <a:pt x="1444" y="2407"/>
                    <a:pt x="1412" y="2503"/>
                    <a:pt x="1332" y="2567"/>
                  </a:cubicBezTo>
                  <a:cubicBezTo>
                    <a:pt x="1252" y="2647"/>
                    <a:pt x="1155" y="2663"/>
                    <a:pt x="1011" y="2663"/>
                  </a:cubicBezTo>
                  <a:lnTo>
                    <a:pt x="1011" y="1861"/>
                  </a:lnTo>
                  <a:close/>
                  <a:moveTo>
                    <a:pt x="883" y="0"/>
                  </a:moveTo>
                  <a:lnTo>
                    <a:pt x="883" y="321"/>
                  </a:lnTo>
                  <a:cubicBezTo>
                    <a:pt x="690" y="321"/>
                    <a:pt x="562" y="337"/>
                    <a:pt x="417" y="401"/>
                  </a:cubicBezTo>
                  <a:cubicBezTo>
                    <a:pt x="273" y="466"/>
                    <a:pt x="177" y="546"/>
                    <a:pt x="113" y="658"/>
                  </a:cubicBezTo>
                  <a:cubicBezTo>
                    <a:pt x="32" y="754"/>
                    <a:pt x="0" y="899"/>
                    <a:pt x="0" y="1027"/>
                  </a:cubicBezTo>
                  <a:cubicBezTo>
                    <a:pt x="0" y="1204"/>
                    <a:pt x="32" y="1316"/>
                    <a:pt x="113" y="1444"/>
                  </a:cubicBezTo>
                  <a:cubicBezTo>
                    <a:pt x="193" y="1540"/>
                    <a:pt x="289" y="1621"/>
                    <a:pt x="401" y="1669"/>
                  </a:cubicBezTo>
                  <a:cubicBezTo>
                    <a:pt x="498" y="1701"/>
                    <a:pt x="658" y="1765"/>
                    <a:pt x="851" y="1829"/>
                  </a:cubicBezTo>
                  <a:lnTo>
                    <a:pt x="851" y="2663"/>
                  </a:lnTo>
                  <a:cubicBezTo>
                    <a:pt x="738" y="2647"/>
                    <a:pt x="642" y="2599"/>
                    <a:pt x="578" y="2519"/>
                  </a:cubicBezTo>
                  <a:cubicBezTo>
                    <a:pt x="514" y="2439"/>
                    <a:pt x="450" y="2359"/>
                    <a:pt x="450" y="2262"/>
                  </a:cubicBezTo>
                  <a:lnTo>
                    <a:pt x="0" y="2262"/>
                  </a:lnTo>
                  <a:cubicBezTo>
                    <a:pt x="16" y="2471"/>
                    <a:pt x="97" y="2647"/>
                    <a:pt x="257" y="2792"/>
                  </a:cubicBezTo>
                  <a:cubicBezTo>
                    <a:pt x="417" y="2920"/>
                    <a:pt x="610" y="3000"/>
                    <a:pt x="851" y="3032"/>
                  </a:cubicBezTo>
                  <a:lnTo>
                    <a:pt x="851" y="3321"/>
                  </a:lnTo>
                  <a:lnTo>
                    <a:pt x="979" y="3321"/>
                  </a:lnTo>
                  <a:lnTo>
                    <a:pt x="979" y="3032"/>
                  </a:lnTo>
                  <a:cubicBezTo>
                    <a:pt x="1171" y="3032"/>
                    <a:pt x="1332" y="2984"/>
                    <a:pt x="1460" y="2920"/>
                  </a:cubicBezTo>
                  <a:cubicBezTo>
                    <a:pt x="1605" y="2872"/>
                    <a:pt x="1701" y="2760"/>
                    <a:pt x="1765" y="2663"/>
                  </a:cubicBezTo>
                  <a:cubicBezTo>
                    <a:pt x="1813" y="2551"/>
                    <a:pt x="1861" y="2423"/>
                    <a:pt x="1861" y="2311"/>
                  </a:cubicBezTo>
                  <a:cubicBezTo>
                    <a:pt x="1861" y="2150"/>
                    <a:pt x="1813" y="2006"/>
                    <a:pt x="1733" y="1909"/>
                  </a:cubicBezTo>
                  <a:cubicBezTo>
                    <a:pt x="1653" y="1797"/>
                    <a:pt x="1621" y="1701"/>
                    <a:pt x="1524" y="1669"/>
                  </a:cubicBezTo>
                  <a:cubicBezTo>
                    <a:pt x="1412" y="1621"/>
                    <a:pt x="1252" y="1556"/>
                    <a:pt x="1091" y="1508"/>
                  </a:cubicBezTo>
                  <a:lnTo>
                    <a:pt x="1011" y="1476"/>
                  </a:lnTo>
                  <a:lnTo>
                    <a:pt x="1011" y="658"/>
                  </a:lnTo>
                  <a:cubicBezTo>
                    <a:pt x="1123" y="674"/>
                    <a:pt x="1220" y="722"/>
                    <a:pt x="1284" y="786"/>
                  </a:cubicBezTo>
                  <a:cubicBezTo>
                    <a:pt x="1332" y="835"/>
                    <a:pt x="1380" y="915"/>
                    <a:pt x="1396" y="1027"/>
                  </a:cubicBezTo>
                  <a:lnTo>
                    <a:pt x="1861" y="1027"/>
                  </a:lnTo>
                  <a:cubicBezTo>
                    <a:pt x="1845" y="818"/>
                    <a:pt x="1765" y="658"/>
                    <a:pt x="1605" y="546"/>
                  </a:cubicBezTo>
                  <a:cubicBezTo>
                    <a:pt x="1460" y="417"/>
                    <a:pt x="1252" y="337"/>
                    <a:pt x="1011" y="321"/>
                  </a:cubicBezTo>
                  <a:lnTo>
                    <a:pt x="1011" y="0"/>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a:off x="3904050" y="4663375"/>
              <a:ext cx="143600" cy="143600"/>
            </a:xfrm>
            <a:custGeom>
              <a:rect b="b" l="l" r="r" t="t"/>
              <a:pathLst>
                <a:path extrusionOk="0" h="5744" w="5744">
                  <a:moveTo>
                    <a:pt x="2872" y="401"/>
                  </a:moveTo>
                  <a:cubicBezTo>
                    <a:pt x="4236" y="401"/>
                    <a:pt x="5343" y="1508"/>
                    <a:pt x="5343" y="2872"/>
                  </a:cubicBezTo>
                  <a:cubicBezTo>
                    <a:pt x="5343" y="4236"/>
                    <a:pt x="4236" y="5343"/>
                    <a:pt x="2872" y="5343"/>
                  </a:cubicBezTo>
                  <a:cubicBezTo>
                    <a:pt x="1508" y="5343"/>
                    <a:pt x="401" y="4236"/>
                    <a:pt x="401" y="2872"/>
                  </a:cubicBezTo>
                  <a:cubicBezTo>
                    <a:pt x="401" y="1508"/>
                    <a:pt x="1508" y="401"/>
                    <a:pt x="2872" y="401"/>
                  </a:cubicBezTo>
                  <a:close/>
                  <a:moveTo>
                    <a:pt x="2872" y="0"/>
                  </a:moveTo>
                  <a:cubicBezTo>
                    <a:pt x="1284" y="0"/>
                    <a:pt x="0" y="1284"/>
                    <a:pt x="0" y="2872"/>
                  </a:cubicBezTo>
                  <a:cubicBezTo>
                    <a:pt x="0" y="4460"/>
                    <a:pt x="1284" y="5744"/>
                    <a:pt x="2872" y="5744"/>
                  </a:cubicBezTo>
                  <a:cubicBezTo>
                    <a:pt x="4460" y="5744"/>
                    <a:pt x="5744" y="4460"/>
                    <a:pt x="5744" y="2872"/>
                  </a:cubicBezTo>
                  <a:cubicBezTo>
                    <a:pt x="5744" y="1284"/>
                    <a:pt x="4460" y="0"/>
                    <a:pt x="287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a:off x="3873550" y="4632475"/>
              <a:ext cx="204600" cy="204575"/>
            </a:xfrm>
            <a:custGeom>
              <a:rect b="b" l="l" r="r" t="t"/>
              <a:pathLst>
                <a:path extrusionOk="0" h="8183" w="8184">
                  <a:moveTo>
                    <a:pt x="4092" y="418"/>
                  </a:moveTo>
                  <a:cubicBezTo>
                    <a:pt x="6113" y="418"/>
                    <a:pt x="7782" y="2086"/>
                    <a:pt x="7782" y="4108"/>
                  </a:cubicBezTo>
                  <a:cubicBezTo>
                    <a:pt x="7782" y="6129"/>
                    <a:pt x="6113" y="7798"/>
                    <a:pt x="4092" y="7798"/>
                  </a:cubicBezTo>
                  <a:cubicBezTo>
                    <a:pt x="2038" y="7798"/>
                    <a:pt x="402" y="6129"/>
                    <a:pt x="402" y="4108"/>
                  </a:cubicBezTo>
                  <a:cubicBezTo>
                    <a:pt x="402" y="2070"/>
                    <a:pt x="2071" y="418"/>
                    <a:pt x="4092" y="418"/>
                  </a:cubicBezTo>
                  <a:close/>
                  <a:moveTo>
                    <a:pt x="4092" y="1"/>
                  </a:moveTo>
                  <a:cubicBezTo>
                    <a:pt x="1830" y="1"/>
                    <a:pt x="1" y="1846"/>
                    <a:pt x="1" y="4092"/>
                  </a:cubicBezTo>
                  <a:cubicBezTo>
                    <a:pt x="1" y="6338"/>
                    <a:pt x="1846" y="8183"/>
                    <a:pt x="4092" y="8183"/>
                  </a:cubicBezTo>
                  <a:cubicBezTo>
                    <a:pt x="6338" y="8183"/>
                    <a:pt x="8183" y="6338"/>
                    <a:pt x="8183" y="4092"/>
                  </a:cubicBezTo>
                  <a:cubicBezTo>
                    <a:pt x="8183" y="1846"/>
                    <a:pt x="6338" y="1"/>
                    <a:pt x="409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a:off x="3719150" y="4577125"/>
              <a:ext cx="513400" cy="270775"/>
            </a:xfrm>
            <a:custGeom>
              <a:rect b="b" l="l" r="r" t="t"/>
              <a:pathLst>
                <a:path extrusionOk="0" h="10831" w="20536">
                  <a:moveTo>
                    <a:pt x="3450" y="1"/>
                  </a:moveTo>
                  <a:cubicBezTo>
                    <a:pt x="1540" y="1"/>
                    <a:pt x="0" y="1557"/>
                    <a:pt x="0" y="3450"/>
                  </a:cubicBezTo>
                  <a:lnTo>
                    <a:pt x="0" y="10830"/>
                  </a:lnTo>
                  <a:lnTo>
                    <a:pt x="401" y="10830"/>
                  </a:lnTo>
                  <a:lnTo>
                    <a:pt x="401" y="3450"/>
                  </a:lnTo>
                  <a:cubicBezTo>
                    <a:pt x="401" y="1766"/>
                    <a:pt x="1765" y="402"/>
                    <a:pt x="3450" y="402"/>
                  </a:cubicBezTo>
                  <a:lnTo>
                    <a:pt x="17086" y="402"/>
                  </a:lnTo>
                  <a:cubicBezTo>
                    <a:pt x="18771" y="402"/>
                    <a:pt x="20135" y="1766"/>
                    <a:pt x="20135" y="3450"/>
                  </a:cubicBezTo>
                  <a:lnTo>
                    <a:pt x="20135" y="10830"/>
                  </a:lnTo>
                  <a:lnTo>
                    <a:pt x="20536" y="10830"/>
                  </a:lnTo>
                  <a:lnTo>
                    <a:pt x="20536" y="3450"/>
                  </a:lnTo>
                  <a:cubicBezTo>
                    <a:pt x="20536" y="1557"/>
                    <a:pt x="18964" y="1"/>
                    <a:pt x="17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a:off x="3366175" y="4153575"/>
              <a:ext cx="321700" cy="321300"/>
            </a:xfrm>
            <a:custGeom>
              <a:rect b="b" l="l" r="r" t="t"/>
              <a:pathLst>
                <a:path extrusionOk="0" h="12852" w="12868">
                  <a:moveTo>
                    <a:pt x="6434" y="418"/>
                  </a:moveTo>
                  <a:cubicBezTo>
                    <a:pt x="9771" y="418"/>
                    <a:pt x="12467" y="3129"/>
                    <a:pt x="12467" y="6466"/>
                  </a:cubicBezTo>
                  <a:cubicBezTo>
                    <a:pt x="12467" y="9787"/>
                    <a:pt x="9771" y="12451"/>
                    <a:pt x="6434" y="12451"/>
                  </a:cubicBezTo>
                  <a:cubicBezTo>
                    <a:pt x="5392" y="12451"/>
                    <a:pt x="4349" y="12178"/>
                    <a:pt x="3434" y="11648"/>
                  </a:cubicBezTo>
                  <a:cubicBezTo>
                    <a:pt x="3386" y="11632"/>
                    <a:pt x="3370" y="11632"/>
                    <a:pt x="3322" y="11632"/>
                  </a:cubicBezTo>
                  <a:cubicBezTo>
                    <a:pt x="3306" y="11632"/>
                    <a:pt x="3290" y="11632"/>
                    <a:pt x="3274" y="11648"/>
                  </a:cubicBezTo>
                  <a:lnTo>
                    <a:pt x="1156" y="12370"/>
                  </a:lnTo>
                  <a:lnTo>
                    <a:pt x="1605" y="10156"/>
                  </a:lnTo>
                  <a:cubicBezTo>
                    <a:pt x="1621" y="10092"/>
                    <a:pt x="1605" y="10028"/>
                    <a:pt x="1557" y="9996"/>
                  </a:cubicBezTo>
                  <a:cubicBezTo>
                    <a:pt x="803" y="8953"/>
                    <a:pt x="402" y="7718"/>
                    <a:pt x="402" y="6466"/>
                  </a:cubicBezTo>
                  <a:cubicBezTo>
                    <a:pt x="402" y="3129"/>
                    <a:pt x="3113" y="418"/>
                    <a:pt x="6434" y="418"/>
                  </a:cubicBezTo>
                  <a:close/>
                  <a:moveTo>
                    <a:pt x="6434" y="1"/>
                  </a:moveTo>
                  <a:cubicBezTo>
                    <a:pt x="2889" y="1"/>
                    <a:pt x="1" y="2889"/>
                    <a:pt x="1" y="6434"/>
                  </a:cubicBezTo>
                  <a:cubicBezTo>
                    <a:pt x="1" y="7782"/>
                    <a:pt x="402" y="9049"/>
                    <a:pt x="1172" y="10156"/>
                  </a:cubicBezTo>
                  <a:lnTo>
                    <a:pt x="707" y="12643"/>
                  </a:lnTo>
                  <a:cubicBezTo>
                    <a:pt x="675" y="12723"/>
                    <a:pt x="723" y="12771"/>
                    <a:pt x="755" y="12820"/>
                  </a:cubicBezTo>
                  <a:cubicBezTo>
                    <a:pt x="803" y="12852"/>
                    <a:pt x="835" y="12852"/>
                    <a:pt x="899" y="12852"/>
                  </a:cubicBezTo>
                  <a:cubicBezTo>
                    <a:pt x="915" y="12852"/>
                    <a:pt x="947" y="12852"/>
                    <a:pt x="964" y="12836"/>
                  </a:cubicBezTo>
                  <a:lnTo>
                    <a:pt x="3306" y="12033"/>
                  </a:lnTo>
                  <a:cubicBezTo>
                    <a:pt x="4268" y="12579"/>
                    <a:pt x="5327" y="12852"/>
                    <a:pt x="6434" y="12852"/>
                  </a:cubicBezTo>
                  <a:cubicBezTo>
                    <a:pt x="9980" y="12852"/>
                    <a:pt x="12868" y="9964"/>
                    <a:pt x="12868" y="6418"/>
                  </a:cubicBezTo>
                  <a:cubicBezTo>
                    <a:pt x="12852" y="2889"/>
                    <a:pt x="9980" y="1"/>
                    <a:pt x="643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a:off x="3425150" y="4221525"/>
              <a:ext cx="202575" cy="186375"/>
            </a:xfrm>
            <a:custGeom>
              <a:rect b="b" l="l" r="r" t="t"/>
              <a:pathLst>
                <a:path extrusionOk="0" h="7455" w="8103">
                  <a:moveTo>
                    <a:pt x="1557" y="395"/>
                  </a:moveTo>
                  <a:cubicBezTo>
                    <a:pt x="1797" y="395"/>
                    <a:pt x="1909" y="443"/>
                    <a:pt x="1958" y="492"/>
                  </a:cubicBezTo>
                  <a:cubicBezTo>
                    <a:pt x="2054" y="668"/>
                    <a:pt x="2455" y="1631"/>
                    <a:pt x="2599" y="1968"/>
                  </a:cubicBezTo>
                  <a:cubicBezTo>
                    <a:pt x="2599" y="1968"/>
                    <a:pt x="2631" y="2112"/>
                    <a:pt x="2551" y="2240"/>
                  </a:cubicBezTo>
                  <a:cubicBezTo>
                    <a:pt x="2423" y="2433"/>
                    <a:pt x="2134" y="2738"/>
                    <a:pt x="2134" y="2738"/>
                  </a:cubicBezTo>
                  <a:lnTo>
                    <a:pt x="2102" y="2754"/>
                  </a:lnTo>
                  <a:cubicBezTo>
                    <a:pt x="2006" y="2882"/>
                    <a:pt x="1893" y="3171"/>
                    <a:pt x="2102" y="3460"/>
                  </a:cubicBezTo>
                  <a:cubicBezTo>
                    <a:pt x="2150" y="3508"/>
                    <a:pt x="2166" y="3540"/>
                    <a:pt x="2214" y="3604"/>
                  </a:cubicBezTo>
                  <a:cubicBezTo>
                    <a:pt x="2391" y="3861"/>
                    <a:pt x="2647" y="4246"/>
                    <a:pt x="3129" y="4711"/>
                  </a:cubicBezTo>
                  <a:cubicBezTo>
                    <a:pt x="3706" y="5289"/>
                    <a:pt x="4781" y="5690"/>
                    <a:pt x="4845" y="5706"/>
                  </a:cubicBezTo>
                  <a:cubicBezTo>
                    <a:pt x="4861" y="5706"/>
                    <a:pt x="4861" y="5706"/>
                    <a:pt x="4878" y="5722"/>
                  </a:cubicBezTo>
                  <a:cubicBezTo>
                    <a:pt x="4882" y="5722"/>
                    <a:pt x="4902" y="5724"/>
                    <a:pt x="4932" y="5724"/>
                  </a:cubicBezTo>
                  <a:cubicBezTo>
                    <a:pt x="5016" y="5724"/>
                    <a:pt x="5177" y="5707"/>
                    <a:pt x="5295" y="5577"/>
                  </a:cubicBezTo>
                  <a:cubicBezTo>
                    <a:pt x="5407" y="5481"/>
                    <a:pt x="5840" y="4920"/>
                    <a:pt x="5936" y="4807"/>
                  </a:cubicBezTo>
                  <a:cubicBezTo>
                    <a:pt x="5961" y="4783"/>
                    <a:pt x="6014" y="4749"/>
                    <a:pt x="6088" y="4749"/>
                  </a:cubicBezTo>
                  <a:cubicBezTo>
                    <a:pt x="6111" y="4749"/>
                    <a:pt x="6135" y="4752"/>
                    <a:pt x="6161" y="4759"/>
                  </a:cubicBezTo>
                  <a:cubicBezTo>
                    <a:pt x="6450" y="4887"/>
                    <a:pt x="7653" y="5481"/>
                    <a:pt x="7669" y="5513"/>
                  </a:cubicBezTo>
                  <a:cubicBezTo>
                    <a:pt x="7669" y="5513"/>
                    <a:pt x="7685" y="5529"/>
                    <a:pt x="7685" y="5577"/>
                  </a:cubicBezTo>
                  <a:cubicBezTo>
                    <a:pt x="7685" y="5802"/>
                    <a:pt x="7589" y="6267"/>
                    <a:pt x="7461" y="6363"/>
                  </a:cubicBezTo>
                  <a:cubicBezTo>
                    <a:pt x="7268" y="6572"/>
                    <a:pt x="6803" y="7037"/>
                    <a:pt x="6129" y="7037"/>
                  </a:cubicBezTo>
                  <a:cubicBezTo>
                    <a:pt x="5439" y="7037"/>
                    <a:pt x="3594" y="6428"/>
                    <a:pt x="2631" y="5465"/>
                  </a:cubicBezTo>
                  <a:cubicBezTo>
                    <a:pt x="1749" y="4583"/>
                    <a:pt x="802" y="3540"/>
                    <a:pt x="610" y="2641"/>
                  </a:cubicBezTo>
                  <a:cubicBezTo>
                    <a:pt x="385" y="1695"/>
                    <a:pt x="450" y="1374"/>
                    <a:pt x="642" y="1101"/>
                  </a:cubicBezTo>
                  <a:lnTo>
                    <a:pt x="642" y="1069"/>
                  </a:lnTo>
                  <a:cubicBezTo>
                    <a:pt x="819" y="764"/>
                    <a:pt x="1107" y="411"/>
                    <a:pt x="1252" y="411"/>
                  </a:cubicBezTo>
                  <a:cubicBezTo>
                    <a:pt x="1364" y="395"/>
                    <a:pt x="1476" y="395"/>
                    <a:pt x="1557" y="395"/>
                  </a:cubicBezTo>
                  <a:close/>
                  <a:moveTo>
                    <a:pt x="1586" y="1"/>
                  </a:moveTo>
                  <a:cubicBezTo>
                    <a:pt x="1480" y="1"/>
                    <a:pt x="1363" y="9"/>
                    <a:pt x="1236" y="26"/>
                  </a:cubicBezTo>
                  <a:cubicBezTo>
                    <a:pt x="802" y="90"/>
                    <a:pt x="401" y="748"/>
                    <a:pt x="321" y="893"/>
                  </a:cubicBezTo>
                  <a:cubicBezTo>
                    <a:pt x="32" y="1342"/>
                    <a:pt x="0" y="1791"/>
                    <a:pt x="225" y="2754"/>
                  </a:cubicBezTo>
                  <a:cubicBezTo>
                    <a:pt x="450" y="3764"/>
                    <a:pt x="1396" y="4807"/>
                    <a:pt x="2375" y="5770"/>
                  </a:cubicBezTo>
                  <a:cubicBezTo>
                    <a:pt x="3402" y="6781"/>
                    <a:pt x="5295" y="7454"/>
                    <a:pt x="6161" y="7454"/>
                  </a:cubicBezTo>
                  <a:cubicBezTo>
                    <a:pt x="7011" y="7454"/>
                    <a:pt x="7573" y="6893"/>
                    <a:pt x="7765" y="6684"/>
                  </a:cubicBezTo>
                  <a:lnTo>
                    <a:pt x="7781" y="6668"/>
                  </a:lnTo>
                  <a:cubicBezTo>
                    <a:pt x="8022" y="6428"/>
                    <a:pt x="8102" y="5802"/>
                    <a:pt x="8102" y="5609"/>
                  </a:cubicBezTo>
                  <a:cubicBezTo>
                    <a:pt x="8086" y="5321"/>
                    <a:pt x="7926" y="5192"/>
                    <a:pt x="7830" y="5144"/>
                  </a:cubicBezTo>
                  <a:cubicBezTo>
                    <a:pt x="7733" y="5080"/>
                    <a:pt x="6610" y="4551"/>
                    <a:pt x="6321" y="4406"/>
                  </a:cubicBezTo>
                  <a:cubicBezTo>
                    <a:pt x="6229" y="4362"/>
                    <a:pt x="6143" y="4345"/>
                    <a:pt x="6065" y="4345"/>
                  </a:cubicBezTo>
                  <a:cubicBezTo>
                    <a:pt x="5858" y="4345"/>
                    <a:pt x="5706" y="4469"/>
                    <a:pt x="5648" y="4551"/>
                  </a:cubicBezTo>
                  <a:cubicBezTo>
                    <a:pt x="5439" y="4807"/>
                    <a:pt x="5102" y="5224"/>
                    <a:pt x="5038" y="5289"/>
                  </a:cubicBezTo>
                  <a:cubicBezTo>
                    <a:pt x="5022" y="5305"/>
                    <a:pt x="5006" y="5305"/>
                    <a:pt x="4974" y="5305"/>
                  </a:cubicBezTo>
                  <a:cubicBezTo>
                    <a:pt x="4813" y="5240"/>
                    <a:pt x="3915" y="4887"/>
                    <a:pt x="3450" y="4406"/>
                  </a:cubicBezTo>
                  <a:cubicBezTo>
                    <a:pt x="3016" y="3957"/>
                    <a:pt x="2760" y="3588"/>
                    <a:pt x="2567" y="3347"/>
                  </a:cubicBezTo>
                  <a:cubicBezTo>
                    <a:pt x="2535" y="3283"/>
                    <a:pt x="2487" y="3235"/>
                    <a:pt x="2471" y="3203"/>
                  </a:cubicBezTo>
                  <a:cubicBezTo>
                    <a:pt x="2407" y="3107"/>
                    <a:pt x="2455" y="3026"/>
                    <a:pt x="2471" y="2994"/>
                  </a:cubicBezTo>
                  <a:cubicBezTo>
                    <a:pt x="2535" y="2946"/>
                    <a:pt x="2808" y="2657"/>
                    <a:pt x="2936" y="2465"/>
                  </a:cubicBezTo>
                  <a:cubicBezTo>
                    <a:pt x="3097" y="2224"/>
                    <a:pt x="3049" y="1952"/>
                    <a:pt x="3000" y="1839"/>
                  </a:cubicBezTo>
                  <a:cubicBezTo>
                    <a:pt x="2968" y="1775"/>
                    <a:pt x="2455" y="540"/>
                    <a:pt x="2327" y="315"/>
                  </a:cubicBezTo>
                  <a:cubicBezTo>
                    <a:pt x="2226" y="113"/>
                    <a:pt x="1976" y="1"/>
                    <a:pt x="15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a:off x="4405800" y="4261475"/>
              <a:ext cx="416350" cy="383875"/>
            </a:xfrm>
            <a:custGeom>
              <a:rect b="b" l="l" r="r" t="t"/>
              <a:pathLst>
                <a:path extrusionOk="0" h="15355" w="16654">
                  <a:moveTo>
                    <a:pt x="10958" y="418"/>
                  </a:moveTo>
                  <a:cubicBezTo>
                    <a:pt x="13846" y="418"/>
                    <a:pt x="16204" y="2760"/>
                    <a:pt x="16204" y="5664"/>
                  </a:cubicBezTo>
                  <a:cubicBezTo>
                    <a:pt x="16253" y="8536"/>
                    <a:pt x="13910" y="10894"/>
                    <a:pt x="10990" y="10894"/>
                  </a:cubicBezTo>
                  <a:cubicBezTo>
                    <a:pt x="10429" y="10894"/>
                    <a:pt x="9867" y="10782"/>
                    <a:pt x="9338" y="10605"/>
                  </a:cubicBezTo>
                  <a:cubicBezTo>
                    <a:pt x="9306" y="10605"/>
                    <a:pt x="9290" y="10589"/>
                    <a:pt x="9258" y="10589"/>
                  </a:cubicBezTo>
                  <a:cubicBezTo>
                    <a:pt x="9177" y="10573"/>
                    <a:pt x="9113" y="10525"/>
                    <a:pt x="9033" y="10509"/>
                  </a:cubicBezTo>
                  <a:cubicBezTo>
                    <a:pt x="8985" y="10493"/>
                    <a:pt x="8969" y="10493"/>
                    <a:pt x="8937" y="10461"/>
                  </a:cubicBezTo>
                  <a:cubicBezTo>
                    <a:pt x="8873" y="10445"/>
                    <a:pt x="8808" y="10413"/>
                    <a:pt x="8728" y="10381"/>
                  </a:cubicBezTo>
                  <a:cubicBezTo>
                    <a:pt x="8696" y="10365"/>
                    <a:pt x="8664" y="10365"/>
                    <a:pt x="8632" y="10349"/>
                  </a:cubicBezTo>
                  <a:cubicBezTo>
                    <a:pt x="8536" y="10300"/>
                    <a:pt x="8455" y="10252"/>
                    <a:pt x="8343" y="10204"/>
                  </a:cubicBezTo>
                  <a:cubicBezTo>
                    <a:pt x="8327" y="10188"/>
                    <a:pt x="8311" y="10188"/>
                    <a:pt x="8263" y="10188"/>
                  </a:cubicBezTo>
                  <a:lnTo>
                    <a:pt x="8231" y="10188"/>
                  </a:lnTo>
                  <a:cubicBezTo>
                    <a:pt x="8215" y="10188"/>
                    <a:pt x="8183" y="10188"/>
                    <a:pt x="8167" y="10204"/>
                  </a:cubicBezTo>
                  <a:lnTo>
                    <a:pt x="6386" y="10830"/>
                  </a:lnTo>
                  <a:lnTo>
                    <a:pt x="6739" y="8921"/>
                  </a:lnTo>
                  <a:cubicBezTo>
                    <a:pt x="6771" y="8857"/>
                    <a:pt x="6739" y="8792"/>
                    <a:pt x="6707" y="8760"/>
                  </a:cubicBezTo>
                  <a:cubicBezTo>
                    <a:pt x="6627" y="8664"/>
                    <a:pt x="6562" y="8568"/>
                    <a:pt x="6482" y="8439"/>
                  </a:cubicBezTo>
                  <a:cubicBezTo>
                    <a:pt x="6466" y="8391"/>
                    <a:pt x="6418" y="8343"/>
                    <a:pt x="6402" y="8295"/>
                  </a:cubicBezTo>
                  <a:cubicBezTo>
                    <a:pt x="6370" y="8247"/>
                    <a:pt x="6338" y="8183"/>
                    <a:pt x="6306" y="8119"/>
                  </a:cubicBezTo>
                  <a:cubicBezTo>
                    <a:pt x="6258" y="8054"/>
                    <a:pt x="6241" y="7990"/>
                    <a:pt x="6209" y="7942"/>
                  </a:cubicBezTo>
                  <a:cubicBezTo>
                    <a:pt x="6177" y="7894"/>
                    <a:pt x="6161" y="7846"/>
                    <a:pt x="6145" y="7798"/>
                  </a:cubicBezTo>
                  <a:cubicBezTo>
                    <a:pt x="6097" y="7717"/>
                    <a:pt x="6081" y="7653"/>
                    <a:pt x="6049" y="7573"/>
                  </a:cubicBezTo>
                  <a:cubicBezTo>
                    <a:pt x="6017" y="7541"/>
                    <a:pt x="6017" y="7493"/>
                    <a:pt x="6001" y="7461"/>
                  </a:cubicBezTo>
                  <a:cubicBezTo>
                    <a:pt x="5985" y="7381"/>
                    <a:pt x="5937" y="7300"/>
                    <a:pt x="5921" y="7220"/>
                  </a:cubicBezTo>
                  <a:cubicBezTo>
                    <a:pt x="5921" y="7188"/>
                    <a:pt x="5905" y="7156"/>
                    <a:pt x="5905" y="7140"/>
                  </a:cubicBezTo>
                  <a:cubicBezTo>
                    <a:pt x="5824" y="6835"/>
                    <a:pt x="5744" y="6514"/>
                    <a:pt x="5728" y="6177"/>
                  </a:cubicBezTo>
                  <a:cubicBezTo>
                    <a:pt x="5696" y="6017"/>
                    <a:pt x="5696" y="5824"/>
                    <a:pt x="5696" y="5664"/>
                  </a:cubicBezTo>
                  <a:cubicBezTo>
                    <a:pt x="5696" y="2776"/>
                    <a:pt x="8054" y="418"/>
                    <a:pt x="10958" y="418"/>
                  </a:cubicBezTo>
                  <a:close/>
                  <a:moveTo>
                    <a:pt x="4733" y="6258"/>
                  </a:moveTo>
                  <a:cubicBezTo>
                    <a:pt x="4958" y="6258"/>
                    <a:pt x="5167" y="6274"/>
                    <a:pt x="5375" y="6290"/>
                  </a:cubicBezTo>
                  <a:lnTo>
                    <a:pt x="5375" y="6354"/>
                  </a:lnTo>
                  <a:cubicBezTo>
                    <a:pt x="5407" y="6434"/>
                    <a:pt x="5407" y="6514"/>
                    <a:pt x="5423" y="6594"/>
                  </a:cubicBezTo>
                  <a:cubicBezTo>
                    <a:pt x="5423" y="6643"/>
                    <a:pt x="5439" y="6675"/>
                    <a:pt x="5439" y="6723"/>
                  </a:cubicBezTo>
                  <a:cubicBezTo>
                    <a:pt x="5455" y="6803"/>
                    <a:pt x="5487" y="6899"/>
                    <a:pt x="5503" y="6979"/>
                  </a:cubicBezTo>
                  <a:cubicBezTo>
                    <a:pt x="5536" y="7172"/>
                    <a:pt x="5600" y="7365"/>
                    <a:pt x="5680" y="7557"/>
                  </a:cubicBezTo>
                  <a:cubicBezTo>
                    <a:pt x="5696" y="7605"/>
                    <a:pt x="5696" y="7621"/>
                    <a:pt x="5728" y="7653"/>
                  </a:cubicBezTo>
                  <a:cubicBezTo>
                    <a:pt x="5744" y="7734"/>
                    <a:pt x="5776" y="7798"/>
                    <a:pt x="5808" y="7878"/>
                  </a:cubicBezTo>
                  <a:cubicBezTo>
                    <a:pt x="5824" y="7942"/>
                    <a:pt x="5840" y="7974"/>
                    <a:pt x="5856" y="8038"/>
                  </a:cubicBezTo>
                  <a:cubicBezTo>
                    <a:pt x="5889" y="8103"/>
                    <a:pt x="5921" y="8167"/>
                    <a:pt x="5969" y="8215"/>
                  </a:cubicBezTo>
                  <a:cubicBezTo>
                    <a:pt x="6001" y="8279"/>
                    <a:pt x="6017" y="8343"/>
                    <a:pt x="6065" y="8423"/>
                  </a:cubicBezTo>
                  <a:cubicBezTo>
                    <a:pt x="6081" y="8455"/>
                    <a:pt x="6129" y="8520"/>
                    <a:pt x="6145" y="8568"/>
                  </a:cubicBezTo>
                  <a:cubicBezTo>
                    <a:pt x="6209" y="8664"/>
                    <a:pt x="6290" y="8776"/>
                    <a:pt x="6338" y="8889"/>
                  </a:cubicBezTo>
                  <a:lnTo>
                    <a:pt x="6338" y="8905"/>
                  </a:lnTo>
                  <a:lnTo>
                    <a:pt x="6049" y="10461"/>
                  </a:lnTo>
                  <a:cubicBezTo>
                    <a:pt x="6001" y="10413"/>
                    <a:pt x="5921" y="10349"/>
                    <a:pt x="5840" y="10349"/>
                  </a:cubicBezTo>
                  <a:cubicBezTo>
                    <a:pt x="5696" y="10349"/>
                    <a:pt x="5584" y="10461"/>
                    <a:pt x="5584" y="10605"/>
                  </a:cubicBezTo>
                  <a:cubicBezTo>
                    <a:pt x="5584" y="10750"/>
                    <a:pt x="5696" y="10862"/>
                    <a:pt x="5840" y="10862"/>
                  </a:cubicBezTo>
                  <a:cubicBezTo>
                    <a:pt x="5905" y="10862"/>
                    <a:pt x="5937" y="10846"/>
                    <a:pt x="5985" y="10830"/>
                  </a:cubicBezTo>
                  <a:lnTo>
                    <a:pt x="5985" y="10830"/>
                  </a:lnTo>
                  <a:lnTo>
                    <a:pt x="5937" y="11071"/>
                  </a:lnTo>
                  <a:cubicBezTo>
                    <a:pt x="5921" y="11151"/>
                    <a:pt x="5969" y="11199"/>
                    <a:pt x="6001" y="11247"/>
                  </a:cubicBezTo>
                  <a:cubicBezTo>
                    <a:pt x="6017" y="11263"/>
                    <a:pt x="6049" y="11263"/>
                    <a:pt x="6065" y="11279"/>
                  </a:cubicBezTo>
                  <a:lnTo>
                    <a:pt x="6145" y="11279"/>
                  </a:lnTo>
                  <a:cubicBezTo>
                    <a:pt x="6161" y="11279"/>
                    <a:pt x="6177" y="11279"/>
                    <a:pt x="6193" y="11263"/>
                  </a:cubicBezTo>
                  <a:lnTo>
                    <a:pt x="8247" y="10557"/>
                  </a:lnTo>
                  <a:lnTo>
                    <a:pt x="8600" y="10750"/>
                  </a:lnTo>
                  <a:cubicBezTo>
                    <a:pt x="8648" y="10766"/>
                    <a:pt x="8664" y="10766"/>
                    <a:pt x="8712" y="10782"/>
                  </a:cubicBezTo>
                  <a:cubicBezTo>
                    <a:pt x="8808" y="10830"/>
                    <a:pt x="8889" y="10862"/>
                    <a:pt x="8985" y="10910"/>
                  </a:cubicBezTo>
                  <a:cubicBezTo>
                    <a:pt x="9001" y="10910"/>
                    <a:pt x="9033" y="10926"/>
                    <a:pt x="9049" y="10926"/>
                  </a:cubicBezTo>
                  <a:cubicBezTo>
                    <a:pt x="9017" y="11744"/>
                    <a:pt x="8728" y="12498"/>
                    <a:pt x="8247" y="13140"/>
                  </a:cubicBezTo>
                  <a:cubicBezTo>
                    <a:pt x="8215" y="13172"/>
                    <a:pt x="8215" y="13236"/>
                    <a:pt x="8215" y="13301"/>
                  </a:cubicBezTo>
                  <a:lnTo>
                    <a:pt x="8504" y="14825"/>
                  </a:lnTo>
                  <a:lnTo>
                    <a:pt x="7060" y="14311"/>
                  </a:lnTo>
                  <a:cubicBezTo>
                    <a:pt x="7042" y="14305"/>
                    <a:pt x="7022" y="14302"/>
                    <a:pt x="7002" y="14302"/>
                  </a:cubicBezTo>
                  <a:cubicBezTo>
                    <a:pt x="6967" y="14302"/>
                    <a:pt x="6930" y="14313"/>
                    <a:pt x="6899" y="14343"/>
                  </a:cubicBezTo>
                  <a:cubicBezTo>
                    <a:pt x="6241" y="14712"/>
                    <a:pt x="5503" y="14921"/>
                    <a:pt x="4733" y="14921"/>
                  </a:cubicBezTo>
                  <a:cubicBezTo>
                    <a:pt x="2359" y="14921"/>
                    <a:pt x="402" y="12980"/>
                    <a:pt x="402" y="10589"/>
                  </a:cubicBezTo>
                  <a:cubicBezTo>
                    <a:pt x="402" y="8199"/>
                    <a:pt x="2359" y="6258"/>
                    <a:pt x="4733" y="6258"/>
                  </a:cubicBezTo>
                  <a:close/>
                  <a:moveTo>
                    <a:pt x="10990" y="1"/>
                  </a:moveTo>
                  <a:cubicBezTo>
                    <a:pt x="7894" y="1"/>
                    <a:pt x="5343" y="2519"/>
                    <a:pt x="5343" y="5648"/>
                  </a:cubicBezTo>
                  <a:cubicBezTo>
                    <a:pt x="5343" y="5728"/>
                    <a:pt x="5343" y="5840"/>
                    <a:pt x="5359" y="5921"/>
                  </a:cubicBezTo>
                  <a:cubicBezTo>
                    <a:pt x="5167" y="5889"/>
                    <a:pt x="4958" y="5872"/>
                    <a:pt x="4733" y="5872"/>
                  </a:cubicBezTo>
                  <a:cubicBezTo>
                    <a:pt x="2134" y="5872"/>
                    <a:pt x="1" y="8006"/>
                    <a:pt x="1" y="10605"/>
                  </a:cubicBezTo>
                  <a:cubicBezTo>
                    <a:pt x="1" y="13220"/>
                    <a:pt x="2134" y="15338"/>
                    <a:pt x="4733" y="15338"/>
                  </a:cubicBezTo>
                  <a:cubicBezTo>
                    <a:pt x="5536" y="15338"/>
                    <a:pt x="6322" y="15146"/>
                    <a:pt x="7028" y="14761"/>
                  </a:cubicBezTo>
                  <a:lnTo>
                    <a:pt x="8712" y="15338"/>
                  </a:lnTo>
                  <a:cubicBezTo>
                    <a:pt x="8728" y="15338"/>
                    <a:pt x="8744" y="15354"/>
                    <a:pt x="8760" y="15354"/>
                  </a:cubicBezTo>
                  <a:cubicBezTo>
                    <a:pt x="8808" y="15354"/>
                    <a:pt x="8873" y="15338"/>
                    <a:pt x="8905" y="15322"/>
                  </a:cubicBezTo>
                  <a:cubicBezTo>
                    <a:pt x="8969" y="15274"/>
                    <a:pt x="8985" y="15194"/>
                    <a:pt x="8969" y="15146"/>
                  </a:cubicBezTo>
                  <a:lnTo>
                    <a:pt x="8632" y="13349"/>
                  </a:lnTo>
                  <a:cubicBezTo>
                    <a:pt x="9081" y="12691"/>
                    <a:pt x="9370" y="11937"/>
                    <a:pt x="9450" y="11103"/>
                  </a:cubicBezTo>
                  <a:cubicBezTo>
                    <a:pt x="9948" y="11247"/>
                    <a:pt x="10477" y="11327"/>
                    <a:pt x="10990" y="11327"/>
                  </a:cubicBezTo>
                  <a:cubicBezTo>
                    <a:pt x="14103" y="11327"/>
                    <a:pt x="16654" y="8808"/>
                    <a:pt x="16654" y="5680"/>
                  </a:cubicBezTo>
                  <a:cubicBezTo>
                    <a:pt x="16654" y="2551"/>
                    <a:pt x="14119" y="1"/>
                    <a:pt x="10990"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a:off x="4609550" y="4436350"/>
              <a:ext cx="142425" cy="10050"/>
            </a:xfrm>
            <a:custGeom>
              <a:rect b="b" l="l" r="r" t="t"/>
              <a:pathLst>
                <a:path extrusionOk="0" h="402" w="5697">
                  <a:moveTo>
                    <a:pt x="193" y="1"/>
                  </a:moveTo>
                  <a:cubicBezTo>
                    <a:pt x="81" y="1"/>
                    <a:pt x="1" y="81"/>
                    <a:pt x="1" y="209"/>
                  </a:cubicBezTo>
                  <a:cubicBezTo>
                    <a:pt x="1" y="321"/>
                    <a:pt x="81" y="402"/>
                    <a:pt x="193" y="402"/>
                  </a:cubicBezTo>
                  <a:lnTo>
                    <a:pt x="5487" y="402"/>
                  </a:lnTo>
                  <a:cubicBezTo>
                    <a:pt x="5616" y="402"/>
                    <a:pt x="5696" y="321"/>
                    <a:pt x="5696" y="209"/>
                  </a:cubicBezTo>
                  <a:cubicBezTo>
                    <a:pt x="5696" y="81"/>
                    <a:pt x="5616" y="1"/>
                    <a:pt x="548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p:nvPr/>
          </p:nvSpPr>
          <p:spPr>
            <a:xfrm>
              <a:off x="4609550" y="4397450"/>
              <a:ext cx="142425" cy="10050"/>
            </a:xfrm>
            <a:custGeom>
              <a:rect b="b" l="l" r="r" t="t"/>
              <a:pathLst>
                <a:path extrusionOk="0" h="402" w="5697">
                  <a:moveTo>
                    <a:pt x="193" y="0"/>
                  </a:moveTo>
                  <a:cubicBezTo>
                    <a:pt x="81" y="0"/>
                    <a:pt x="1" y="81"/>
                    <a:pt x="1" y="193"/>
                  </a:cubicBezTo>
                  <a:cubicBezTo>
                    <a:pt x="1" y="321"/>
                    <a:pt x="81" y="401"/>
                    <a:pt x="193" y="401"/>
                  </a:cubicBezTo>
                  <a:lnTo>
                    <a:pt x="5487" y="401"/>
                  </a:lnTo>
                  <a:cubicBezTo>
                    <a:pt x="5616" y="401"/>
                    <a:pt x="5696" y="321"/>
                    <a:pt x="5696" y="193"/>
                  </a:cubicBezTo>
                  <a:cubicBezTo>
                    <a:pt x="5696" y="81"/>
                    <a:pt x="5616" y="0"/>
                    <a:pt x="548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p:cNvSpPr/>
            <p:nvPr/>
          </p:nvSpPr>
          <p:spPr>
            <a:xfrm>
              <a:off x="4609550" y="4358550"/>
              <a:ext cx="142425" cy="10050"/>
            </a:xfrm>
            <a:custGeom>
              <a:rect b="b" l="l" r="r" t="t"/>
              <a:pathLst>
                <a:path extrusionOk="0" h="402" w="5697">
                  <a:moveTo>
                    <a:pt x="193" y="0"/>
                  </a:moveTo>
                  <a:cubicBezTo>
                    <a:pt x="81" y="0"/>
                    <a:pt x="1" y="80"/>
                    <a:pt x="1" y="209"/>
                  </a:cubicBezTo>
                  <a:cubicBezTo>
                    <a:pt x="1" y="321"/>
                    <a:pt x="81" y="401"/>
                    <a:pt x="193" y="401"/>
                  </a:cubicBezTo>
                  <a:lnTo>
                    <a:pt x="5487" y="401"/>
                  </a:lnTo>
                  <a:cubicBezTo>
                    <a:pt x="5616" y="401"/>
                    <a:pt x="5696" y="321"/>
                    <a:pt x="5696" y="209"/>
                  </a:cubicBezTo>
                  <a:cubicBezTo>
                    <a:pt x="5696" y="80"/>
                    <a:pt x="5616" y="0"/>
                    <a:pt x="548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
            <p:cNvSpPr/>
            <p:nvPr/>
          </p:nvSpPr>
          <p:spPr>
            <a:xfrm>
              <a:off x="4486825" y="4520175"/>
              <a:ext cx="12850" cy="12850"/>
            </a:xfrm>
            <a:custGeom>
              <a:rect b="b" l="l" r="r" t="t"/>
              <a:pathLst>
                <a:path extrusionOk="0" h="514" w="514">
                  <a:moveTo>
                    <a:pt x="257" y="1"/>
                  </a:moveTo>
                  <a:cubicBezTo>
                    <a:pt x="113" y="1"/>
                    <a:pt x="0" y="113"/>
                    <a:pt x="0" y="257"/>
                  </a:cubicBezTo>
                  <a:cubicBezTo>
                    <a:pt x="0" y="402"/>
                    <a:pt x="113" y="514"/>
                    <a:pt x="257" y="514"/>
                  </a:cubicBezTo>
                  <a:cubicBezTo>
                    <a:pt x="401" y="514"/>
                    <a:pt x="514" y="402"/>
                    <a:pt x="514" y="257"/>
                  </a:cubicBezTo>
                  <a:cubicBezTo>
                    <a:pt x="514" y="113"/>
                    <a:pt x="401" y="1"/>
                    <a:pt x="25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4"/>
            <p:cNvSpPr/>
            <p:nvPr/>
          </p:nvSpPr>
          <p:spPr>
            <a:xfrm>
              <a:off x="4517700" y="4519775"/>
              <a:ext cx="13275" cy="12850"/>
            </a:xfrm>
            <a:custGeom>
              <a:rect b="b" l="l" r="r" t="t"/>
              <a:pathLst>
                <a:path extrusionOk="0" h="514" w="531">
                  <a:moveTo>
                    <a:pt x="257" y="1"/>
                  </a:moveTo>
                  <a:cubicBezTo>
                    <a:pt x="129" y="1"/>
                    <a:pt x="1" y="113"/>
                    <a:pt x="1" y="257"/>
                  </a:cubicBezTo>
                  <a:cubicBezTo>
                    <a:pt x="1" y="402"/>
                    <a:pt x="129" y="514"/>
                    <a:pt x="257" y="514"/>
                  </a:cubicBezTo>
                  <a:cubicBezTo>
                    <a:pt x="402" y="514"/>
                    <a:pt x="530" y="402"/>
                    <a:pt x="530" y="257"/>
                  </a:cubicBezTo>
                  <a:cubicBezTo>
                    <a:pt x="530" y="113"/>
                    <a:pt x="418" y="1"/>
                    <a:pt x="25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
            <p:cNvSpPr/>
            <p:nvPr/>
          </p:nvSpPr>
          <p:spPr>
            <a:xfrm>
              <a:off x="234900" y="891950"/>
              <a:ext cx="112725" cy="145625"/>
            </a:xfrm>
            <a:custGeom>
              <a:rect b="b" l="l" r="r" t="t"/>
              <a:pathLst>
                <a:path extrusionOk="0" h="5825" w="4509">
                  <a:moveTo>
                    <a:pt x="466" y="1"/>
                  </a:moveTo>
                  <a:cubicBezTo>
                    <a:pt x="305" y="1"/>
                    <a:pt x="161" y="17"/>
                    <a:pt x="17" y="33"/>
                  </a:cubicBezTo>
                  <a:lnTo>
                    <a:pt x="17" y="434"/>
                  </a:lnTo>
                  <a:cubicBezTo>
                    <a:pt x="145" y="402"/>
                    <a:pt x="305" y="370"/>
                    <a:pt x="466" y="370"/>
                  </a:cubicBezTo>
                  <a:cubicBezTo>
                    <a:pt x="1653" y="370"/>
                    <a:pt x="2600" y="1332"/>
                    <a:pt x="2600" y="2503"/>
                  </a:cubicBezTo>
                  <a:cubicBezTo>
                    <a:pt x="2600" y="2600"/>
                    <a:pt x="2680" y="2696"/>
                    <a:pt x="2792" y="2696"/>
                  </a:cubicBezTo>
                  <a:cubicBezTo>
                    <a:pt x="3514" y="2744"/>
                    <a:pt x="4092" y="3322"/>
                    <a:pt x="4092" y="4060"/>
                  </a:cubicBezTo>
                  <a:cubicBezTo>
                    <a:pt x="4092" y="4814"/>
                    <a:pt x="3498" y="5423"/>
                    <a:pt x="2728" y="5423"/>
                  </a:cubicBezTo>
                  <a:lnTo>
                    <a:pt x="1" y="5423"/>
                  </a:lnTo>
                  <a:lnTo>
                    <a:pt x="1" y="5824"/>
                  </a:lnTo>
                  <a:lnTo>
                    <a:pt x="2744" y="5824"/>
                  </a:lnTo>
                  <a:cubicBezTo>
                    <a:pt x="2754" y="5825"/>
                    <a:pt x="2764" y="5825"/>
                    <a:pt x="2774" y="5825"/>
                  </a:cubicBezTo>
                  <a:cubicBezTo>
                    <a:pt x="3723" y="5825"/>
                    <a:pt x="4509" y="5060"/>
                    <a:pt x="4509" y="4092"/>
                  </a:cubicBezTo>
                  <a:cubicBezTo>
                    <a:pt x="4509" y="3209"/>
                    <a:pt x="3867" y="2455"/>
                    <a:pt x="3001" y="2343"/>
                  </a:cubicBezTo>
                  <a:cubicBezTo>
                    <a:pt x="2905" y="1043"/>
                    <a:pt x="1798" y="1"/>
                    <a:pt x="46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4"/>
            <p:cNvSpPr/>
            <p:nvPr/>
          </p:nvSpPr>
          <p:spPr>
            <a:xfrm>
              <a:off x="1391625" y="858675"/>
              <a:ext cx="50975" cy="4425"/>
            </a:xfrm>
            <a:custGeom>
              <a:rect b="b" l="l" r="r" t="t"/>
              <a:pathLst>
                <a:path extrusionOk="0" h="177" w="2039">
                  <a:moveTo>
                    <a:pt x="1" y="0"/>
                  </a:moveTo>
                  <a:cubicBezTo>
                    <a:pt x="322" y="128"/>
                    <a:pt x="675" y="176"/>
                    <a:pt x="1012" y="176"/>
                  </a:cubicBezTo>
                  <a:cubicBezTo>
                    <a:pt x="1349" y="176"/>
                    <a:pt x="1718" y="128"/>
                    <a:pt x="2039"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4"/>
            <p:cNvSpPr/>
            <p:nvPr/>
          </p:nvSpPr>
          <p:spPr>
            <a:xfrm>
              <a:off x="1271300" y="889950"/>
              <a:ext cx="291625" cy="150425"/>
            </a:xfrm>
            <a:custGeom>
              <a:rect b="b" l="l" r="r" t="t"/>
              <a:pathLst>
                <a:path extrusionOk="0" h="6017" w="11665">
                  <a:moveTo>
                    <a:pt x="5841" y="385"/>
                  </a:moveTo>
                  <a:cubicBezTo>
                    <a:pt x="8777" y="385"/>
                    <a:pt x="11151" y="2712"/>
                    <a:pt x="11263" y="5616"/>
                  </a:cubicBezTo>
                  <a:lnTo>
                    <a:pt x="434" y="5616"/>
                  </a:lnTo>
                  <a:cubicBezTo>
                    <a:pt x="530" y="2728"/>
                    <a:pt x="2921" y="385"/>
                    <a:pt x="5841" y="385"/>
                  </a:cubicBezTo>
                  <a:close/>
                  <a:moveTo>
                    <a:pt x="5841" y="0"/>
                  </a:moveTo>
                  <a:cubicBezTo>
                    <a:pt x="2632" y="0"/>
                    <a:pt x="33" y="2599"/>
                    <a:pt x="33" y="5808"/>
                  </a:cubicBezTo>
                  <a:cubicBezTo>
                    <a:pt x="1" y="5920"/>
                    <a:pt x="113" y="6017"/>
                    <a:pt x="210" y="6017"/>
                  </a:cubicBezTo>
                  <a:lnTo>
                    <a:pt x="11456" y="6017"/>
                  </a:lnTo>
                  <a:cubicBezTo>
                    <a:pt x="11584" y="6017"/>
                    <a:pt x="11665" y="5936"/>
                    <a:pt x="11665" y="5808"/>
                  </a:cubicBezTo>
                  <a:cubicBezTo>
                    <a:pt x="11665" y="2599"/>
                    <a:pt x="9049" y="0"/>
                    <a:pt x="5841"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
            <p:cNvSpPr/>
            <p:nvPr/>
          </p:nvSpPr>
          <p:spPr>
            <a:xfrm>
              <a:off x="2136850" y="1265775"/>
              <a:ext cx="130375" cy="130375"/>
            </a:xfrm>
            <a:custGeom>
              <a:rect b="b" l="l" r="r" t="t"/>
              <a:pathLst>
                <a:path extrusionOk="0" h="5215" w="5215">
                  <a:moveTo>
                    <a:pt x="2632" y="1187"/>
                  </a:moveTo>
                  <a:cubicBezTo>
                    <a:pt x="2889" y="1829"/>
                    <a:pt x="3402" y="2326"/>
                    <a:pt x="4028" y="2583"/>
                  </a:cubicBezTo>
                  <a:cubicBezTo>
                    <a:pt x="3386" y="2856"/>
                    <a:pt x="2889" y="3369"/>
                    <a:pt x="2632" y="3995"/>
                  </a:cubicBezTo>
                  <a:cubicBezTo>
                    <a:pt x="2359" y="3353"/>
                    <a:pt x="1846" y="2856"/>
                    <a:pt x="1220" y="2583"/>
                  </a:cubicBezTo>
                  <a:cubicBezTo>
                    <a:pt x="1846" y="2326"/>
                    <a:pt x="2359" y="1829"/>
                    <a:pt x="2632" y="1187"/>
                  </a:cubicBezTo>
                  <a:close/>
                  <a:moveTo>
                    <a:pt x="2600" y="0"/>
                  </a:moveTo>
                  <a:cubicBezTo>
                    <a:pt x="2487" y="0"/>
                    <a:pt x="2407" y="80"/>
                    <a:pt x="2407" y="209"/>
                  </a:cubicBezTo>
                  <a:cubicBezTo>
                    <a:pt x="2407" y="1428"/>
                    <a:pt x="1397" y="2407"/>
                    <a:pt x="193" y="2407"/>
                  </a:cubicBezTo>
                  <a:cubicBezTo>
                    <a:pt x="97" y="2407"/>
                    <a:pt x="1" y="2487"/>
                    <a:pt x="1" y="2615"/>
                  </a:cubicBezTo>
                  <a:cubicBezTo>
                    <a:pt x="1" y="2727"/>
                    <a:pt x="81" y="2808"/>
                    <a:pt x="193" y="2808"/>
                  </a:cubicBezTo>
                  <a:cubicBezTo>
                    <a:pt x="1429" y="2808"/>
                    <a:pt x="2407" y="3818"/>
                    <a:pt x="2407" y="5022"/>
                  </a:cubicBezTo>
                  <a:cubicBezTo>
                    <a:pt x="2407" y="5134"/>
                    <a:pt x="2487" y="5214"/>
                    <a:pt x="2600" y="5214"/>
                  </a:cubicBezTo>
                  <a:cubicBezTo>
                    <a:pt x="2728" y="5214"/>
                    <a:pt x="2808" y="5134"/>
                    <a:pt x="2808" y="5022"/>
                  </a:cubicBezTo>
                  <a:cubicBezTo>
                    <a:pt x="2808" y="3786"/>
                    <a:pt x="3803" y="2808"/>
                    <a:pt x="5006" y="2808"/>
                  </a:cubicBezTo>
                  <a:cubicBezTo>
                    <a:pt x="5135" y="2808"/>
                    <a:pt x="5215" y="2727"/>
                    <a:pt x="5215" y="2615"/>
                  </a:cubicBezTo>
                  <a:cubicBezTo>
                    <a:pt x="5215" y="2487"/>
                    <a:pt x="5135" y="2407"/>
                    <a:pt x="5006" y="2407"/>
                  </a:cubicBezTo>
                  <a:cubicBezTo>
                    <a:pt x="3787" y="2407"/>
                    <a:pt x="2808" y="1412"/>
                    <a:pt x="2808" y="209"/>
                  </a:cubicBezTo>
                  <a:cubicBezTo>
                    <a:pt x="2808" y="80"/>
                    <a:pt x="2728" y="0"/>
                    <a:pt x="2600"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4"/>
            <p:cNvSpPr/>
            <p:nvPr/>
          </p:nvSpPr>
          <p:spPr>
            <a:xfrm>
              <a:off x="783200" y="1174725"/>
              <a:ext cx="130375" cy="130375"/>
            </a:xfrm>
            <a:custGeom>
              <a:rect b="b" l="l" r="r" t="t"/>
              <a:pathLst>
                <a:path extrusionOk="0" h="5215" w="5215">
                  <a:moveTo>
                    <a:pt x="2599" y="1203"/>
                  </a:moveTo>
                  <a:cubicBezTo>
                    <a:pt x="2872" y="1845"/>
                    <a:pt x="3385" y="2343"/>
                    <a:pt x="4011" y="2599"/>
                  </a:cubicBezTo>
                  <a:cubicBezTo>
                    <a:pt x="3369" y="2856"/>
                    <a:pt x="2872" y="3369"/>
                    <a:pt x="2599" y="4011"/>
                  </a:cubicBezTo>
                  <a:cubicBezTo>
                    <a:pt x="2342" y="3369"/>
                    <a:pt x="1829" y="2856"/>
                    <a:pt x="1203" y="2599"/>
                  </a:cubicBezTo>
                  <a:cubicBezTo>
                    <a:pt x="1845" y="2343"/>
                    <a:pt x="2342" y="1813"/>
                    <a:pt x="2599" y="1203"/>
                  </a:cubicBezTo>
                  <a:close/>
                  <a:moveTo>
                    <a:pt x="2599" y="0"/>
                  </a:moveTo>
                  <a:cubicBezTo>
                    <a:pt x="2487" y="0"/>
                    <a:pt x="2407" y="80"/>
                    <a:pt x="2407" y="193"/>
                  </a:cubicBezTo>
                  <a:cubicBezTo>
                    <a:pt x="2407" y="1412"/>
                    <a:pt x="1396" y="2407"/>
                    <a:pt x="193" y="2407"/>
                  </a:cubicBezTo>
                  <a:cubicBezTo>
                    <a:pt x="80" y="2407"/>
                    <a:pt x="0" y="2487"/>
                    <a:pt x="0" y="2599"/>
                  </a:cubicBezTo>
                  <a:cubicBezTo>
                    <a:pt x="0" y="2712"/>
                    <a:pt x="80" y="2808"/>
                    <a:pt x="193" y="2808"/>
                  </a:cubicBezTo>
                  <a:cubicBezTo>
                    <a:pt x="1412" y="2808"/>
                    <a:pt x="2407" y="3803"/>
                    <a:pt x="2407" y="5006"/>
                  </a:cubicBezTo>
                  <a:cubicBezTo>
                    <a:pt x="2407" y="5134"/>
                    <a:pt x="2487" y="5214"/>
                    <a:pt x="2599" y="5214"/>
                  </a:cubicBezTo>
                  <a:cubicBezTo>
                    <a:pt x="2727" y="5214"/>
                    <a:pt x="2808" y="5134"/>
                    <a:pt x="2808" y="5006"/>
                  </a:cubicBezTo>
                  <a:cubicBezTo>
                    <a:pt x="2808" y="3786"/>
                    <a:pt x="3802" y="2808"/>
                    <a:pt x="5006" y="2808"/>
                  </a:cubicBezTo>
                  <a:cubicBezTo>
                    <a:pt x="5134" y="2808"/>
                    <a:pt x="5214" y="2712"/>
                    <a:pt x="5214" y="2599"/>
                  </a:cubicBezTo>
                  <a:cubicBezTo>
                    <a:pt x="5214" y="2487"/>
                    <a:pt x="5134" y="2407"/>
                    <a:pt x="5006" y="2407"/>
                  </a:cubicBezTo>
                  <a:cubicBezTo>
                    <a:pt x="3786" y="2407"/>
                    <a:pt x="2808" y="1396"/>
                    <a:pt x="2808" y="193"/>
                  </a:cubicBezTo>
                  <a:cubicBezTo>
                    <a:pt x="2808" y="80"/>
                    <a:pt x="2727" y="0"/>
                    <a:pt x="2599"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
            <p:cNvSpPr/>
            <p:nvPr/>
          </p:nvSpPr>
          <p:spPr>
            <a:xfrm>
              <a:off x="2225100" y="1891450"/>
              <a:ext cx="130375" cy="130375"/>
            </a:xfrm>
            <a:custGeom>
              <a:rect b="b" l="l" r="r" t="t"/>
              <a:pathLst>
                <a:path extrusionOk="0" h="5215" w="5215">
                  <a:moveTo>
                    <a:pt x="2583" y="1204"/>
                  </a:moveTo>
                  <a:cubicBezTo>
                    <a:pt x="2840" y="1846"/>
                    <a:pt x="3369" y="2343"/>
                    <a:pt x="3995" y="2616"/>
                  </a:cubicBezTo>
                  <a:cubicBezTo>
                    <a:pt x="3369" y="2873"/>
                    <a:pt x="2872" y="3370"/>
                    <a:pt x="2583" y="4012"/>
                  </a:cubicBezTo>
                  <a:cubicBezTo>
                    <a:pt x="2327" y="3370"/>
                    <a:pt x="1797" y="2873"/>
                    <a:pt x="1188" y="2616"/>
                  </a:cubicBezTo>
                  <a:cubicBezTo>
                    <a:pt x="1829" y="2343"/>
                    <a:pt x="2327" y="1830"/>
                    <a:pt x="2583" y="1204"/>
                  </a:cubicBezTo>
                  <a:close/>
                  <a:moveTo>
                    <a:pt x="2599" y="1"/>
                  </a:moveTo>
                  <a:cubicBezTo>
                    <a:pt x="2487" y="1"/>
                    <a:pt x="2407" y="81"/>
                    <a:pt x="2407" y="209"/>
                  </a:cubicBezTo>
                  <a:cubicBezTo>
                    <a:pt x="2407" y="1429"/>
                    <a:pt x="1396" y="2407"/>
                    <a:pt x="193" y="2407"/>
                  </a:cubicBezTo>
                  <a:cubicBezTo>
                    <a:pt x="81" y="2407"/>
                    <a:pt x="0" y="2488"/>
                    <a:pt x="0" y="2616"/>
                  </a:cubicBezTo>
                  <a:cubicBezTo>
                    <a:pt x="0" y="2728"/>
                    <a:pt x="81" y="2808"/>
                    <a:pt x="193" y="2808"/>
                  </a:cubicBezTo>
                  <a:cubicBezTo>
                    <a:pt x="1428" y="2808"/>
                    <a:pt x="2407" y="3819"/>
                    <a:pt x="2407" y="5022"/>
                  </a:cubicBezTo>
                  <a:cubicBezTo>
                    <a:pt x="2407" y="5135"/>
                    <a:pt x="2487" y="5215"/>
                    <a:pt x="2599" y="5215"/>
                  </a:cubicBezTo>
                  <a:cubicBezTo>
                    <a:pt x="2728" y="5215"/>
                    <a:pt x="2808" y="5135"/>
                    <a:pt x="2808" y="5022"/>
                  </a:cubicBezTo>
                  <a:cubicBezTo>
                    <a:pt x="2808" y="3787"/>
                    <a:pt x="3803" y="2808"/>
                    <a:pt x="5006" y="2808"/>
                  </a:cubicBezTo>
                  <a:cubicBezTo>
                    <a:pt x="5134" y="2808"/>
                    <a:pt x="5214" y="2728"/>
                    <a:pt x="5214" y="2616"/>
                  </a:cubicBezTo>
                  <a:cubicBezTo>
                    <a:pt x="5214" y="2488"/>
                    <a:pt x="5118" y="2407"/>
                    <a:pt x="5006" y="2407"/>
                  </a:cubicBezTo>
                  <a:cubicBezTo>
                    <a:pt x="3787" y="2407"/>
                    <a:pt x="2808" y="1413"/>
                    <a:pt x="2808" y="209"/>
                  </a:cubicBezTo>
                  <a:cubicBezTo>
                    <a:pt x="2808" y="81"/>
                    <a:pt x="2728" y="1"/>
                    <a:pt x="2599"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4"/>
            <p:cNvSpPr/>
            <p:nvPr/>
          </p:nvSpPr>
          <p:spPr>
            <a:xfrm>
              <a:off x="562600" y="1648400"/>
              <a:ext cx="130375" cy="130375"/>
            </a:xfrm>
            <a:custGeom>
              <a:rect b="b" l="l" r="r" t="t"/>
              <a:pathLst>
                <a:path extrusionOk="0" h="5215" w="5215">
                  <a:moveTo>
                    <a:pt x="2583" y="1220"/>
                  </a:moveTo>
                  <a:cubicBezTo>
                    <a:pt x="2840" y="1862"/>
                    <a:pt x="3369" y="2359"/>
                    <a:pt x="3995" y="2632"/>
                  </a:cubicBezTo>
                  <a:cubicBezTo>
                    <a:pt x="3369" y="2888"/>
                    <a:pt x="2872" y="3386"/>
                    <a:pt x="2583" y="4027"/>
                  </a:cubicBezTo>
                  <a:cubicBezTo>
                    <a:pt x="2326" y="3386"/>
                    <a:pt x="1797" y="2888"/>
                    <a:pt x="1171" y="2632"/>
                  </a:cubicBezTo>
                  <a:cubicBezTo>
                    <a:pt x="1829" y="2359"/>
                    <a:pt x="2326" y="1846"/>
                    <a:pt x="2583" y="1220"/>
                  </a:cubicBezTo>
                  <a:close/>
                  <a:moveTo>
                    <a:pt x="2599" y="1"/>
                  </a:moveTo>
                  <a:cubicBezTo>
                    <a:pt x="2487" y="1"/>
                    <a:pt x="2407" y="81"/>
                    <a:pt x="2407" y="193"/>
                  </a:cubicBezTo>
                  <a:cubicBezTo>
                    <a:pt x="2407" y="1428"/>
                    <a:pt x="1396" y="2407"/>
                    <a:pt x="193" y="2407"/>
                  </a:cubicBezTo>
                  <a:cubicBezTo>
                    <a:pt x="80" y="2407"/>
                    <a:pt x="0" y="2487"/>
                    <a:pt x="0" y="2600"/>
                  </a:cubicBezTo>
                  <a:cubicBezTo>
                    <a:pt x="0" y="2728"/>
                    <a:pt x="80" y="2808"/>
                    <a:pt x="193" y="2808"/>
                  </a:cubicBezTo>
                  <a:cubicBezTo>
                    <a:pt x="1428" y="2808"/>
                    <a:pt x="2407" y="3803"/>
                    <a:pt x="2407" y="5006"/>
                  </a:cubicBezTo>
                  <a:cubicBezTo>
                    <a:pt x="2407" y="5134"/>
                    <a:pt x="2487" y="5215"/>
                    <a:pt x="2599" y="5215"/>
                  </a:cubicBezTo>
                  <a:cubicBezTo>
                    <a:pt x="2728" y="5215"/>
                    <a:pt x="2808" y="5134"/>
                    <a:pt x="2808" y="5006"/>
                  </a:cubicBezTo>
                  <a:cubicBezTo>
                    <a:pt x="2808" y="3787"/>
                    <a:pt x="3802" y="2808"/>
                    <a:pt x="5006" y="2808"/>
                  </a:cubicBezTo>
                  <a:cubicBezTo>
                    <a:pt x="5134" y="2808"/>
                    <a:pt x="5214" y="2728"/>
                    <a:pt x="5214" y="2600"/>
                  </a:cubicBezTo>
                  <a:cubicBezTo>
                    <a:pt x="5214" y="2487"/>
                    <a:pt x="5118" y="2407"/>
                    <a:pt x="5006" y="2407"/>
                  </a:cubicBezTo>
                  <a:cubicBezTo>
                    <a:pt x="3786" y="2407"/>
                    <a:pt x="2808" y="1396"/>
                    <a:pt x="2808" y="193"/>
                  </a:cubicBezTo>
                  <a:cubicBezTo>
                    <a:pt x="2808" y="81"/>
                    <a:pt x="2728" y="1"/>
                    <a:pt x="2599"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4"/>
            <p:cNvSpPr/>
            <p:nvPr/>
          </p:nvSpPr>
          <p:spPr>
            <a:xfrm>
              <a:off x="1876950" y="1708575"/>
              <a:ext cx="108325" cy="108300"/>
            </a:xfrm>
            <a:custGeom>
              <a:rect b="b" l="l" r="r" t="t"/>
              <a:pathLst>
                <a:path extrusionOk="0" h="4332" w="4333">
                  <a:moveTo>
                    <a:pt x="2166" y="1123"/>
                  </a:moveTo>
                  <a:cubicBezTo>
                    <a:pt x="2391" y="1588"/>
                    <a:pt x="2760" y="1957"/>
                    <a:pt x="3209" y="2166"/>
                  </a:cubicBezTo>
                  <a:cubicBezTo>
                    <a:pt x="2760" y="2374"/>
                    <a:pt x="2375" y="2743"/>
                    <a:pt x="2166" y="3209"/>
                  </a:cubicBezTo>
                  <a:cubicBezTo>
                    <a:pt x="1958" y="2743"/>
                    <a:pt x="1589" y="2358"/>
                    <a:pt x="1124" y="2166"/>
                  </a:cubicBezTo>
                  <a:cubicBezTo>
                    <a:pt x="1573" y="1941"/>
                    <a:pt x="1958" y="1588"/>
                    <a:pt x="2166" y="1123"/>
                  </a:cubicBezTo>
                  <a:close/>
                  <a:moveTo>
                    <a:pt x="2166" y="0"/>
                  </a:moveTo>
                  <a:cubicBezTo>
                    <a:pt x="2054" y="0"/>
                    <a:pt x="1974" y="80"/>
                    <a:pt x="1974" y="193"/>
                  </a:cubicBezTo>
                  <a:cubicBezTo>
                    <a:pt x="1974" y="1155"/>
                    <a:pt x="1188" y="1957"/>
                    <a:pt x="209" y="1957"/>
                  </a:cubicBezTo>
                  <a:cubicBezTo>
                    <a:pt x="81" y="1957"/>
                    <a:pt x="1" y="2038"/>
                    <a:pt x="1" y="2166"/>
                  </a:cubicBezTo>
                  <a:cubicBezTo>
                    <a:pt x="1" y="2278"/>
                    <a:pt x="81" y="2358"/>
                    <a:pt x="209" y="2358"/>
                  </a:cubicBezTo>
                  <a:cubicBezTo>
                    <a:pt x="1172" y="2358"/>
                    <a:pt x="1974" y="3145"/>
                    <a:pt x="1974" y="4123"/>
                  </a:cubicBezTo>
                  <a:cubicBezTo>
                    <a:pt x="1974" y="4252"/>
                    <a:pt x="2054" y="4332"/>
                    <a:pt x="2166" y="4332"/>
                  </a:cubicBezTo>
                  <a:cubicBezTo>
                    <a:pt x="2295" y="4332"/>
                    <a:pt x="2375" y="4252"/>
                    <a:pt x="2375" y="4123"/>
                  </a:cubicBezTo>
                  <a:cubicBezTo>
                    <a:pt x="2375" y="3161"/>
                    <a:pt x="3161" y="2358"/>
                    <a:pt x="4140" y="2358"/>
                  </a:cubicBezTo>
                  <a:cubicBezTo>
                    <a:pt x="4252" y="2358"/>
                    <a:pt x="4332" y="2278"/>
                    <a:pt x="4332" y="2166"/>
                  </a:cubicBezTo>
                  <a:cubicBezTo>
                    <a:pt x="4332" y="2038"/>
                    <a:pt x="4252" y="1957"/>
                    <a:pt x="4140" y="1957"/>
                  </a:cubicBezTo>
                  <a:cubicBezTo>
                    <a:pt x="3177" y="1957"/>
                    <a:pt x="2375" y="1171"/>
                    <a:pt x="2375" y="193"/>
                  </a:cubicBezTo>
                  <a:cubicBezTo>
                    <a:pt x="2375" y="80"/>
                    <a:pt x="2295"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4"/>
            <p:cNvSpPr/>
            <p:nvPr/>
          </p:nvSpPr>
          <p:spPr>
            <a:xfrm>
              <a:off x="235300" y="1249325"/>
              <a:ext cx="253925" cy="318875"/>
            </a:xfrm>
            <a:custGeom>
              <a:rect b="b" l="l" r="r" t="t"/>
              <a:pathLst>
                <a:path extrusionOk="0" h="12755" w="10157">
                  <a:moveTo>
                    <a:pt x="3787" y="0"/>
                  </a:moveTo>
                  <a:cubicBezTo>
                    <a:pt x="3659" y="0"/>
                    <a:pt x="3578" y="81"/>
                    <a:pt x="3578" y="193"/>
                  </a:cubicBezTo>
                  <a:cubicBezTo>
                    <a:pt x="3578" y="2647"/>
                    <a:pt x="2102" y="4749"/>
                    <a:pt x="1" y="5680"/>
                  </a:cubicBezTo>
                  <a:lnTo>
                    <a:pt x="1" y="6113"/>
                  </a:lnTo>
                  <a:cubicBezTo>
                    <a:pt x="1846" y="5375"/>
                    <a:pt x="3258" y="3771"/>
                    <a:pt x="3787" y="1797"/>
                  </a:cubicBezTo>
                  <a:cubicBezTo>
                    <a:pt x="4365" y="4043"/>
                    <a:pt x="6129" y="5808"/>
                    <a:pt x="8359" y="6370"/>
                  </a:cubicBezTo>
                  <a:cubicBezTo>
                    <a:pt x="6113" y="6963"/>
                    <a:pt x="4348" y="8728"/>
                    <a:pt x="3787" y="10942"/>
                  </a:cubicBezTo>
                  <a:cubicBezTo>
                    <a:pt x="3290" y="8985"/>
                    <a:pt x="1862" y="7380"/>
                    <a:pt x="1" y="6642"/>
                  </a:cubicBezTo>
                  <a:lnTo>
                    <a:pt x="1" y="7075"/>
                  </a:lnTo>
                  <a:cubicBezTo>
                    <a:pt x="2102" y="8006"/>
                    <a:pt x="3578" y="10108"/>
                    <a:pt x="3578" y="12546"/>
                  </a:cubicBezTo>
                  <a:cubicBezTo>
                    <a:pt x="3578" y="12675"/>
                    <a:pt x="3659" y="12755"/>
                    <a:pt x="3787" y="12755"/>
                  </a:cubicBezTo>
                  <a:cubicBezTo>
                    <a:pt x="3899" y="12755"/>
                    <a:pt x="3979" y="12675"/>
                    <a:pt x="3979" y="12546"/>
                  </a:cubicBezTo>
                  <a:cubicBezTo>
                    <a:pt x="3979" y="9257"/>
                    <a:pt x="6675" y="6578"/>
                    <a:pt x="9964" y="6578"/>
                  </a:cubicBezTo>
                  <a:cubicBezTo>
                    <a:pt x="10076" y="6578"/>
                    <a:pt x="10156" y="6498"/>
                    <a:pt x="10156" y="6370"/>
                  </a:cubicBezTo>
                  <a:cubicBezTo>
                    <a:pt x="10156" y="6257"/>
                    <a:pt x="10076" y="6177"/>
                    <a:pt x="9964" y="6177"/>
                  </a:cubicBezTo>
                  <a:cubicBezTo>
                    <a:pt x="6675" y="6177"/>
                    <a:pt x="3979" y="3482"/>
                    <a:pt x="3979" y="193"/>
                  </a:cubicBezTo>
                  <a:cubicBezTo>
                    <a:pt x="3979" y="81"/>
                    <a:pt x="3899" y="0"/>
                    <a:pt x="378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4"/>
            <p:cNvSpPr/>
            <p:nvPr/>
          </p:nvSpPr>
          <p:spPr>
            <a:xfrm>
              <a:off x="410575" y="1001450"/>
              <a:ext cx="58175" cy="58175"/>
            </a:xfrm>
            <a:custGeom>
              <a:rect b="b" l="l" r="r" t="t"/>
              <a:pathLst>
                <a:path extrusionOk="0" h="2327" w="2327">
                  <a:moveTo>
                    <a:pt x="1172" y="434"/>
                  </a:moveTo>
                  <a:cubicBezTo>
                    <a:pt x="1589" y="434"/>
                    <a:pt x="1926" y="771"/>
                    <a:pt x="1926" y="1188"/>
                  </a:cubicBezTo>
                  <a:cubicBezTo>
                    <a:pt x="1926" y="1605"/>
                    <a:pt x="1589" y="1958"/>
                    <a:pt x="1172" y="1958"/>
                  </a:cubicBezTo>
                  <a:cubicBezTo>
                    <a:pt x="739" y="1958"/>
                    <a:pt x="402" y="1605"/>
                    <a:pt x="402" y="1188"/>
                  </a:cubicBezTo>
                  <a:cubicBezTo>
                    <a:pt x="402" y="771"/>
                    <a:pt x="739" y="434"/>
                    <a:pt x="1172" y="434"/>
                  </a:cubicBezTo>
                  <a:close/>
                  <a:moveTo>
                    <a:pt x="1172" y="0"/>
                  </a:moveTo>
                  <a:cubicBezTo>
                    <a:pt x="530" y="0"/>
                    <a:pt x="1" y="530"/>
                    <a:pt x="1" y="1172"/>
                  </a:cubicBezTo>
                  <a:cubicBezTo>
                    <a:pt x="1" y="1813"/>
                    <a:pt x="530" y="2327"/>
                    <a:pt x="1172" y="2327"/>
                  </a:cubicBezTo>
                  <a:cubicBezTo>
                    <a:pt x="1814" y="2327"/>
                    <a:pt x="2327" y="1813"/>
                    <a:pt x="2327" y="1172"/>
                  </a:cubicBezTo>
                  <a:cubicBezTo>
                    <a:pt x="2327" y="530"/>
                    <a:pt x="1814" y="0"/>
                    <a:pt x="117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4"/>
            <p:cNvSpPr/>
            <p:nvPr/>
          </p:nvSpPr>
          <p:spPr>
            <a:xfrm>
              <a:off x="1268100" y="1294250"/>
              <a:ext cx="46550" cy="83450"/>
            </a:xfrm>
            <a:custGeom>
              <a:rect b="b" l="l" r="r" t="t"/>
              <a:pathLst>
                <a:path extrusionOk="0" h="3338" w="1862">
                  <a:moveTo>
                    <a:pt x="899" y="674"/>
                  </a:moveTo>
                  <a:lnTo>
                    <a:pt x="899" y="1444"/>
                  </a:lnTo>
                  <a:lnTo>
                    <a:pt x="883" y="1444"/>
                  </a:lnTo>
                  <a:cubicBezTo>
                    <a:pt x="739" y="1412"/>
                    <a:pt x="642" y="1348"/>
                    <a:pt x="578" y="1284"/>
                  </a:cubicBezTo>
                  <a:cubicBezTo>
                    <a:pt x="498" y="1236"/>
                    <a:pt x="482" y="1155"/>
                    <a:pt x="482" y="1027"/>
                  </a:cubicBezTo>
                  <a:cubicBezTo>
                    <a:pt x="482" y="915"/>
                    <a:pt x="514" y="834"/>
                    <a:pt x="594" y="770"/>
                  </a:cubicBezTo>
                  <a:cubicBezTo>
                    <a:pt x="674" y="706"/>
                    <a:pt x="771" y="674"/>
                    <a:pt x="899" y="674"/>
                  </a:cubicBezTo>
                  <a:close/>
                  <a:moveTo>
                    <a:pt x="995" y="1877"/>
                  </a:moveTo>
                  <a:cubicBezTo>
                    <a:pt x="1140" y="1909"/>
                    <a:pt x="1236" y="1974"/>
                    <a:pt x="1316" y="2038"/>
                  </a:cubicBezTo>
                  <a:cubicBezTo>
                    <a:pt x="1396" y="2086"/>
                    <a:pt x="1445" y="2198"/>
                    <a:pt x="1445" y="2294"/>
                  </a:cubicBezTo>
                  <a:cubicBezTo>
                    <a:pt x="1445" y="2439"/>
                    <a:pt x="1396" y="2519"/>
                    <a:pt x="1316" y="2599"/>
                  </a:cubicBezTo>
                  <a:cubicBezTo>
                    <a:pt x="1236" y="2679"/>
                    <a:pt x="1140" y="2695"/>
                    <a:pt x="995" y="2695"/>
                  </a:cubicBezTo>
                  <a:lnTo>
                    <a:pt x="995" y="1877"/>
                  </a:lnTo>
                  <a:close/>
                  <a:moveTo>
                    <a:pt x="883" y="0"/>
                  </a:moveTo>
                  <a:lnTo>
                    <a:pt x="883" y="321"/>
                  </a:lnTo>
                  <a:cubicBezTo>
                    <a:pt x="690" y="321"/>
                    <a:pt x="562" y="353"/>
                    <a:pt x="418" y="401"/>
                  </a:cubicBezTo>
                  <a:cubicBezTo>
                    <a:pt x="273" y="465"/>
                    <a:pt x="177" y="546"/>
                    <a:pt x="113" y="674"/>
                  </a:cubicBezTo>
                  <a:cubicBezTo>
                    <a:pt x="33" y="770"/>
                    <a:pt x="1" y="915"/>
                    <a:pt x="1" y="1027"/>
                  </a:cubicBezTo>
                  <a:cubicBezTo>
                    <a:pt x="1" y="1203"/>
                    <a:pt x="33" y="1332"/>
                    <a:pt x="113" y="1444"/>
                  </a:cubicBezTo>
                  <a:cubicBezTo>
                    <a:pt x="193" y="1556"/>
                    <a:pt x="289" y="1637"/>
                    <a:pt x="402" y="1669"/>
                  </a:cubicBezTo>
                  <a:cubicBezTo>
                    <a:pt x="498" y="1717"/>
                    <a:pt x="658" y="1765"/>
                    <a:pt x="851" y="1829"/>
                  </a:cubicBezTo>
                  <a:lnTo>
                    <a:pt x="851" y="2679"/>
                  </a:lnTo>
                  <a:cubicBezTo>
                    <a:pt x="739" y="2647"/>
                    <a:pt x="642" y="2615"/>
                    <a:pt x="578" y="2535"/>
                  </a:cubicBezTo>
                  <a:cubicBezTo>
                    <a:pt x="514" y="2455"/>
                    <a:pt x="450" y="2375"/>
                    <a:pt x="450" y="2278"/>
                  </a:cubicBezTo>
                  <a:lnTo>
                    <a:pt x="1" y="2278"/>
                  </a:lnTo>
                  <a:cubicBezTo>
                    <a:pt x="17" y="2471"/>
                    <a:pt x="97" y="2647"/>
                    <a:pt x="257" y="2792"/>
                  </a:cubicBezTo>
                  <a:cubicBezTo>
                    <a:pt x="418" y="2936"/>
                    <a:pt x="610" y="3016"/>
                    <a:pt x="851" y="3032"/>
                  </a:cubicBezTo>
                  <a:lnTo>
                    <a:pt x="851" y="3337"/>
                  </a:lnTo>
                  <a:lnTo>
                    <a:pt x="979" y="3337"/>
                  </a:lnTo>
                  <a:lnTo>
                    <a:pt x="979" y="3032"/>
                  </a:lnTo>
                  <a:cubicBezTo>
                    <a:pt x="1172" y="3032"/>
                    <a:pt x="1332" y="3000"/>
                    <a:pt x="1461" y="2936"/>
                  </a:cubicBezTo>
                  <a:cubicBezTo>
                    <a:pt x="1605" y="2872"/>
                    <a:pt x="1701" y="2776"/>
                    <a:pt x="1765" y="2679"/>
                  </a:cubicBezTo>
                  <a:cubicBezTo>
                    <a:pt x="1814" y="2551"/>
                    <a:pt x="1862" y="2439"/>
                    <a:pt x="1862" y="2310"/>
                  </a:cubicBezTo>
                  <a:cubicBezTo>
                    <a:pt x="1862" y="2150"/>
                    <a:pt x="1814" y="2006"/>
                    <a:pt x="1733" y="1909"/>
                  </a:cubicBezTo>
                  <a:cubicBezTo>
                    <a:pt x="1653" y="1813"/>
                    <a:pt x="1621" y="1733"/>
                    <a:pt x="1493" y="1669"/>
                  </a:cubicBezTo>
                  <a:cubicBezTo>
                    <a:pt x="1396" y="1637"/>
                    <a:pt x="1236" y="1572"/>
                    <a:pt x="1076" y="1508"/>
                  </a:cubicBezTo>
                  <a:lnTo>
                    <a:pt x="995" y="1492"/>
                  </a:lnTo>
                  <a:lnTo>
                    <a:pt x="995" y="674"/>
                  </a:lnTo>
                  <a:cubicBezTo>
                    <a:pt x="1092" y="690"/>
                    <a:pt x="1204" y="722"/>
                    <a:pt x="1252" y="786"/>
                  </a:cubicBezTo>
                  <a:cubicBezTo>
                    <a:pt x="1316" y="850"/>
                    <a:pt x="1364" y="931"/>
                    <a:pt x="1380" y="1027"/>
                  </a:cubicBezTo>
                  <a:lnTo>
                    <a:pt x="1846" y="1027"/>
                  </a:lnTo>
                  <a:cubicBezTo>
                    <a:pt x="1814" y="834"/>
                    <a:pt x="1733" y="674"/>
                    <a:pt x="1573" y="546"/>
                  </a:cubicBezTo>
                  <a:cubicBezTo>
                    <a:pt x="1445" y="433"/>
                    <a:pt x="1236" y="353"/>
                    <a:pt x="995" y="321"/>
                  </a:cubicBezTo>
                  <a:lnTo>
                    <a:pt x="995" y="0"/>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4"/>
            <p:cNvSpPr/>
            <p:nvPr/>
          </p:nvSpPr>
          <p:spPr>
            <a:xfrm>
              <a:off x="1220375" y="1265375"/>
              <a:ext cx="143200" cy="143200"/>
            </a:xfrm>
            <a:custGeom>
              <a:rect b="b" l="l" r="r" t="t"/>
              <a:pathLst>
                <a:path extrusionOk="0" h="5728" w="5728">
                  <a:moveTo>
                    <a:pt x="2872" y="401"/>
                  </a:moveTo>
                  <a:cubicBezTo>
                    <a:pt x="4236" y="401"/>
                    <a:pt x="5327" y="1508"/>
                    <a:pt x="5327" y="2872"/>
                  </a:cubicBezTo>
                  <a:cubicBezTo>
                    <a:pt x="5327" y="4236"/>
                    <a:pt x="4236" y="5326"/>
                    <a:pt x="2872" y="5326"/>
                  </a:cubicBezTo>
                  <a:cubicBezTo>
                    <a:pt x="1492" y="5326"/>
                    <a:pt x="402" y="4236"/>
                    <a:pt x="402" y="2872"/>
                  </a:cubicBezTo>
                  <a:cubicBezTo>
                    <a:pt x="402" y="1508"/>
                    <a:pt x="1492" y="401"/>
                    <a:pt x="2872" y="401"/>
                  </a:cubicBezTo>
                  <a:close/>
                  <a:moveTo>
                    <a:pt x="2872" y="0"/>
                  </a:moveTo>
                  <a:cubicBezTo>
                    <a:pt x="1284" y="0"/>
                    <a:pt x="0" y="1284"/>
                    <a:pt x="0" y="2872"/>
                  </a:cubicBezTo>
                  <a:cubicBezTo>
                    <a:pt x="0" y="4444"/>
                    <a:pt x="1284" y="5728"/>
                    <a:pt x="2872" y="5728"/>
                  </a:cubicBezTo>
                  <a:cubicBezTo>
                    <a:pt x="4444" y="5728"/>
                    <a:pt x="5728" y="4444"/>
                    <a:pt x="5728" y="2872"/>
                  </a:cubicBezTo>
                  <a:cubicBezTo>
                    <a:pt x="5728" y="1284"/>
                    <a:pt x="4444" y="0"/>
                    <a:pt x="287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4"/>
            <p:cNvSpPr/>
            <p:nvPr/>
          </p:nvSpPr>
          <p:spPr>
            <a:xfrm>
              <a:off x="1189900" y="1234875"/>
              <a:ext cx="204575" cy="204575"/>
            </a:xfrm>
            <a:custGeom>
              <a:rect b="b" l="l" r="r" t="t"/>
              <a:pathLst>
                <a:path extrusionOk="0" h="8183" w="8183">
                  <a:moveTo>
                    <a:pt x="4091" y="402"/>
                  </a:moveTo>
                  <a:cubicBezTo>
                    <a:pt x="6113" y="402"/>
                    <a:pt x="7781" y="2054"/>
                    <a:pt x="7781" y="4092"/>
                  </a:cubicBezTo>
                  <a:cubicBezTo>
                    <a:pt x="7781" y="6113"/>
                    <a:pt x="6129" y="7782"/>
                    <a:pt x="4091" y="7782"/>
                  </a:cubicBezTo>
                  <a:cubicBezTo>
                    <a:pt x="2038" y="7782"/>
                    <a:pt x="401" y="6113"/>
                    <a:pt x="401" y="4092"/>
                  </a:cubicBezTo>
                  <a:cubicBezTo>
                    <a:pt x="401" y="2054"/>
                    <a:pt x="2054" y="402"/>
                    <a:pt x="4091" y="402"/>
                  </a:cubicBezTo>
                  <a:close/>
                  <a:moveTo>
                    <a:pt x="4091" y="1"/>
                  </a:moveTo>
                  <a:cubicBezTo>
                    <a:pt x="1813" y="1"/>
                    <a:pt x="0" y="1846"/>
                    <a:pt x="0" y="4092"/>
                  </a:cubicBezTo>
                  <a:cubicBezTo>
                    <a:pt x="0" y="6338"/>
                    <a:pt x="1829" y="8183"/>
                    <a:pt x="4091" y="8183"/>
                  </a:cubicBezTo>
                  <a:cubicBezTo>
                    <a:pt x="6337" y="8183"/>
                    <a:pt x="8182" y="6338"/>
                    <a:pt x="8182" y="4092"/>
                  </a:cubicBezTo>
                  <a:cubicBezTo>
                    <a:pt x="8182" y="1846"/>
                    <a:pt x="6353" y="1"/>
                    <a:pt x="4091"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4"/>
            <p:cNvSpPr/>
            <p:nvPr/>
          </p:nvSpPr>
          <p:spPr>
            <a:xfrm>
              <a:off x="1034675" y="1179125"/>
              <a:ext cx="513400" cy="435200"/>
            </a:xfrm>
            <a:custGeom>
              <a:rect b="b" l="l" r="r" t="t"/>
              <a:pathLst>
                <a:path extrusionOk="0" h="17408" w="20536">
                  <a:moveTo>
                    <a:pt x="17119" y="402"/>
                  </a:moveTo>
                  <a:cubicBezTo>
                    <a:pt x="18803" y="402"/>
                    <a:pt x="20151" y="1765"/>
                    <a:pt x="20151" y="3450"/>
                  </a:cubicBezTo>
                  <a:lnTo>
                    <a:pt x="20151" y="11488"/>
                  </a:lnTo>
                  <a:lnTo>
                    <a:pt x="433" y="11488"/>
                  </a:lnTo>
                  <a:lnTo>
                    <a:pt x="433" y="3450"/>
                  </a:lnTo>
                  <a:cubicBezTo>
                    <a:pt x="433" y="1765"/>
                    <a:pt x="1797" y="402"/>
                    <a:pt x="3482" y="402"/>
                  </a:cubicBezTo>
                  <a:close/>
                  <a:moveTo>
                    <a:pt x="20135" y="11905"/>
                  </a:moveTo>
                  <a:cubicBezTo>
                    <a:pt x="20103" y="13557"/>
                    <a:pt x="18739" y="14857"/>
                    <a:pt x="17087" y="14857"/>
                  </a:cubicBezTo>
                  <a:lnTo>
                    <a:pt x="3482" y="14857"/>
                  </a:lnTo>
                  <a:cubicBezTo>
                    <a:pt x="1829" y="14857"/>
                    <a:pt x="482" y="13541"/>
                    <a:pt x="433" y="11905"/>
                  </a:cubicBezTo>
                  <a:close/>
                  <a:moveTo>
                    <a:pt x="12354" y="15258"/>
                  </a:moveTo>
                  <a:lnTo>
                    <a:pt x="12354" y="16878"/>
                  </a:lnTo>
                  <a:lnTo>
                    <a:pt x="8247" y="16878"/>
                  </a:lnTo>
                  <a:lnTo>
                    <a:pt x="8247" y="15258"/>
                  </a:lnTo>
                  <a:close/>
                  <a:moveTo>
                    <a:pt x="3450" y="1"/>
                  </a:moveTo>
                  <a:cubicBezTo>
                    <a:pt x="1557" y="1"/>
                    <a:pt x="0" y="1541"/>
                    <a:pt x="0" y="3450"/>
                  </a:cubicBezTo>
                  <a:lnTo>
                    <a:pt x="0" y="11809"/>
                  </a:lnTo>
                  <a:cubicBezTo>
                    <a:pt x="0" y="13718"/>
                    <a:pt x="1557" y="15258"/>
                    <a:pt x="3450" y="15258"/>
                  </a:cubicBezTo>
                  <a:lnTo>
                    <a:pt x="7846" y="15258"/>
                  </a:lnTo>
                  <a:lnTo>
                    <a:pt x="7846" y="17007"/>
                  </a:lnTo>
                  <a:lnTo>
                    <a:pt x="6402" y="17007"/>
                  </a:lnTo>
                  <a:cubicBezTo>
                    <a:pt x="6289" y="17007"/>
                    <a:pt x="6209" y="17087"/>
                    <a:pt x="6209" y="17199"/>
                  </a:cubicBezTo>
                  <a:cubicBezTo>
                    <a:pt x="6209" y="17328"/>
                    <a:pt x="6289" y="17408"/>
                    <a:pt x="6402" y="17408"/>
                  </a:cubicBezTo>
                  <a:lnTo>
                    <a:pt x="14199" y="17408"/>
                  </a:lnTo>
                  <a:cubicBezTo>
                    <a:pt x="14311" y="17408"/>
                    <a:pt x="14391" y="17296"/>
                    <a:pt x="14391" y="17199"/>
                  </a:cubicBezTo>
                  <a:cubicBezTo>
                    <a:pt x="14391" y="17087"/>
                    <a:pt x="14311" y="17007"/>
                    <a:pt x="14183" y="17007"/>
                  </a:cubicBezTo>
                  <a:lnTo>
                    <a:pt x="12739" y="17007"/>
                  </a:lnTo>
                  <a:lnTo>
                    <a:pt x="12739" y="15258"/>
                  </a:lnTo>
                  <a:lnTo>
                    <a:pt x="17087" y="15258"/>
                  </a:lnTo>
                  <a:cubicBezTo>
                    <a:pt x="18996" y="15258"/>
                    <a:pt x="20536" y="13718"/>
                    <a:pt x="20536" y="11809"/>
                  </a:cubicBezTo>
                  <a:lnTo>
                    <a:pt x="20536" y="3450"/>
                  </a:lnTo>
                  <a:cubicBezTo>
                    <a:pt x="20536" y="1541"/>
                    <a:pt x="18996" y="1"/>
                    <a:pt x="1708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4"/>
            <p:cNvSpPr/>
            <p:nvPr/>
          </p:nvSpPr>
          <p:spPr>
            <a:xfrm>
              <a:off x="1274125" y="1493575"/>
              <a:ext cx="36125" cy="35725"/>
            </a:xfrm>
            <a:custGeom>
              <a:rect b="b" l="l" r="r" t="t"/>
              <a:pathLst>
                <a:path extrusionOk="0" h="1429" w="1445">
                  <a:moveTo>
                    <a:pt x="722" y="1"/>
                  </a:moveTo>
                  <a:cubicBezTo>
                    <a:pt x="321" y="1"/>
                    <a:pt x="0" y="306"/>
                    <a:pt x="0" y="707"/>
                  </a:cubicBezTo>
                  <a:cubicBezTo>
                    <a:pt x="0" y="1108"/>
                    <a:pt x="321" y="1429"/>
                    <a:pt x="722" y="1429"/>
                  </a:cubicBezTo>
                  <a:cubicBezTo>
                    <a:pt x="1123" y="1429"/>
                    <a:pt x="1444" y="1108"/>
                    <a:pt x="1444" y="707"/>
                  </a:cubicBezTo>
                  <a:cubicBezTo>
                    <a:pt x="1444" y="306"/>
                    <a:pt x="1123" y="1"/>
                    <a:pt x="72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4"/>
            <p:cNvSpPr/>
            <p:nvPr/>
          </p:nvSpPr>
          <p:spPr>
            <a:xfrm>
              <a:off x="2066675" y="1476325"/>
              <a:ext cx="289200" cy="237475"/>
            </a:xfrm>
            <a:custGeom>
              <a:rect b="b" l="l" r="r" t="t"/>
              <a:pathLst>
                <a:path extrusionOk="0" h="9499" w="11568">
                  <a:moveTo>
                    <a:pt x="7877" y="290"/>
                  </a:moveTo>
                  <a:cubicBezTo>
                    <a:pt x="8519" y="290"/>
                    <a:pt x="9097" y="530"/>
                    <a:pt x="9498" y="947"/>
                  </a:cubicBezTo>
                  <a:cubicBezTo>
                    <a:pt x="9540" y="979"/>
                    <a:pt x="9595" y="1003"/>
                    <a:pt x="9646" y="1003"/>
                  </a:cubicBezTo>
                  <a:cubicBezTo>
                    <a:pt x="9674" y="1003"/>
                    <a:pt x="9700" y="996"/>
                    <a:pt x="9722" y="980"/>
                  </a:cubicBezTo>
                  <a:lnTo>
                    <a:pt x="10332" y="707"/>
                  </a:lnTo>
                  <a:lnTo>
                    <a:pt x="10605" y="578"/>
                  </a:lnTo>
                  <a:lnTo>
                    <a:pt x="10605" y="578"/>
                  </a:lnTo>
                  <a:cubicBezTo>
                    <a:pt x="10428" y="803"/>
                    <a:pt x="10172" y="1060"/>
                    <a:pt x="9979" y="1204"/>
                  </a:cubicBezTo>
                  <a:cubicBezTo>
                    <a:pt x="9947" y="1236"/>
                    <a:pt x="9931" y="1284"/>
                    <a:pt x="9899" y="1316"/>
                  </a:cubicBezTo>
                  <a:lnTo>
                    <a:pt x="9899" y="1365"/>
                  </a:lnTo>
                  <a:cubicBezTo>
                    <a:pt x="9899" y="1429"/>
                    <a:pt x="9899" y="1477"/>
                    <a:pt x="9947" y="1525"/>
                  </a:cubicBezTo>
                  <a:cubicBezTo>
                    <a:pt x="9979" y="1573"/>
                    <a:pt x="10027" y="1605"/>
                    <a:pt x="10091" y="1605"/>
                  </a:cubicBezTo>
                  <a:cubicBezTo>
                    <a:pt x="10091" y="1605"/>
                    <a:pt x="10108" y="1607"/>
                    <a:pt x="10140" y="1607"/>
                  </a:cubicBezTo>
                  <a:cubicBezTo>
                    <a:pt x="10217" y="1607"/>
                    <a:pt x="10383" y="1598"/>
                    <a:pt x="10589" y="1541"/>
                  </a:cubicBezTo>
                  <a:cubicBezTo>
                    <a:pt x="10653" y="1525"/>
                    <a:pt x="10733" y="1509"/>
                    <a:pt x="10829" y="1461"/>
                  </a:cubicBezTo>
                  <a:lnTo>
                    <a:pt x="10829" y="1461"/>
                  </a:lnTo>
                  <a:cubicBezTo>
                    <a:pt x="10749" y="1541"/>
                    <a:pt x="10685" y="1637"/>
                    <a:pt x="10589" y="1718"/>
                  </a:cubicBezTo>
                  <a:cubicBezTo>
                    <a:pt x="10332" y="1990"/>
                    <a:pt x="10172" y="2103"/>
                    <a:pt x="10107" y="2151"/>
                  </a:cubicBezTo>
                  <a:cubicBezTo>
                    <a:pt x="10027" y="2167"/>
                    <a:pt x="9963" y="2247"/>
                    <a:pt x="9963" y="2327"/>
                  </a:cubicBezTo>
                  <a:cubicBezTo>
                    <a:pt x="9867" y="5456"/>
                    <a:pt x="7781" y="8729"/>
                    <a:pt x="4011" y="8921"/>
                  </a:cubicBezTo>
                  <a:cubicBezTo>
                    <a:pt x="3869" y="8937"/>
                    <a:pt x="3727" y="8944"/>
                    <a:pt x="3586" y="8944"/>
                  </a:cubicBezTo>
                  <a:cubicBezTo>
                    <a:pt x="2698" y="8944"/>
                    <a:pt x="1811" y="8649"/>
                    <a:pt x="995" y="8151"/>
                  </a:cubicBezTo>
                  <a:cubicBezTo>
                    <a:pt x="1123" y="8151"/>
                    <a:pt x="1219" y="8167"/>
                    <a:pt x="1348" y="8167"/>
                  </a:cubicBezTo>
                  <a:cubicBezTo>
                    <a:pt x="2118" y="8167"/>
                    <a:pt x="2920" y="7878"/>
                    <a:pt x="3626" y="7349"/>
                  </a:cubicBezTo>
                  <a:cubicBezTo>
                    <a:pt x="3690" y="7301"/>
                    <a:pt x="3706" y="7220"/>
                    <a:pt x="3706" y="7140"/>
                  </a:cubicBezTo>
                  <a:cubicBezTo>
                    <a:pt x="3690" y="7060"/>
                    <a:pt x="3642" y="6996"/>
                    <a:pt x="3562" y="6980"/>
                  </a:cubicBezTo>
                  <a:cubicBezTo>
                    <a:pt x="3080" y="6835"/>
                    <a:pt x="1813" y="6386"/>
                    <a:pt x="1621" y="5761"/>
                  </a:cubicBezTo>
                  <a:lnTo>
                    <a:pt x="2439" y="5744"/>
                  </a:lnTo>
                  <a:cubicBezTo>
                    <a:pt x="2551" y="5744"/>
                    <a:pt x="2615" y="5664"/>
                    <a:pt x="2647" y="5552"/>
                  </a:cubicBezTo>
                  <a:cubicBezTo>
                    <a:pt x="2663" y="5456"/>
                    <a:pt x="2599" y="5375"/>
                    <a:pt x="2503" y="5343"/>
                  </a:cubicBezTo>
                  <a:cubicBezTo>
                    <a:pt x="2503" y="5343"/>
                    <a:pt x="1877" y="5135"/>
                    <a:pt x="1556" y="4862"/>
                  </a:cubicBezTo>
                  <a:cubicBezTo>
                    <a:pt x="1075" y="4429"/>
                    <a:pt x="818" y="3899"/>
                    <a:pt x="786" y="3547"/>
                  </a:cubicBezTo>
                  <a:lnTo>
                    <a:pt x="786" y="3547"/>
                  </a:lnTo>
                  <a:cubicBezTo>
                    <a:pt x="834" y="3579"/>
                    <a:pt x="899" y="3595"/>
                    <a:pt x="979" y="3627"/>
                  </a:cubicBezTo>
                  <a:cubicBezTo>
                    <a:pt x="1248" y="3729"/>
                    <a:pt x="1497" y="3740"/>
                    <a:pt x="1594" y="3740"/>
                  </a:cubicBezTo>
                  <a:cubicBezTo>
                    <a:pt x="1619" y="3740"/>
                    <a:pt x="1633" y="3739"/>
                    <a:pt x="1637" y="3739"/>
                  </a:cubicBezTo>
                  <a:cubicBezTo>
                    <a:pt x="1717" y="3739"/>
                    <a:pt x="1797" y="3675"/>
                    <a:pt x="1829" y="3595"/>
                  </a:cubicBezTo>
                  <a:cubicBezTo>
                    <a:pt x="1845" y="3514"/>
                    <a:pt x="1829" y="3418"/>
                    <a:pt x="1749" y="3370"/>
                  </a:cubicBezTo>
                  <a:cubicBezTo>
                    <a:pt x="1588" y="3258"/>
                    <a:pt x="1123" y="2873"/>
                    <a:pt x="979" y="2504"/>
                  </a:cubicBezTo>
                  <a:cubicBezTo>
                    <a:pt x="786" y="1942"/>
                    <a:pt x="802" y="1268"/>
                    <a:pt x="947" y="867"/>
                  </a:cubicBezTo>
                  <a:lnTo>
                    <a:pt x="947" y="867"/>
                  </a:lnTo>
                  <a:cubicBezTo>
                    <a:pt x="1187" y="1172"/>
                    <a:pt x="1685" y="1653"/>
                    <a:pt x="2808" y="2215"/>
                  </a:cubicBezTo>
                  <a:cubicBezTo>
                    <a:pt x="3786" y="2712"/>
                    <a:pt x="4813" y="3017"/>
                    <a:pt x="5615" y="3049"/>
                  </a:cubicBezTo>
                  <a:cubicBezTo>
                    <a:pt x="5631" y="3065"/>
                    <a:pt x="5680" y="3065"/>
                    <a:pt x="5696" y="3065"/>
                  </a:cubicBezTo>
                  <a:cubicBezTo>
                    <a:pt x="5792" y="3065"/>
                    <a:pt x="5888" y="2969"/>
                    <a:pt x="5888" y="2857"/>
                  </a:cubicBezTo>
                  <a:cubicBezTo>
                    <a:pt x="5888" y="2809"/>
                    <a:pt x="5888" y="2792"/>
                    <a:pt x="5872" y="2744"/>
                  </a:cubicBezTo>
                  <a:cubicBezTo>
                    <a:pt x="5840" y="2584"/>
                    <a:pt x="5792" y="2295"/>
                    <a:pt x="5792" y="2087"/>
                  </a:cubicBezTo>
                  <a:cubicBezTo>
                    <a:pt x="5792" y="1092"/>
                    <a:pt x="6738" y="290"/>
                    <a:pt x="7877" y="290"/>
                  </a:cubicBezTo>
                  <a:close/>
                  <a:moveTo>
                    <a:pt x="7894" y="1"/>
                  </a:moveTo>
                  <a:cubicBezTo>
                    <a:pt x="6514" y="1"/>
                    <a:pt x="5407" y="980"/>
                    <a:pt x="5407" y="2199"/>
                  </a:cubicBezTo>
                  <a:cubicBezTo>
                    <a:pt x="5407" y="2327"/>
                    <a:pt x="5423" y="2552"/>
                    <a:pt x="5455" y="2744"/>
                  </a:cubicBezTo>
                  <a:cubicBezTo>
                    <a:pt x="4749" y="2664"/>
                    <a:pt x="3851" y="2391"/>
                    <a:pt x="3000" y="1958"/>
                  </a:cubicBezTo>
                  <a:cubicBezTo>
                    <a:pt x="1332" y="1124"/>
                    <a:pt x="1155" y="546"/>
                    <a:pt x="1155" y="546"/>
                  </a:cubicBezTo>
                  <a:cubicBezTo>
                    <a:pt x="1139" y="466"/>
                    <a:pt x="1091" y="402"/>
                    <a:pt x="1011" y="386"/>
                  </a:cubicBezTo>
                  <a:cubicBezTo>
                    <a:pt x="993" y="377"/>
                    <a:pt x="973" y="373"/>
                    <a:pt x="952" y="373"/>
                  </a:cubicBezTo>
                  <a:cubicBezTo>
                    <a:pt x="898" y="373"/>
                    <a:pt x="841" y="399"/>
                    <a:pt x="818" y="434"/>
                  </a:cubicBezTo>
                  <a:cubicBezTo>
                    <a:pt x="481" y="803"/>
                    <a:pt x="321" y="1910"/>
                    <a:pt x="642" y="2760"/>
                  </a:cubicBezTo>
                  <a:cubicBezTo>
                    <a:pt x="722" y="2969"/>
                    <a:pt x="834" y="3161"/>
                    <a:pt x="979" y="3322"/>
                  </a:cubicBezTo>
                  <a:cubicBezTo>
                    <a:pt x="834" y="3274"/>
                    <a:pt x="786" y="3226"/>
                    <a:pt x="786" y="3226"/>
                  </a:cubicBezTo>
                  <a:cubicBezTo>
                    <a:pt x="752" y="3203"/>
                    <a:pt x="702" y="3180"/>
                    <a:pt x="653" y="3180"/>
                  </a:cubicBezTo>
                  <a:cubicBezTo>
                    <a:pt x="633" y="3180"/>
                    <a:pt x="613" y="3184"/>
                    <a:pt x="594" y="3194"/>
                  </a:cubicBezTo>
                  <a:cubicBezTo>
                    <a:pt x="546" y="3210"/>
                    <a:pt x="481" y="3242"/>
                    <a:pt x="465" y="3306"/>
                  </a:cubicBezTo>
                  <a:cubicBezTo>
                    <a:pt x="241" y="3835"/>
                    <a:pt x="626" y="4686"/>
                    <a:pt x="1316" y="5311"/>
                  </a:cubicBezTo>
                  <a:cubicBezTo>
                    <a:pt x="1396" y="5392"/>
                    <a:pt x="1508" y="5456"/>
                    <a:pt x="1604" y="5520"/>
                  </a:cubicBezTo>
                  <a:lnTo>
                    <a:pt x="1444" y="5520"/>
                  </a:lnTo>
                  <a:cubicBezTo>
                    <a:pt x="1348" y="5520"/>
                    <a:pt x="1268" y="5600"/>
                    <a:pt x="1235" y="5696"/>
                  </a:cubicBezTo>
                  <a:cubicBezTo>
                    <a:pt x="1187" y="6579"/>
                    <a:pt x="2423" y="7140"/>
                    <a:pt x="3113" y="7381"/>
                  </a:cubicBezTo>
                  <a:cubicBezTo>
                    <a:pt x="2567" y="7718"/>
                    <a:pt x="1990" y="7894"/>
                    <a:pt x="1396" y="7894"/>
                  </a:cubicBezTo>
                  <a:cubicBezTo>
                    <a:pt x="1027" y="7894"/>
                    <a:pt x="642" y="7846"/>
                    <a:pt x="273" y="7734"/>
                  </a:cubicBezTo>
                  <a:cubicBezTo>
                    <a:pt x="260" y="7732"/>
                    <a:pt x="248" y="7731"/>
                    <a:pt x="236" y="7731"/>
                  </a:cubicBezTo>
                  <a:cubicBezTo>
                    <a:pt x="156" y="7731"/>
                    <a:pt x="88" y="7776"/>
                    <a:pt x="32" y="7846"/>
                  </a:cubicBezTo>
                  <a:cubicBezTo>
                    <a:pt x="0" y="7926"/>
                    <a:pt x="16" y="8023"/>
                    <a:pt x="80" y="8087"/>
                  </a:cubicBezTo>
                  <a:cubicBezTo>
                    <a:pt x="1203" y="9001"/>
                    <a:pt x="2519" y="9499"/>
                    <a:pt x="3802" y="9499"/>
                  </a:cubicBezTo>
                  <a:cubicBezTo>
                    <a:pt x="3835" y="9370"/>
                    <a:pt x="3931" y="9370"/>
                    <a:pt x="4011" y="9370"/>
                  </a:cubicBezTo>
                  <a:cubicBezTo>
                    <a:pt x="7974" y="9162"/>
                    <a:pt x="10188" y="5777"/>
                    <a:pt x="10348" y="2504"/>
                  </a:cubicBezTo>
                  <a:cubicBezTo>
                    <a:pt x="10444" y="2440"/>
                    <a:pt x="10605" y="2311"/>
                    <a:pt x="10862" y="2038"/>
                  </a:cubicBezTo>
                  <a:cubicBezTo>
                    <a:pt x="11263" y="1637"/>
                    <a:pt x="11535" y="1188"/>
                    <a:pt x="11535" y="1156"/>
                  </a:cubicBezTo>
                  <a:cubicBezTo>
                    <a:pt x="11567" y="1076"/>
                    <a:pt x="11551" y="996"/>
                    <a:pt x="11503" y="947"/>
                  </a:cubicBezTo>
                  <a:cubicBezTo>
                    <a:pt x="11482" y="905"/>
                    <a:pt x="11432" y="883"/>
                    <a:pt x="11377" y="883"/>
                  </a:cubicBezTo>
                  <a:cubicBezTo>
                    <a:pt x="11350" y="883"/>
                    <a:pt x="11321" y="889"/>
                    <a:pt x="11295" y="899"/>
                  </a:cubicBezTo>
                  <a:cubicBezTo>
                    <a:pt x="11166" y="947"/>
                    <a:pt x="10910" y="1060"/>
                    <a:pt x="10701" y="1140"/>
                  </a:cubicBezTo>
                  <a:cubicBezTo>
                    <a:pt x="10926" y="915"/>
                    <a:pt x="11134" y="659"/>
                    <a:pt x="11182" y="482"/>
                  </a:cubicBezTo>
                  <a:cubicBezTo>
                    <a:pt x="11231" y="386"/>
                    <a:pt x="11214" y="274"/>
                    <a:pt x="11166" y="193"/>
                  </a:cubicBezTo>
                  <a:cubicBezTo>
                    <a:pt x="11166" y="177"/>
                    <a:pt x="11150" y="177"/>
                    <a:pt x="11134" y="161"/>
                  </a:cubicBezTo>
                  <a:lnTo>
                    <a:pt x="11102" y="161"/>
                  </a:lnTo>
                  <a:lnTo>
                    <a:pt x="11086" y="145"/>
                  </a:lnTo>
                  <a:lnTo>
                    <a:pt x="10926" y="145"/>
                  </a:lnTo>
                  <a:lnTo>
                    <a:pt x="10188" y="466"/>
                  </a:lnTo>
                  <a:lnTo>
                    <a:pt x="9706" y="675"/>
                  </a:lnTo>
                  <a:cubicBezTo>
                    <a:pt x="9241" y="242"/>
                    <a:pt x="8583" y="1"/>
                    <a:pt x="789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4"/>
            <p:cNvSpPr/>
            <p:nvPr/>
          </p:nvSpPr>
          <p:spPr>
            <a:xfrm>
              <a:off x="682925" y="858250"/>
              <a:ext cx="321700" cy="218625"/>
            </a:xfrm>
            <a:custGeom>
              <a:rect b="b" l="l" r="r" t="t"/>
              <a:pathLst>
                <a:path extrusionOk="0" h="8745" w="12868">
                  <a:moveTo>
                    <a:pt x="12033" y="1"/>
                  </a:moveTo>
                  <a:cubicBezTo>
                    <a:pt x="12322" y="691"/>
                    <a:pt x="12498" y="1477"/>
                    <a:pt x="12498" y="2295"/>
                  </a:cubicBezTo>
                  <a:cubicBezTo>
                    <a:pt x="12498" y="5632"/>
                    <a:pt x="9787" y="8344"/>
                    <a:pt x="6450" y="8344"/>
                  </a:cubicBezTo>
                  <a:cubicBezTo>
                    <a:pt x="5407" y="8344"/>
                    <a:pt x="4364" y="8055"/>
                    <a:pt x="3450" y="7541"/>
                  </a:cubicBezTo>
                  <a:cubicBezTo>
                    <a:pt x="3401" y="7525"/>
                    <a:pt x="3385" y="7525"/>
                    <a:pt x="3353" y="7525"/>
                  </a:cubicBezTo>
                  <a:cubicBezTo>
                    <a:pt x="3321" y="7525"/>
                    <a:pt x="3305" y="7525"/>
                    <a:pt x="3289" y="7541"/>
                  </a:cubicBezTo>
                  <a:lnTo>
                    <a:pt x="1187" y="8263"/>
                  </a:lnTo>
                  <a:lnTo>
                    <a:pt x="1621" y="6033"/>
                  </a:lnTo>
                  <a:cubicBezTo>
                    <a:pt x="1637" y="5969"/>
                    <a:pt x="1621" y="5921"/>
                    <a:pt x="1588" y="5873"/>
                  </a:cubicBezTo>
                  <a:cubicBezTo>
                    <a:pt x="818" y="4830"/>
                    <a:pt x="417" y="3611"/>
                    <a:pt x="417" y="2327"/>
                  </a:cubicBezTo>
                  <a:cubicBezTo>
                    <a:pt x="417" y="1509"/>
                    <a:pt x="578" y="723"/>
                    <a:pt x="883" y="17"/>
                  </a:cubicBezTo>
                  <a:lnTo>
                    <a:pt x="465" y="17"/>
                  </a:lnTo>
                  <a:cubicBezTo>
                    <a:pt x="177" y="739"/>
                    <a:pt x="32" y="1525"/>
                    <a:pt x="32" y="2327"/>
                  </a:cubicBezTo>
                  <a:cubicBezTo>
                    <a:pt x="0" y="3675"/>
                    <a:pt x="401" y="4958"/>
                    <a:pt x="1187" y="6033"/>
                  </a:cubicBezTo>
                  <a:lnTo>
                    <a:pt x="690" y="8520"/>
                  </a:lnTo>
                  <a:cubicBezTo>
                    <a:pt x="674" y="8600"/>
                    <a:pt x="722" y="8664"/>
                    <a:pt x="754" y="8697"/>
                  </a:cubicBezTo>
                  <a:cubicBezTo>
                    <a:pt x="802" y="8745"/>
                    <a:pt x="834" y="8745"/>
                    <a:pt x="899" y="8745"/>
                  </a:cubicBezTo>
                  <a:cubicBezTo>
                    <a:pt x="915" y="8745"/>
                    <a:pt x="947" y="8745"/>
                    <a:pt x="963" y="8729"/>
                  </a:cubicBezTo>
                  <a:lnTo>
                    <a:pt x="3305" y="7926"/>
                  </a:lnTo>
                  <a:cubicBezTo>
                    <a:pt x="4268" y="8456"/>
                    <a:pt x="5327" y="8745"/>
                    <a:pt x="6434" y="8745"/>
                  </a:cubicBezTo>
                  <a:cubicBezTo>
                    <a:pt x="9979" y="8745"/>
                    <a:pt x="12867" y="5857"/>
                    <a:pt x="12867" y="2295"/>
                  </a:cubicBezTo>
                  <a:cubicBezTo>
                    <a:pt x="12867" y="1477"/>
                    <a:pt x="12707" y="723"/>
                    <a:pt x="12450"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4"/>
            <p:cNvSpPr/>
            <p:nvPr/>
          </p:nvSpPr>
          <p:spPr>
            <a:xfrm>
              <a:off x="742675" y="858675"/>
              <a:ext cx="201375" cy="150425"/>
            </a:xfrm>
            <a:custGeom>
              <a:rect b="b" l="l" r="r" t="t"/>
              <a:pathLst>
                <a:path extrusionOk="0" h="6017" w="8055">
                  <a:moveTo>
                    <a:pt x="113" y="0"/>
                  </a:moveTo>
                  <a:cubicBezTo>
                    <a:pt x="1" y="321"/>
                    <a:pt x="33" y="738"/>
                    <a:pt x="177" y="1332"/>
                  </a:cubicBezTo>
                  <a:cubicBezTo>
                    <a:pt x="402" y="2326"/>
                    <a:pt x="1380" y="3417"/>
                    <a:pt x="2327" y="4332"/>
                  </a:cubicBezTo>
                  <a:cubicBezTo>
                    <a:pt x="3338" y="5359"/>
                    <a:pt x="5247" y="6016"/>
                    <a:pt x="6113" y="6016"/>
                  </a:cubicBezTo>
                  <a:cubicBezTo>
                    <a:pt x="6947" y="6016"/>
                    <a:pt x="7509" y="5455"/>
                    <a:pt x="7718" y="5262"/>
                  </a:cubicBezTo>
                  <a:lnTo>
                    <a:pt x="7734" y="5230"/>
                  </a:lnTo>
                  <a:cubicBezTo>
                    <a:pt x="7974" y="4990"/>
                    <a:pt x="8054" y="4364"/>
                    <a:pt x="8054" y="4171"/>
                  </a:cubicBezTo>
                  <a:cubicBezTo>
                    <a:pt x="8054" y="3915"/>
                    <a:pt x="7894" y="3770"/>
                    <a:pt x="7798" y="3722"/>
                  </a:cubicBezTo>
                  <a:cubicBezTo>
                    <a:pt x="7685" y="3674"/>
                    <a:pt x="6562" y="3128"/>
                    <a:pt x="6290" y="2984"/>
                  </a:cubicBezTo>
                  <a:cubicBezTo>
                    <a:pt x="6201" y="2942"/>
                    <a:pt x="6117" y="2925"/>
                    <a:pt x="6040" y="2925"/>
                  </a:cubicBezTo>
                  <a:cubicBezTo>
                    <a:pt x="5823" y="2925"/>
                    <a:pt x="5659" y="3057"/>
                    <a:pt x="5600" y="3128"/>
                  </a:cubicBezTo>
                  <a:cubicBezTo>
                    <a:pt x="5407" y="3385"/>
                    <a:pt x="5070" y="3802"/>
                    <a:pt x="5006" y="3866"/>
                  </a:cubicBezTo>
                  <a:cubicBezTo>
                    <a:pt x="4990" y="3883"/>
                    <a:pt x="4958" y="3883"/>
                    <a:pt x="4942" y="3883"/>
                  </a:cubicBezTo>
                  <a:cubicBezTo>
                    <a:pt x="4782" y="3834"/>
                    <a:pt x="3883" y="3465"/>
                    <a:pt x="3418" y="2984"/>
                  </a:cubicBezTo>
                  <a:cubicBezTo>
                    <a:pt x="2985" y="2551"/>
                    <a:pt x="2712" y="2166"/>
                    <a:pt x="2536" y="1925"/>
                  </a:cubicBezTo>
                  <a:cubicBezTo>
                    <a:pt x="2503" y="1861"/>
                    <a:pt x="2455" y="1829"/>
                    <a:pt x="2439" y="1781"/>
                  </a:cubicBezTo>
                  <a:cubicBezTo>
                    <a:pt x="2375" y="1685"/>
                    <a:pt x="2423" y="1604"/>
                    <a:pt x="2439" y="1588"/>
                  </a:cubicBezTo>
                  <a:cubicBezTo>
                    <a:pt x="2503" y="1524"/>
                    <a:pt x="2776" y="1235"/>
                    <a:pt x="2905" y="1043"/>
                  </a:cubicBezTo>
                  <a:cubicBezTo>
                    <a:pt x="3065" y="802"/>
                    <a:pt x="3017" y="545"/>
                    <a:pt x="2953" y="417"/>
                  </a:cubicBezTo>
                  <a:cubicBezTo>
                    <a:pt x="2953" y="401"/>
                    <a:pt x="2872" y="225"/>
                    <a:pt x="2776" y="0"/>
                  </a:cubicBezTo>
                  <a:lnTo>
                    <a:pt x="2343" y="0"/>
                  </a:lnTo>
                  <a:cubicBezTo>
                    <a:pt x="2439" y="225"/>
                    <a:pt x="2519" y="433"/>
                    <a:pt x="2584" y="578"/>
                  </a:cubicBezTo>
                  <a:cubicBezTo>
                    <a:pt x="2584" y="578"/>
                    <a:pt x="2616" y="722"/>
                    <a:pt x="2536" y="834"/>
                  </a:cubicBezTo>
                  <a:cubicBezTo>
                    <a:pt x="2423" y="1043"/>
                    <a:pt x="2118" y="1348"/>
                    <a:pt x="2118" y="1348"/>
                  </a:cubicBezTo>
                  <a:lnTo>
                    <a:pt x="2102" y="1364"/>
                  </a:lnTo>
                  <a:cubicBezTo>
                    <a:pt x="1990" y="1476"/>
                    <a:pt x="1878" y="1781"/>
                    <a:pt x="2102" y="2070"/>
                  </a:cubicBezTo>
                  <a:cubicBezTo>
                    <a:pt x="2118" y="2102"/>
                    <a:pt x="2150" y="2150"/>
                    <a:pt x="2199" y="2198"/>
                  </a:cubicBezTo>
                  <a:cubicBezTo>
                    <a:pt x="2375" y="2471"/>
                    <a:pt x="2632" y="2840"/>
                    <a:pt x="3113" y="3305"/>
                  </a:cubicBezTo>
                  <a:cubicBezTo>
                    <a:pt x="3707" y="3883"/>
                    <a:pt x="4766" y="4300"/>
                    <a:pt x="4830" y="4316"/>
                  </a:cubicBezTo>
                  <a:cubicBezTo>
                    <a:pt x="4846" y="4316"/>
                    <a:pt x="4846" y="4316"/>
                    <a:pt x="4862" y="4332"/>
                  </a:cubicBezTo>
                  <a:cubicBezTo>
                    <a:pt x="4865" y="4332"/>
                    <a:pt x="4873" y="4332"/>
                    <a:pt x="4887" y="4332"/>
                  </a:cubicBezTo>
                  <a:cubicBezTo>
                    <a:pt x="4956" y="4332"/>
                    <a:pt x="5145" y="4321"/>
                    <a:pt x="5279" y="4187"/>
                  </a:cubicBezTo>
                  <a:cubicBezTo>
                    <a:pt x="5391" y="4091"/>
                    <a:pt x="5824" y="3530"/>
                    <a:pt x="5921" y="3417"/>
                  </a:cubicBezTo>
                  <a:cubicBezTo>
                    <a:pt x="5945" y="3393"/>
                    <a:pt x="5998" y="3359"/>
                    <a:pt x="6072" y="3359"/>
                  </a:cubicBezTo>
                  <a:cubicBezTo>
                    <a:pt x="6095" y="3359"/>
                    <a:pt x="6119" y="3362"/>
                    <a:pt x="6145" y="3369"/>
                  </a:cubicBezTo>
                  <a:cubicBezTo>
                    <a:pt x="6434" y="3497"/>
                    <a:pt x="7637" y="4091"/>
                    <a:pt x="7653" y="4107"/>
                  </a:cubicBezTo>
                  <a:cubicBezTo>
                    <a:pt x="7653" y="4107"/>
                    <a:pt x="7669" y="4139"/>
                    <a:pt x="7669" y="4187"/>
                  </a:cubicBezTo>
                  <a:cubicBezTo>
                    <a:pt x="7669" y="4412"/>
                    <a:pt x="7573" y="4861"/>
                    <a:pt x="7477" y="4973"/>
                  </a:cubicBezTo>
                  <a:lnTo>
                    <a:pt x="7445" y="4990"/>
                  </a:lnTo>
                  <a:cubicBezTo>
                    <a:pt x="7268" y="5166"/>
                    <a:pt x="6803" y="5631"/>
                    <a:pt x="6129" y="5631"/>
                  </a:cubicBezTo>
                  <a:cubicBezTo>
                    <a:pt x="5439" y="5631"/>
                    <a:pt x="3594" y="5038"/>
                    <a:pt x="2632" y="4075"/>
                  </a:cubicBezTo>
                  <a:cubicBezTo>
                    <a:pt x="1749" y="3193"/>
                    <a:pt x="819" y="2150"/>
                    <a:pt x="610" y="1235"/>
                  </a:cubicBezTo>
                  <a:cubicBezTo>
                    <a:pt x="466" y="594"/>
                    <a:pt x="450" y="257"/>
                    <a:pt x="51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4"/>
            <p:cNvSpPr/>
            <p:nvPr/>
          </p:nvSpPr>
          <p:spPr>
            <a:xfrm>
              <a:off x="1722125" y="863075"/>
              <a:ext cx="416350" cy="384275"/>
            </a:xfrm>
            <a:custGeom>
              <a:rect b="b" l="l" r="r" t="t"/>
              <a:pathLst>
                <a:path extrusionOk="0" h="15371" w="16654">
                  <a:moveTo>
                    <a:pt x="11007" y="418"/>
                  </a:moveTo>
                  <a:cubicBezTo>
                    <a:pt x="13894" y="418"/>
                    <a:pt x="16269" y="2776"/>
                    <a:pt x="16269" y="5680"/>
                  </a:cubicBezTo>
                  <a:cubicBezTo>
                    <a:pt x="16253" y="8552"/>
                    <a:pt x="13894" y="10894"/>
                    <a:pt x="11007" y="10894"/>
                  </a:cubicBezTo>
                  <a:cubicBezTo>
                    <a:pt x="10445" y="10894"/>
                    <a:pt x="9884" y="10798"/>
                    <a:pt x="9354" y="10621"/>
                  </a:cubicBezTo>
                  <a:cubicBezTo>
                    <a:pt x="9322" y="10621"/>
                    <a:pt x="9306" y="10589"/>
                    <a:pt x="9274" y="10589"/>
                  </a:cubicBezTo>
                  <a:cubicBezTo>
                    <a:pt x="9194" y="10573"/>
                    <a:pt x="9130" y="10541"/>
                    <a:pt x="9049" y="10509"/>
                  </a:cubicBezTo>
                  <a:cubicBezTo>
                    <a:pt x="9001" y="10493"/>
                    <a:pt x="8985" y="10493"/>
                    <a:pt x="8953" y="10477"/>
                  </a:cubicBezTo>
                  <a:cubicBezTo>
                    <a:pt x="8889" y="10461"/>
                    <a:pt x="8809" y="10413"/>
                    <a:pt x="8744" y="10381"/>
                  </a:cubicBezTo>
                  <a:cubicBezTo>
                    <a:pt x="8728" y="10349"/>
                    <a:pt x="8680" y="10349"/>
                    <a:pt x="8664" y="10332"/>
                  </a:cubicBezTo>
                  <a:cubicBezTo>
                    <a:pt x="8568" y="10300"/>
                    <a:pt x="8488" y="10236"/>
                    <a:pt x="8392" y="10188"/>
                  </a:cubicBezTo>
                  <a:cubicBezTo>
                    <a:pt x="8359" y="10172"/>
                    <a:pt x="8343" y="10172"/>
                    <a:pt x="8311" y="10172"/>
                  </a:cubicBezTo>
                  <a:lnTo>
                    <a:pt x="8263" y="10172"/>
                  </a:lnTo>
                  <a:cubicBezTo>
                    <a:pt x="8247" y="10172"/>
                    <a:pt x="8231" y="10172"/>
                    <a:pt x="8199" y="10188"/>
                  </a:cubicBezTo>
                  <a:lnTo>
                    <a:pt x="6418" y="10814"/>
                  </a:lnTo>
                  <a:lnTo>
                    <a:pt x="6418" y="10814"/>
                  </a:lnTo>
                  <a:lnTo>
                    <a:pt x="6787" y="8905"/>
                  </a:lnTo>
                  <a:cubicBezTo>
                    <a:pt x="6803" y="8856"/>
                    <a:pt x="6787" y="8792"/>
                    <a:pt x="6739" y="8744"/>
                  </a:cubicBezTo>
                  <a:cubicBezTo>
                    <a:pt x="6659" y="8648"/>
                    <a:pt x="6595" y="8552"/>
                    <a:pt x="6514" y="8423"/>
                  </a:cubicBezTo>
                  <a:cubicBezTo>
                    <a:pt x="6498" y="8391"/>
                    <a:pt x="6466" y="8327"/>
                    <a:pt x="6434" y="8295"/>
                  </a:cubicBezTo>
                  <a:cubicBezTo>
                    <a:pt x="6402" y="8231"/>
                    <a:pt x="6354" y="8167"/>
                    <a:pt x="6338" y="8102"/>
                  </a:cubicBezTo>
                  <a:cubicBezTo>
                    <a:pt x="6306" y="8054"/>
                    <a:pt x="6274" y="7990"/>
                    <a:pt x="6242" y="7926"/>
                  </a:cubicBezTo>
                  <a:cubicBezTo>
                    <a:pt x="6226" y="7878"/>
                    <a:pt x="6194" y="7830"/>
                    <a:pt x="6178" y="7782"/>
                  </a:cubicBezTo>
                  <a:cubicBezTo>
                    <a:pt x="6145" y="7701"/>
                    <a:pt x="6113" y="7637"/>
                    <a:pt x="6097" y="7557"/>
                  </a:cubicBezTo>
                  <a:cubicBezTo>
                    <a:pt x="6081" y="7525"/>
                    <a:pt x="6081" y="7477"/>
                    <a:pt x="6065" y="7445"/>
                  </a:cubicBezTo>
                  <a:cubicBezTo>
                    <a:pt x="6033" y="7364"/>
                    <a:pt x="6001" y="7284"/>
                    <a:pt x="5985" y="7204"/>
                  </a:cubicBezTo>
                  <a:cubicBezTo>
                    <a:pt x="5985" y="7188"/>
                    <a:pt x="5953" y="7140"/>
                    <a:pt x="5953" y="7124"/>
                  </a:cubicBezTo>
                  <a:cubicBezTo>
                    <a:pt x="5873" y="6819"/>
                    <a:pt x="5792" y="6498"/>
                    <a:pt x="5776" y="6177"/>
                  </a:cubicBezTo>
                  <a:cubicBezTo>
                    <a:pt x="5760" y="6017"/>
                    <a:pt x="5760" y="5840"/>
                    <a:pt x="5760" y="5680"/>
                  </a:cubicBezTo>
                  <a:cubicBezTo>
                    <a:pt x="5760" y="2792"/>
                    <a:pt x="8103" y="418"/>
                    <a:pt x="11007" y="418"/>
                  </a:cubicBezTo>
                  <a:close/>
                  <a:moveTo>
                    <a:pt x="4750" y="6273"/>
                  </a:moveTo>
                  <a:cubicBezTo>
                    <a:pt x="4974" y="6273"/>
                    <a:pt x="5183" y="6306"/>
                    <a:pt x="5391" y="6322"/>
                  </a:cubicBezTo>
                  <a:lnTo>
                    <a:pt x="5391" y="6386"/>
                  </a:lnTo>
                  <a:cubicBezTo>
                    <a:pt x="5423" y="6466"/>
                    <a:pt x="5423" y="6546"/>
                    <a:pt x="5440" y="6626"/>
                  </a:cubicBezTo>
                  <a:cubicBezTo>
                    <a:pt x="5440" y="6659"/>
                    <a:pt x="5456" y="6707"/>
                    <a:pt x="5456" y="6739"/>
                  </a:cubicBezTo>
                  <a:cubicBezTo>
                    <a:pt x="5472" y="6819"/>
                    <a:pt x="5488" y="6915"/>
                    <a:pt x="5520" y="6995"/>
                  </a:cubicBezTo>
                  <a:cubicBezTo>
                    <a:pt x="5552" y="7204"/>
                    <a:pt x="5632" y="7397"/>
                    <a:pt x="5696" y="7589"/>
                  </a:cubicBezTo>
                  <a:cubicBezTo>
                    <a:pt x="5712" y="7621"/>
                    <a:pt x="5712" y="7637"/>
                    <a:pt x="5728" y="7685"/>
                  </a:cubicBezTo>
                  <a:cubicBezTo>
                    <a:pt x="5760" y="7766"/>
                    <a:pt x="5792" y="7830"/>
                    <a:pt x="5841" y="7910"/>
                  </a:cubicBezTo>
                  <a:cubicBezTo>
                    <a:pt x="5857" y="7958"/>
                    <a:pt x="5873" y="8006"/>
                    <a:pt x="5889" y="8038"/>
                  </a:cubicBezTo>
                  <a:cubicBezTo>
                    <a:pt x="5921" y="8102"/>
                    <a:pt x="5953" y="8167"/>
                    <a:pt x="6001" y="8231"/>
                  </a:cubicBezTo>
                  <a:cubicBezTo>
                    <a:pt x="6033" y="8279"/>
                    <a:pt x="6065" y="8343"/>
                    <a:pt x="6097" y="8407"/>
                  </a:cubicBezTo>
                  <a:cubicBezTo>
                    <a:pt x="6113" y="8439"/>
                    <a:pt x="6161" y="8504"/>
                    <a:pt x="6178" y="8552"/>
                  </a:cubicBezTo>
                  <a:cubicBezTo>
                    <a:pt x="6242" y="8648"/>
                    <a:pt x="6322" y="8760"/>
                    <a:pt x="6370" y="8873"/>
                  </a:cubicBezTo>
                  <a:lnTo>
                    <a:pt x="6370" y="8889"/>
                  </a:lnTo>
                  <a:lnTo>
                    <a:pt x="6081" y="10445"/>
                  </a:lnTo>
                  <a:cubicBezTo>
                    <a:pt x="6033" y="10397"/>
                    <a:pt x="5953" y="10332"/>
                    <a:pt x="5873" y="10332"/>
                  </a:cubicBezTo>
                  <a:cubicBezTo>
                    <a:pt x="5728" y="10332"/>
                    <a:pt x="5616" y="10445"/>
                    <a:pt x="5616" y="10589"/>
                  </a:cubicBezTo>
                  <a:cubicBezTo>
                    <a:pt x="5616" y="10734"/>
                    <a:pt x="5728" y="10846"/>
                    <a:pt x="5873" y="10846"/>
                  </a:cubicBezTo>
                  <a:cubicBezTo>
                    <a:pt x="5937" y="10846"/>
                    <a:pt x="5969" y="10830"/>
                    <a:pt x="6017" y="10814"/>
                  </a:cubicBezTo>
                  <a:lnTo>
                    <a:pt x="6017" y="10814"/>
                  </a:lnTo>
                  <a:lnTo>
                    <a:pt x="5969" y="11054"/>
                  </a:lnTo>
                  <a:cubicBezTo>
                    <a:pt x="5953" y="11135"/>
                    <a:pt x="6001" y="11199"/>
                    <a:pt x="6033" y="11231"/>
                  </a:cubicBezTo>
                  <a:cubicBezTo>
                    <a:pt x="6065" y="11247"/>
                    <a:pt x="6081" y="11247"/>
                    <a:pt x="6097" y="11279"/>
                  </a:cubicBezTo>
                  <a:lnTo>
                    <a:pt x="6178" y="11279"/>
                  </a:lnTo>
                  <a:cubicBezTo>
                    <a:pt x="6194" y="11279"/>
                    <a:pt x="6226" y="11279"/>
                    <a:pt x="6242" y="11247"/>
                  </a:cubicBezTo>
                  <a:lnTo>
                    <a:pt x="8279" y="10557"/>
                  </a:lnTo>
                  <a:lnTo>
                    <a:pt x="8648" y="10734"/>
                  </a:lnTo>
                  <a:cubicBezTo>
                    <a:pt x="8680" y="10750"/>
                    <a:pt x="8728" y="10766"/>
                    <a:pt x="8744" y="10766"/>
                  </a:cubicBezTo>
                  <a:cubicBezTo>
                    <a:pt x="8841" y="10814"/>
                    <a:pt x="8921" y="10846"/>
                    <a:pt x="9033" y="10894"/>
                  </a:cubicBezTo>
                  <a:cubicBezTo>
                    <a:pt x="9049" y="10894"/>
                    <a:pt x="9065" y="10910"/>
                    <a:pt x="9081" y="10910"/>
                  </a:cubicBezTo>
                  <a:cubicBezTo>
                    <a:pt x="9001" y="11760"/>
                    <a:pt x="8728" y="12514"/>
                    <a:pt x="8263" y="13156"/>
                  </a:cubicBezTo>
                  <a:cubicBezTo>
                    <a:pt x="8231" y="13204"/>
                    <a:pt x="8231" y="13268"/>
                    <a:pt x="8231" y="13317"/>
                  </a:cubicBezTo>
                  <a:lnTo>
                    <a:pt x="8520" y="14841"/>
                  </a:lnTo>
                  <a:lnTo>
                    <a:pt x="8520" y="14841"/>
                  </a:lnTo>
                  <a:lnTo>
                    <a:pt x="7076" y="14343"/>
                  </a:lnTo>
                  <a:cubicBezTo>
                    <a:pt x="7056" y="14337"/>
                    <a:pt x="7033" y="14333"/>
                    <a:pt x="7010" y="14333"/>
                  </a:cubicBezTo>
                  <a:cubicBezTo>
                    <a:pt x="6977" y="14333"/>
                    <a:pt x="6944" y="14341"/>
                    <a:pt x="6916" y="14359"/>
                  </a:cubicBezTo>
                  <a:cubicBezTo>
                    <a:pt x="6258" y="14744"/>
                    <a:pt x="5520" y="14937"/>
                    <a:pt x="4750" y="14937"/>
                  </a:cubicBezTo>
                  <a:cubicBezTo>
                    <a:pt x="2375" y="14937"/>
                    <a:pt x="418" y="12996"/>
                    <a:pt x="418" y="10605"/>
                  </a:cubicBezTo>
                  <a:cubicBezTo>
                    <a:pt x="418" y="8231"/>
                    <a:pt x="2359" y="6273"/>
                    <a:pt x="4750" y="6273"/>
                  </a:cubicBezTo>
                  <a:close/>
                  <a:moveTo>
                    <a:pt x="10991" y="0"/>
                  </a:moveTo>
                  <a:cubicBezTo>
                    <a:pt x="7878" y="0"/>
                    <a:pt x="5343" y="2535"/>
                    <a:pt x="5343" y="5664"/>
                  </a:cubicBezTo>
                  <a:cubicBezTo>
                    <a:pt x="5343" y="5760"/>
                    <a:pt x="5343" y="5840"/>
                    <a:pt x="5359" y="5921"/>
                  </a:cubicBezTo>
                  <a:cubicBezTo>
                    <a:pt x="5151" y="5904"/>
                    <a:pt x="4958" y="5888"/>
                    <a:pt x="4734" y="5888"/>
                  </a:cubicBezTo>
                  <a:cubicBezTo>
                    <a:pt x="2135" y="5888"/>
                    <a:pt x="1" y="8006"/>
                    <a:pt x="1" y="10621"/>
                  </a:cubicBezTo>
                  <a:cubicBezTo>
                    <a:pt x="1" y="13220"/>
                    <a:pt x="2135" y="15354"/>
                    <a:pt x="4734" y="15354"/>
                  </a:cubicBezTo>
                  <a:cubicBezTo>
                    <a:pt x="5536" y="15354"/>
                    <a:pt x="6322" y="15145"/>
                    <a:pt x="7028" y="14760"/>
                  </a:cubicBezTo>
                  <a:lnTo>
                    <a:pt x="8712" y="15354"/>
                  </a:lnTo>
                  <a:cubicBezTo>
                    <a:pt x="8728" y="15354"/>
                    <a:pt x="8744" y="15370"/>
                    <a:pt x="8761" y="15370"/>
                  </a:cubicBezTo>
                  <a:cubicBezTo>
                    <a:pt x="8809" y="15370"/>
                    <a:pt x="8873" y="15354"/>
                    <a:pt x="8905" y="15322"/>
                  </a:cubicBezTo>
                  <a:cubicBezTo>
                    <a:pt x="8969" y="15290"/>
                    <a:pt x="8985" y="15210"/>
                    <a:pt x="8969" y="15145"/>
                  </a:cubicBezTo>
                  <a:lnTo>
                    <a:pt x="8632" y="13365"/>
                  </a:lnTo>
                  <a:cubicBezTo>
                    <a:pt x="9081" y="12691"/>
                    <a:pt x="9370" y="11937"/>
                    <a:pt x="9450" y="11119"/>
                  </a:cubicBezTo>
                  <a:cubicBezTo>
                    <a:pt x="9948" y="11247"/>
                    <a:pt x="10477" y="11327"/>
                    <a:pt x="10991" y="11327"/>
                  </a:cubicBezTo>
                  <a:cubicBezTo>
                    <a:pt x="14119" y="11295"/>
                    <a:pt x="16654" y="8776"/>
                    <a:pt x="16654" y="5664"/>
                  </a:cubicBezTo>
                  <a:cubicBezTo>
                    <a:pt x="16654" y="2551"/>
                    <a:pt x="14119" y="0"/>
                    <a:pt x="10991"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4"/>
            <p:cNvSpPr/>
            <p:nvPr/>
          </p:nvSpPr>
          <p:spPr>
            <a:xfrm>
              <a:off x="1926275" y="1037950"/>
              <a:ext cx="142425" cy="10050"/>
            </a:xfrm>
            <a:custGeom>
              <a:rect b="b" l="l" r="r" t="t"/>
              <a:pathLst>
                <a:path extrusionOk="0" h="402" w="5697">
                  <a:moveTo>
                    <a:pt x="193" y="0"/>
                  </a:moveTo>
                  <a:cubicBezTo>
                    <a:pt x="81" y="0"/>
                    <a:pt x="1" y="81"/>
                    <a:pt x="1" y="209"/>
                  </a:cubicBezTo>
                  <a:cubicBezTo>
                    <a:pt x="1" y="337"/>
                    <a:pt x="81" y="402"/>
                    <a:pt x="193" y="402"/>
                  </a:cubicBezTo>
                  <a:lnTo>
                    <a:pt x="5488" y="402"/>
                  </a:lnTo>
                  <a:cubicBezTo>
                    <a:pt x="5616" y="402"/>
                    <a:pt x="5696" y="337"/>
                    <a:pt x="5696" y="209"/>
                  </a:cubicBezTo>
                  <a:cubicBezTo>
                    <a:pt x="5696" y="81"/>
                    <a:pt x="5600" y="0"/>
                    <a:pt x="5488"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4"/>
            <p:cNvSpPr/>
            <p:nvPr/>
          </p:nvSpPr>
          <p:spPr>
            <a:xfrm>
              <a:off x="1926275" y="999450"/>
              <a:ext cx="142425" cy="10050"/>
            </a:xfrm>
            <a:custGeom>
              <a:rect b="b" l="l" r="r" t="t"/>
              <a:pathLst>
                <a:path extrusionOk="0" h="402" w="5697">
                  <a:moveTo>
                    <a:pt x="193" y="0"/>
                  </a:moveTo>
                  <a:cubicBezTo>
                    <a:pt x="81" y="0"/>
                    <a:pt x="1" y="80"/>
                    <a:pt x="1" y="209"/>
                  </a:cubicBezTo>
                  <a:cubicBezTo>
                    <a:pt x="1" y="321"/>
                    <a:pt x="81" y="401"/>
                    <a:pt x="193" y="401"/>
                  </a:cubicBezTo>
                  <a:lnTo>
                    <a:pt x="5488" y="401"/>
                  </a:lnTo>
                  <a:cubicBezTo>
                    <a:pt x="5616" y="401"/>
                    <a:pt x="5696" y="321"/>
                    <a:pt x="5696" y="209"/>
                  </a:cubicBezTo>
                  <a:cubicBezTo>
                    <a:pt x="5696" y="80"/>
                    <a:pt x="5600" y="0"/>
                    <a:pt x="5488"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4"/>
            <p:cNvSpPr/>
            <p:nvPr/>
          </p:nvSpPr>
          <p:spPr>
            <a:xfrm>
              <a:off x="1926275" y="960550"/>
              <a:ext cx="142425" cy="10050"/>
            </a:xfrm>
            <a:custGeom>
              <a:rect b="b" l="l" r="r" t="t"/>
              <a:pathLst>
                <a:path extrusionOk="0" h="402" w="5697">
                  <a:moveTo>
                    <a:pt x="193" y="0"/>
                  </a:moveTo>
                  <a:cubicBezTo>
                    <a:pt x="81" y="0"/>
                    <a:pt x="1" y="80"/>
                    <a:pt x="1" y="193"/>
                  </a:cubicBezTo>
                  <a:cubicBezTo>
                    <a:pt x="1" y="321"/>
                    <a:pt x="81" y="401"/>
                    <a:pt x="193" y="401"/>
                  </a:cubicBezTo>
                  <a:lnTo>
                    <a:pt x="5488" y="401"/>
                  </a:lnTo>
                  <a:cubicBezTo>
                    <a:pt x="5616" y="401"/>
                    <a:pt x="5696" y="321"/>
                    <a:pt x="5696" y="193"/>
                  </a:cubicBezTo>
                  <a:cubicBezTo>
                    <a:pt x="5696" y="80"/>
                    <a:pt x="5600" y="0"/>
                    <a:pt x="5488"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4"/>
            <p:cNvSpPr/>
            <p:nvPr/>
          </p:nvSpPr>
          <p:spPr>
            <a:xfrm>
              <a:off x="1802750" y="1121775"/>
              <a:ext cx="13250" cy="13250"/>
            </a:xfrm>
            <a:custGeom>
              <a:rect b="b" l="l" r="r" t="t"/>
              <a:pathLst>
                <a:path extrusionOk="0" h="530" w="530">
                  <a:moveTo>
                    <a:pt x="257" y="1"/>
                  </a:moveTo>
                  <a:cubicBezTo>
                    <a:pt x="129" y="1"/>
                    <a:pt x="1" y="129"/>
                    <a:pt x="1" y="273"/>
                  </a:cubicBezTo>
                  <a:cubicBezTo>
                    <a:pt x="1" y="402"/>
                    <a:pt x="129" y="530"/>
                    <a:pt x="257" y="530"/>
                  </a:cubicBezTo>
                  <a:cubicBezTo>
                    <a:pt x="402" y="530"/>
                    <a:pt x="530" y="402"/>
                    <a:pt x="530" y="273"/>
                  </a:cubicBezTo>
                  <a:cubicBezTo>
                    <a:pt x="530" y="129"/>
                    <a:pt x="402" y="1"/>
                    <a:pt x="25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4"/>
            <p:cNvSpPr/>
            <p:nvPr/>
          </p:nvSpPr>
          <p:spPr>
            <a:xfrm>
              <a:off x="1834425" y="1121775"/>
              <a:ext cx="13275" cy="13250"/>
            </a:xfrm>
            <a:custGeom>
              <a:rect b="b" l="l" r="r" t="t"/>
              <a:pathLst>
                <a:path extrusionOk="0" h="530" w="531">
                  <a:moveTo>
                    <a:pt x="258" y="1"/>
                  </a:moveTo>
                  <a:cubicBezTo>
                    <a:pt x="129" y="1"/>
                    <a:pt x="1" y="129"/>
                    <a:pt x="1" y="273"/>
                  </a:cubicBezTo>
                  <a:cubicBezTo>
                    <a:pt x="1" y="402"/>
                    <a:pt x="129" y="530"/>
                    <a:pt x="258" y="530"/>
                  </a:cubicBezTo>
                  <a:cubicBezTo>
                    <a:pt x="402" y="530"/>
                    <a:pt x="530" y="402"/>
                    <a:pt x="530" y="273"/>
                  </a:cubicBezTo>
                  <a:cubicBezTo>
                    <a:pt x="530" y="129"/>
                    <a:pt x="402" y="1"/>
                    <a:pt x="258"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4"/>
            <p:cNvSpPr/>
            <p:nvPr/>
          </p:nvSpPr>
          <p:spPr>
            <a:xfrm>
              <a:off x="5809600" y="4252250"/>
              <a:ext cx="320100" cy="316875"/>
            </a:xfrm>
            <a:custGeom>
              <a:rect b="b" l="l" r="r" t="t"/>
              <a:pathLst>
                <a:path extrusionOk="0" h="12675" w="12804">
                  <a:moveTo>
                    <a:pt x="7782" y="514"/>
                  </a:moveTo>
                  <a:cubicBezTo>
                    <a:pt x="7830" y="530"/>
                    <a:pt x="7862" y="530"/>
                    <a:pt x="7878" y="546"/>
                  </a:cubicBezTo>
                  <a:cubicBezTo>
                    <a:pt x="7990" y="562"/>
                    <a:pt x="8087" y="610"/>
                    <a:pt x="8183" y="626"/>
                  </a:cubicBezTo>
                  <a:cubicBezTo>
                    <a:pt x="8263" y="642"/>
                    <a:pt x="8327" y="674"/>
                    <a:pt x="8407" y="706"/>
                  </a:cubicBezTo>
                  <a:cubicBezTo>
                    <a:pt x="8440" y="723"/>
                    <a:pt x="8488" y="755"/>
                    <a:pt x="8552" y="755"/>
                  </a:cubicBezTo>
                  <a:cubicBezTo>
                    <a:pt x="8664" y="787"/>
                    <a:pt x="8792" y="851"/>
                    <a:pt x="8889" y="883"/>
                  </a:cubicBezTo>
                  <a:cubicBezTo>
                    <a:pt x="8937" y="915"/>
                    <a:pt x="8985" y="931"/>
                    <a:pt x="9033" y="947"/>
                  </a:cubicBezTo>
                  <a:cubicBezTo>
                    <a:pt x="9081" y="995"/>
                    <a:pt x="9178" y="1011"/>
                    <a:pt x="9226" y="1043"/>
                  </a:cubicBezTo>
                  <a:cubicBezTo>
                    <a:pt x="9306" y="1092"/>
                    <a:pt x="9386" y="1124"/>
                    <a:pt x="9466" y="1188"/>
                  </a:cubicBezTo>
                  <a:lnTo>
                    <a:pt x="9659" y="1316"/>
                  </a:lnTo>
                  <a:cubicBezTo>
                    <a:pt x="9739" y="1348"/>
                    <a:pt x="9787" y="1412"/>
                    <a:pt x="9867" y="1444"/>
                  </a:cubicBezTo>
                  <a:cubicBezTo>
                    <a:pt x="9883" y="1477"/>
                    <a:pt x="9932" y="1493"/>
                    <a:pt x="9948" y="1509"/>
                  </a:cubicBezTo>
                  <a:cubicBezTo>
                    <a:pt x="9627" y="1749"/>
                    <a:pt x="9274" y="1958"/>
                    <a:pt x="8905" y="2118"/>
                  </a:cubicBezTo>
                  <a:cubicBezTo>
                    <a:pt x="8616" y="1428"/>
                    <a:pt x="8231" y="883"/>
                    <a:pt x="7782" y="514"/>
                  </a:cubicBezTo>
                  <a:close/>
                  <a:moveTo>
                    <a:pt x="5102" y="530"/>
                  </a:moveTo>
                  <a:cubicBezTo>
                    <a:pt x="4653" y="899"/>
                    <a:pt x="4300" y="1444"/>
                    <a:pt x="3979" y="2134"/>
                  </a:cubicBezTo>
                  <a:cubicBezTo>
                    <a:pt x="3610" y="1974"/>
                    <a:pt x="3274" y="1765"/>
                    <a:pt x="2937" y="1525"/>
                  </a:cubicBezTo>
                  <a:cubicBezTo>
                    <a:pt x="2921" y="1493"/>
                    <a:pt x="2937" y="1477"/>
                    <a:pt x="2969" y="1444"/>
                  </a:cubicBezTo>
                  <a:cubicBezTo>
                    <a:pt x="3049" y="1396"/>
                    <a:pt x="3113" y="1348"/>
                    <a:pt x="3193" y="1316"/>
                  </a:cubicBezTo>
                  <a:lnTo>
                    <a:pt x="3370" y="1188"/>
                  </a:lnTo>
                  <a:cubicBezTo>
                    <a:pt x="3450" y="1140"/>
                    <a:pt x="3530" y="1108"/>
                    <a:pt x="3610" y="1043"/>
                  </a:cubicBezTo>
                  <a:cubicBezTo>
                    <a:pt x="3675" y="1011"/>
                    <a:pt x="3739" y="995"/>
                    <a:pt x="3819" y="947"/>
                  </a:cubicBezTo>
                  <a:cubicBezTo>
                    <a:pt x="3851" y="931"/>
                    <a:pt x="3915" y="899"/>
                    <a:pt x="3963" y="883"/>
                  </a:cubicBezTo>
                  <a:cubicBezTo>
                    <a:pt x="4076" y="835"/>
                    <a:pt x="4204" y="787"/>
                    <a:pt x="4316" y="739"/>
                  </a:cubicBezTo>
                  <a:cubicBezTo>
                    <a:pt x="4364" y="723"/>
                    <a:pt x="4397" y="706"/>
                    <a:pt x="4461" y="706"/>
                  </a:cubicBezTo>
                  <a:cubicBezTo>
                    <a:pt x="4541" y="690"/>
                    <a:pt x="4605" y="642"/>
                    <a:pt x="4669" y="626"/>
                  </a:cubicBezTo>
                  <a:cubicBezTo>
                    <a:pt x="4782" y="578"/>
                    <a:pt x="4878" y="562"/>
                    <a:pt x="4974" y="546"/>
                  </a:cubicBezTo>
                  <a:cubicBezTo>
                    <a:pt x="5022" y="546"/>
                    <a:pt x="5054" y="530"/>
                    <a:pt x="5102" y="530"/>
                  </a:cubicBezTo>
                  <a:close/>
                  <a:moveTo>
                    <a:pt x="6209" y="370"/>
                  </a:moveTo>
                  <a:lnTo>
                    <a:pt x="6209" y="2648"/>
                  </a:lnTo>
                  <a:cubicBezTo>
                    <a:pt x="5536" y="2632"/>
                    <a:pt x="4894" y="2487"/>
                    <a:pt x="4284" y="2279"/>
                  </a:cubicBezTo>
                  <a:cubicBezTo>
                    <a:pt x="4766" y="1188"/>
                    <a:pt x="5439" y="466"/>
                    <a:pt x="6209" y="370"/>
                  </a:cubicBezTo>
                  <a:close/>
                  <a:moveTo>
                    <a:pt x="6611" y="370"/>
                  </a:moveTo>
                  <a:cubicBezTo>
                    <a:pt x="7365" y="466"/>
                    <a:pt x="8022" y="1188"/>
                    <a:pt x="8536" y="2279"/>
                  </a:cubicBezTo>
                  <a:cubicBezTo>
                    <a:pt x="7926" y="2519"/>
                    <a:pt x="7284" y="2632"/>
                    <a:pt x="6611" y="2648"/>
                  </a:cubicBezTo>
                  <a:lnTo>
                    <a:pt x="6611" y="370"/>
                  </a:lnTo>
                  <a:close/>
                  <a:moveTo>
                    <a:pt x="8664" y="2632"/>
                  </a:moveTo>
                  <a:cubicBezTo>
                    <a:pt x="9033" y="3594"/>
                    <a:pt x="9274" y="4798"/>
                    <a:pt x="9290" y="6097"/>
                  </a:cubicBezTo>
                  <a:lnTo>
                    <a:pt x="6595" y="6097"/>
                  </a:lnTo>
                  <a:lnTo>
                    <a:pt x="6595" y="3049"/>
                  </a:lnTo>
                  <a:lnTo>
                    <a:pt x="6611" y="3049"/>
                  </a:lnTo>
                  <a:cubicBezTo>
                    <a:pt x="7333" y="3033"/>
                    <a:pt x="8022" y="2888"/>
                    <a:pt x="8664" y="2632"/>
                  </a:cubicBezTo>
                  <a:close/>
                  <a:moveTo>
                    <a:pt x="2568" y="1765"/>
                  </a:moveTo>
                  <a:cubicBezTo>
                    <a:pt x="2953" y="2054"/>
                    <a:pt x="3354" y="2311"/>
                    <a:pt x="3771" y="2487"/>
                  </a:cubicBezTo>
                  <a:cubicBezTo>
                    <a:pt x="3386" y="3498"/>
                    <a:pt x="3161" y="4765"/>
                    <a:pt x="3129" y="6129"/>
                  </a:cubicBezTo>
                  <a:lnTo>
                    <a:pt x="450" y="6129"/>
                  </a:lnTo>
                  <a:cubicBezTo>
                    <a:pt x="514" y="4380"/>
                    <a:pt x="1316" y="2840"/>
                    <a:pt x="2568" y="1765"/>
                  </a:cubicBezTo>
                  <a:close/>
                  <a:moveTo>
                    <a:pt x="4140" y="2648"/>
                  </a:moveTo>
                  <a:cubicBezTo>
                    <a:pt x="4798" y="2888"/>
                    <a:pt x="5471" y="3033"/>
                    <a:pt x="6193" y="3081"/>
                  </a:cubicBezTo>
                  <a:lnTo>
                    <a:pt x="6193" y="6129"/>
                  </a:lnTo>
                  <a:lnTo>
                    <a:pt x="3514" y="6129"/>
                  </a:lnTo>
                  <a:cubicBezTo>
                    <a:pt x="3530" y="4814"/>
                    <a:pt x="3755" y="3610"/>
                    <a:pt x="4140" y="2648"/>
                  </a:cubicBezTo>
                  <a:close/>
                  <a:moveTo>
                    <a:pt x="10252" y="1765"/>
                  </a:moveTo>
                  <a:cubicBezTo>
                    <a:pt x="11488" y="2824"/>
                    <a:pt x="12322" y="4380"/>
                    <a:pt x="12370" y="6129"/>
                  </a:cubicBezTo>
                  <a:lnTo>
                    <a:pt x="9691" y="6129"/>
                  </a:lnTo>
                  <a:cubicBezTo>
                    <a:pt x="9675" y="4765"/>
                    <a:pt x="9434" y="3498"/>
                    <a:pt x="9049" y="2487"/>
                  </a:cubicBezTo>
                  <a:cubicBezTo>
                    <a:pt x="9466" y="2295"/>
                    <a:pt x="9867" y="2054"/>
                    <a:pt x="10252" y="1765"/>
                  </a:cubicBezTo>
                  <a:close/>
                  <a:moveTo>
                    <a:pt x="9290" y="6530"/>
                  </a:moveTo>
                  <a:cubicBezTo>
                    <a:pt x="9274" y="7830"/>
                    <a:pt x="9049" y="9033"/>
                    <a:pt x="8664" y="9996"/>
                  </a:cubicBezTo>
                  <a:cubicBezTo>
                    <a:pt x="8006" y="9755"/>
                    <a:pt x="7333" y="9611"/>
                    <a:pt x="6611" y="9562"/>
                  </a:cubicBezTo>
                  <a:lnTo>
                    <a:pt x="6611" y="6530"/>
                  </a:lnTo>
                  <a:close/>
                  <a:moveTo>
                    <a:pt x="6209" y="6546"/>
                  </a:moveTo>
                  <a:lnTo>
                    <a:pt x="6209" y="9595"/>
                  </a:lnTo>
                  <a:cubicBezTo>
                    <a:pt x="5488" y="9611"/>
                    <a:pt x="4782" y="9755"/>
                    <a:pt x="4140" y="10012"/>
                  </a:cubicBezTo>
                  <a:cubicBezTo>
                    <a:pt x="3771" y="9049"/>
                    <a:pt x="3530" y="7846"/>
                    <a:pt x="3514" y="6546"/>
                  </a:cubicBezTo>
                  <a:close/>
                  <a:moveTo>
                    <a:pt x="3129" y="6546"/>
                  </a:moveTo>
                  <a:cubicBezTo>
                    <a:pt x="3161" y="7910"/>
                    <a:pt x="3402" y="9177"/>
                    <a:pt x="3771" y="10172"/>
                  </a:cubicBezTo>
                  <a:cubicBezTo>
                    <a:pt x="3354" y="10349"/>
                    <a:pt x="2953" y="10589"/>
                    <a:pt x="2568" y="10894"/>
                  </a:cubicBezTo>
                  <a:cubicBezTo>
                    <a:pt x="1332" y="9835"/>
                    <a:pt x="514" y="8295"/>
                    <a:pt x="450" y="6546"/>
                  </a:cubicBezTo>
                  <a:close/>
                  <a:moveTo>
                    <a:pt x="12386" y="6546"/>
                  </a:moveTo>
                  <a:cubicBezTo>
                    <a:pt x="12322" y="8263"/>
                    <a:pt x="11520" y="9835"/>
                    <a:pt x="10252" y="10894"/>
                  </a:cubicBezTo>
                  <a:cubicBezTo>
                    <a:pt x="9867" y="10621"/>
                    <a:pt x="9466" y="10349"/>
                    <a:pt x="9049" y="10172"/>
                  </a:cubicBezTo>
                  <a:cubicBezTo>
                    <a:pt x="9434" y="9177"/>
                    <a:pt x="9675" y="7910"/>
                    <a:pt x="9691" y="6546"/>
                  </a:cubicBezTo>
                  <a:close/>
                  <a:moveTo>
                    <a:pt x="8873" y="10509"/>
                  </a:moveTo>
                  <a:cubicBezTo>
                    <a:pt x="9226" y="10669"/>
                    <a:pt x="9579" y="10878"/>
                    <a:pt x="9916" y="11119"/>
                  </a:cubicBezTo>
                  <a:cubicBezTo>
                    <a:pt x="9916" y="11151"/>
                    <a:pt x="9883" y="11183"/>
                    <a:pt x="9851" y="11199"/>
                  </a:cubicBezTo>
                  <a:cubicBezTo>
                    <a:pt x="9771" y="11263"/>
                    <a:pt x="9707" y="11295"/>
                    <a:pt x="9627" y="11343"/>
                  </a:cubicBezTo>
                  <a:lnTo>
                    <a:pt x="9450" y="11456"/>
                  </a:lnTo>
                  <a:cubicBezTo>
                    <a:pt x="9370" y="11504"/>
                    <a:pt x="9290" y="11536"/>
                    <a:pt x="9210" y="11600"/>
                  </a:cubicBezTo>
                  <a:cubicBezTo>
                    <a:pt x="9145" y="11632"/>
                    <a:pt x="9097" y="11664"/>
                    <a:pt x="9017" y="11696"/>
                  </a:cubicBezTo>
                  <a:cubicBezTo>
                    <a:pt x="8969" y="11712"/>
                    <a:pt x="8905" y="11744"/>
                    <a:pt x="8873" y="11760"/>
                  </a:cubicBezTo>
                  <a:cubicBezTo>
                    <a:pt x="8744" y="11825"/>
                    <a:pt x="8632" y="11857"/>
                    <a:pt x="8536" y="11905"/>
                  </a:cubicBezTo>
                  <a:cubicBezTo>
                    <a:pt x="8488" y="11921"/>
                    <a:pt x="8440" y="11937"/>
                    <a:pt x="8391" y="11937"/>
                  </a:cubicBezTo>
                  <a:cubicBezTo>
                    <a:pt x="8311" y="11953"/>
                    <a:pt x="8247" y="12001"/>
                    <a:pt x="8167" y="12017"/>
                  </a:cubicBezTo>
                  <a:cubicBezTo>
                    <a:pt x="8071" y="12065"/>
                    <a:pt x="7974" y="12081"/>
                    <a:pt x="7862" y="12097"/>
                  </a:cubicBezTo>
                  <a:cubicBezTo>
                    <a:pt x="7830" y="12097"/>
                    <a:pt x="7782" y="12113"/>
                    <a:pt x="7750" y="12113"/>
                  </a:cubicBezTo>
                  <a:cubicBezTo>
                    <a:pt x="8183" y="11744"/>
                    <a:pt x="8552" y="11199"/>
                    <a:pt x="8873" y="10509"/>
                  </a:cubicBezTo>
                  <a:close/>
                  <a:moveTo>
                    <a:pt x="3899" y="10557"/>
                  </a:moveTo>
                  <a:cubicBezTo>
                    <a:pt x="4201" y="11225"/>
                    <a:pt x="4566" y="11766"/>
                    <a:pt x="5009" y="12150"/>
                  </a:cubicBezTo>
                  <a:lnTo>
                    <a:pt x="5009" y="12150"/>
                  </a:lnTo>
                  <a:cubicBezTo>
                    <a:pt x="4988" y="12134"/>
                    <a:pt x="4955" y="12113"/>
                    <a:pt x="4942" y="12113"/>
                  </a:cubicBezTo>
                  <a:cubicBezTo>
                    <a:pt x="4846" y="12097"/>
                    <a:pt x="4733" y="12065"/>
                    <a:pt x="4637" y="12033"/>
                  </a:cubicBezTo>
                  <a:cubicBezTo>
                    <a:pt x="4557" y="12017"/>
                    <a:pt x="4493" y="12001"/>
                    <a:pt x="4413" y="11953"/>
                  </a:cubicBezTo>
                  <a:cubicBezTo>
                    <a:pt x="4381" y="11937"/>
                    <a:pt x="4332" y="11921"/>
                    <a:pt x="4284" y="11921"/>
                  </a:cubicBezTo>
                  <a:cubicBezTo>
                    <a:pt x="4156" y="11873"/>
                    <a:pt x="4044" y="11825"/>
                    <a:pt x="3915" y="11776"/>
                  </a:cubicBezTo>
                  <a:cubicBezTo>
                    <a:pt x="3883" y="11760"/>
                    <a:pt x="3819" y="11728"/>
                    <a:pt x="3771" y="11712"/>
                  </a:cubicBezTo>
                  <a:cubicBezTo>
                    <a:pt x="3723" y="11680"/>
                    <a:pt x="3643" y="11664"/>
                    <a:pt x="3578" y="11616"/>
                  </a:cubicBezTo>
                  <a:cubicBezTo>
                    <a:pt x="3498" y="11568"/>
                    <a:pt x="3418" y="11536"/>
                    <a:pt x="3338" y="11472"/>
                  </a:cubicBezTo>
                  <a:lnTo>
                    <a:pt x="3161" y="11359"/>
                  </a:lnTo>
                  <a:cubicBezTo>
                    <a:pt x="3065" y="11311"/>
                    <a:pt x="3017" y="11247"/>
                    <a:pt x="2937" y="11215"/>
                  </a:cubicBezTo>
                  <a:cubicBezTo>
                    <a:pt x="2921" y="11199"/>
                    <a:pt x="2872" y="11167"/>
                    <a:pt x="2856" y="11151"/>
                  </a:cubicBezTo>
                  <a:cubicBezTo>
                    <a:pt x="3177" y="10910"/>
                    <a:pt x="3530" y="10718"/>
                    <a:pt x="3899" y="10557"/>
                  </a:cubicBezTo>
                  <a:close/>
                  <a:moveTo>
                    <a:pt x="6209" y="9996"/>
                  </a:moveTo>
                  <a:lnTo>
                    <a:pt x="6209" y="12274"/>
                  </a:lnTo>
                  <a:cubicBezTo>
                    <a:pt x="5439" y="12178"/>
                    <a:pt x="4782" y="11456"/>
                    <a:pt x="4284" y="10381"/>
                  </a:cubicBezTo>
                  <a:cubicBezTo>
                    <a:pt x="4878" y="10140"/>
                    <a:pt x="5520" y="10012"/>
                    <a:pt x="6209" y="9996"/>
                  </a:cubicBezTo>
                  <a:close/>
                  <a:moveTo>
                    <a:pt x="6611" y="9996"/>
                  </a:moveTo>
                  <a:cubicBezTo>
                    <a:pt x="7268" y="10012"/>
                    <a:pt x="7910" y="10156"/>
                    <a:pt x="8536" y="10381"/>
                  </a:cubicBezTo>
                  <a:cubicBezTo>
                    <a:pt x="8054" y="11456"/>
                    <a:pt x="7365" y="12178"/>
                    <a:pt x="6611" y="12274"/>
                  </a:cubicBezTo>
                  <a:lnTo>
                    <a:pt x="6611" y="9996"/>
                  </a:lnTo>
                  <a:close/>
                  <a:moveTo>
                    <a:pt x="6402" y="1"/>
                  </a:moveTo>
                  <a:cubicBezTo>
                    <a:pt x="6242" y="1"/>
                    <a:pt x="6081" y="1"/>
                    <a:pt x="5921" y="33"/>
                  </a:cubicBezTo>
                  <a:lnTo>
                    <a:pt x="5808" y="33"/>
                  </a:lnTo>
                  <a:lnTo>
                    <a:pt x="5375" y="81"/>
                  </a:lnTo>
                  <a:cubicBezTo>
                    <a:pt x="5327" y="81"/>
                    <a:pt x="5279" y="113"/>
                    <a:pt x="5215" y="113"/>
                  </a:cubicBezTo>
                  <a:lnTo>
                    <a:pt x="4926" y="161"/>
                  </a:lnTo>
                  <a:cubicBezTo>
                    <a:pt x="4814" y="193"/>
                    <a:pt x="4733" y="209"/>
                    <a:pt x="4653" y="241"/>
                  </a:cubicBezTo>
                  <a:cubicBezTo>
                    <a:pt x="4573" y="273"/>
                    <a:pt x="4525" y="289"/>
                    <a:pt x="4445" y="305"/>
                  </a:cubicBezTo>
                  <a:cubicBezTo>
                    <a:pt x="4364" y="321"/>
                    <a:pt x="4252" y="370"/>
                    <a:pt x="4172" y="386"/>
                  </a:cubicBezTo>
                  <a:cubicBezTo>
                    <a:pt x="4076" y="434"/>
                    <a:pt x="3995" y="466"/>
                    <a:pt x="3899" y="482"/>
                  </a:cubicBezTo>
                  <a:cubicBezTo>
                    <a:pt x="3819" y="530"/>
                    <a:pt x="3755" y="546"/>
                    <a:pt x="3675" y="594"/>
                  </a:cubicBezTo>
                  <a:cubicBezTo>
                    <a:pt x="3594" y="626"/>
                    <a:pt x="3498" y="674"/>
                    <a:pt x="3418" y="706"/>
                  </a:cubicBezTo>
                  <a:cubicBezTo>
                    <a:pt x="3338" y="755"/>
                    <a:pt x="3274" y="787"/>
                    <a:pt x="3193" y="835"/>
                  </a:cubicBezTo>
                  <a:cubicBezTo>
                    <a:pt x="3113" y="867"/>
                    <a:pt x="3033" y="931"/>
                    <a:pt x="2937" y="995"/>
                  </a:cubicBezTo>
                  <a:cubicBezTo>
                    <a:pt x="2872" y="1027"/>
                    <a:pt x="2840" y="1043"/>
                    <a:pt x="2776" y="1092"/>
                  </a:cubicBezTo>
                  <a:cubicBezTo>
                    <a:pt x="2680" y="1172"/>
                    <a:pt x="2568" y="1236"/>
                    <a:pt x="2471" y="1316"/>
                  </a:cubicBezTo>
                  <a:cubicBezTo>
                    <a:pt x="2455" y="1332"/>
                    <a:pt x="2407" y="1348"/>
                    <a:pt x="2391" y="1364"/>
                  </a:cubicBezTo>
                  <a:lnTo>
                    <a:pt x="2391" y="1396"/>
                  </a:lnTo>
                  <a:cubicBezTo>
                    <a:pt x="947" y="2551"/>
                    <a:pt x="1" y="4364"/>
                    <a:pt x="1" y="6338"/>
                  </a:cubicBezTo>
                  <a:cubicBezTo>
                    <a:pt x="1" y="8327"/>
                    <a:pt x="931" y="10140"/>
                    <a:pt x="2391" y="11295"/>
                  </a:cubicBezTo>
                  <a:lnTo>
                    <a:pt x="2391" y="11311"/>
                  </a:lnTo>
                  <a:cubicBezTo>
                    <a:pt x="2407" y="11343"/>
                    <a:pt x="2455" y="11359"/>
                    <a:pt x="2471" y="11375"/>
                  </a:cubicBezTo>
                  <a:cubicBezTo>
                    <a:pt x="2568" y="11456"/>
                    <a:pt x="2680" y="11520"/>
                    <a:pt x="2776" y="11600"/>
                  </a:cubicBezTo>
                  <a:cubicBezTo>
                    <a:pt x="2840" y="11632"/>
                    <a:pt x="2872" y="11680"/>
                    <a:pt x="2937" y="11696"/>
                  </a:cubicBezTo>
                  <a:cubicBezTo>
                    <a:pt x="3017" y="11760"/>
                    <a:pt x="3097" y="11793"/>
                    <a:pt x="3193" y="11857"/>
                  </a:cubicBezTo>
                  <a:cubicBezTo>
                    <a:pt x="3274" y="11905"/>
                    <a:pt x="3338" y="11937"/>
                    <a:pt x="3418" y="11985"/>
                  </a:cubicBezTo>
                  <a:cubicBezTo>
                    <a:pt x="3498" y="12017"/>
                    <a:pt x="3594" y="12065"/>
                    <a:pt x="3675" y="12097"/>
                  </a:cubicBezTo>
                  <a:cubicBezTo>
                    <a:pt x="3755" y="12145"/>
                    <a:pt x="3819" y="12162"/>
                    <a:pt x="3899" y="12194"/>
                  </a:cubicBezTo>
                  <a:cubicBezTo>
                    <a:pt x="3979" y="12242"/>
                    <a:pt x="4076" y="12274"/>
                    <a:pt x="4172" y="12306"/>
                  </a:cubicBezTo>
                  <a:cubicBezTo>
                    <a:pt x="4252" y="12338"/>
                    <a:pt x="4332" y="12354"/>
                    <a:pt x="4445" y="12386"/>
                  </a:cubicBezTo>
                  <a:cubicBezTo>
                    <a:pt x="4525" y="12402"/>
                    <a:pt x="4573" y="12418"/>
                    <a:pt x="4653" y="12434"/>
                  </a:cubicBezTo>
                  <a:cubicBezTo>
                    <a:pt x="4733" y="12466"/>
                    <a:pt x="4846" y="12482"/>
                    <a:pt x="4926" y="12514"/>
                  </a:cubicBezTo>
                  <a:lnTo>
                    <a:pt x="5215" y="12579"/>
                  </a:lnTo>
                  <a:cubicBezTo>
                    <a:pt x="5279" y="12579"/>
                    <a:pt x="5327" y="12595"/>
                    <a:pt x="5375" y="12595"/>
                  </a:cubicBezTo>
                  <a:lnTo>
                    <a:pt x="5808" y="12659"/>
                  </a:lnTo>
                  <a:lnTo>
                    <a:pt x="5921" y="12659"/>
                  </a:lnTo>
                  <a:cubicBezTo>
                    <a:pt x="6081" y="12675"/>
                    <a:pt x="6242" y="12675"/>
                    <a:pt x="6402" y="12675"/>
                  </a:cubicBezTo>
                  <a:cubicBezTo>
                    <a:pt x="6562" y="12675"/>
                    <a:pt x="6723" y="12675"/>
                    <a:pt x="6883" y="12659"/>
                  </a:cubicBezTo>
                  <a:lnTo>
                    <a:pt x="7012" y="12659"/>
                  </a:lnTo>
                  <a:lnTo>
                    <a:pt x="7429" y="12595"/>
                  </a:lnTo>
                  <a:cubicBezTo>
                    <a:pt x="7493" y="12595"/>
                    <a:pt x="7525" y="12579"/>
                    <a:pt x="7589" y="12579"/>
                  </a:cubicBezTo>
                  <a:lnTo>
                    <a:pt x="7894" y="12514"/>
                  </a:lnTo>
                  <a:cubicBezTo>
                    <a:pt x="7990" y="12498"/>
                    <a:pt x="8071" y="12482"/>
                    <a:pt x="8151" y="12434"/>
                  </a:cubicBezTo>
                  <a:cubicBezTo>
                    <a:pt x="8231" y="12418"/>
                    <a:pt x="8295" y="12402"/>
                    <a:pt x="8375" y="12386"/>
                  </a:cubicBezTo>
                  <a:cubicBezTo>
                    <a:pt x="8456" y="12354"/>
                    <a:pt x="8552" y="12322"/>
                    <a:pt x="8632" y="12306"/>
                  </a:cubicBezTo>
                  <a:cubicBezTo>
                    <a:pt x="8728" y="12258"/>
                    <a:pt x="8809" y="12226"/>
                    <a:pt x="8905" y="12194"/>
                  </a:cubicBezTo>
                  <a:cubicBezTo>
                    <a:pt x="8985" y="12162"/>
                    <a:pt x="9049" y="12145"/>
                    <a:pt x="9129" y="12097"/>
                  </a:cubicBezTo>
                  <a:cubicBezTo>
                    <a:pt x="9210" y="12065"/>
                    <a:pt x="9306" y="12017"/>
                    <a:pt x="9386" y="11985"/>
                  </a:cubicBezTo>
                  <a:cubicBezTo>
                    <a:pt x="9466" y="11937"/>
                    <a:pt x="9530" y="11905"/>
                    <a:pt x="9611" y="11857"/>
                  </a:cubicBezTo>
                  <a:cubicBezTo>
                    <a:pt x="9691" y="11825"/>
                    <a:pt x="9771" y="11760"/>
                    <a:pt x="9867" y="11696"/>
                  </a:cubicBezTo>
                  <a:cubicBezTo>
                    <a:pt x="9932" y="11664"/>
                    <a:pt x="9980" y="11632"/>
                    <a:pt x="10028" y="11600"/>
                  </a:cubicBezTo>
                  <a:cubicBezTo>
                    <a:pt x="10140" y="11520"/>
                    <a:pt x="10236" y="11456"/>
                    <a:pt x="10333" y="11375"/>
                  </a:cubicBezTo>
                  <a:cubicBezTo>
                    <a:pt x="10349" y="11359"/>
                    <a:pt x="10397" y="11343"/>
                    <a:pt x="10413" y="11311"/>
                  </a:cubicBezTo>
                  <a:lnTo>
                    <a:pt x="10413" y="11295"/>
                  </a:lnTo>
                  <a:cubicBezTo>
                    <a:pt x="11857" y="10140"/>
                    <a:pt x="12803" y="8327"/>
                    <a:pt x="12803" y="6338"/>
                  </a:cubicBezTo>
                  <a:cubicBezTo>
                    <a:pt x="12803" y="4364"/>
                    <a:pt x="11857" y="2535"/>
                    <a:pt x="10413" y="1364"/>
                  </a:cubicBezTo>
                  <a:cubicBezTo>
                    <a:pt x="10381" y="1348"/>
                    <a:pt x="10349" y="1332"/>
                    <a:pt x="10333" y="1316"/>
                  </a:cubicBezTo>
                  <a:cubicBezTo>
                    <a:pt x="10236" y="1236"/>
                    <a:pt x="10140" y="1172"/>
                    <a:pt x="10028" y="1092"/>
                  </a:cubicBezTo>
                  <a:cubicBezTo>
                    <a:pt x="9980" y="1043"/>
                    <a:pt x="9932" y="1011"/>
                    <a:pt x="9867" y="995"/>
                  </a:cubicBezTo>
                  <a:cubicBezTo>
                    <a:pt x="9787" y="931"/>
                    <a:pt x="9707" y="883"/>
                    <a:pt x="9611" y="835"/>
                  </a:cubicBezTo>
                  <a:cubicBezTo>
                    <a:pt x="9530" y="787"/>
                    <a:pt x="9466" y="755"/>
                    <a:pt x="9386" y="706"/>
                  </a:cubicBezTo>
                  <a:cubicBezTo>
                    <a:pt x="9306" y="674"/>
                    <a:pt x="9210" y="626"/>
                    <a:pt x="9129" y="594"/>
                  </a:cubicBezTo>
                  <a:cubicBezTo>
                    <a:pt x="9049" y="546"/>
                    <a:pt x="8985" y="530"/>
                    <a:pt x="8905" y="482"/>
                  </a:cubicBezTo>
                  <a:cubicBezTo>
                    <a:pt x="8825" y="450"/>
                    <a:pt x="8728" y="402"/>
                    <a:pt x="8632" y="386"/>
                  </a:cubicBezTo>
                  <a:cubicBezTo>
                    <a:pt x="8552" y="354"/>
                    <a:pt x="8472" y="321"/>
                    <a:pt x="8375" y="305"/>
                  </a:cubicBezTo>
                  <a:cubicBezTo>
                    <a:pt x="8295" y="289"/>
                    <a:pt x="8231" y="273"/>
                    <a:pt x="8151" y="241"/>
                  </a:cubicBezTo>
                  <a:cubicBezTo>
                    <a:pt x="8071" y="225"/>
                    <a:pt x="7974" y="209"/>
                    <a:pt x="7894" y="161"/>
                  </a:cubicBezTo>
                  <a:lnTo>
                    <a:pt x="7589" y="113"/>
                  </a:lnTo>
                  <a:cubicBezTo>
                    <a:pt x="7525" y="113"/>
                    <a:pt x="7493" y="81"/>
                    <a:pt x="7429" y="81"/>
                  </a:cubicBezTo>
                  <a:lnTo>
                    <a:pt x="7012" y="33"/>
                  </a:lnTo>
                  <a:lnTo>
                    <a:pt x="6883" y="33"/>
                  </a:lnTo>
                  <a:cubicBezTo>
                    <a:pt x="6723" y="1"/>
                    <a:pt x="6562" y="1"/>
                    <a:pt x="640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4"/>
            <p:cNvSpPr/>
            <p:nvPr/>
          </p:nvSpPr>
          <p:spPr>
            <a:xfrm>
              <a:off x="238525" y="4091425"/>
              <a:ext cx="336925" cy="205775"/>
            </a:xfrm>
            <a:custGeom>
              <a:rect b="b" l="l" r="r" t="t"/>
              <a:pathLst>
                <a:path extrusionOk="0" h="8231" w="13477">
                  <a:moveTo>
                    <a:pt x="7813" y="417"/>
                  </a:moveTo>
                  <a:cubicBezTo>
                    <a:pt x="9530" y="417"/>
                    <a:pt x="10958" y="1829"/>
                    <a:pt x="10958" y="3578"/>
                  </a:cubicBezTo>
                  <a:cubicBezTo>
                    <a:pt x="10958" y="3674"/>
                    <a:pt x="11038" y="3770"/>
                    <a:pt x="11150" y="3770"/>
                  </a:cubicBezTo>
                  <a:cubicBezTo>
                    <a:pt x="12257" y="3819"/>
                    <a:pt x="13108" y="4717"/>
                    <a:pt x="13108" y="5824"/>
                  </a:cubicBezTo>
                  <a:cubicBezTo>
                    <a:pt x="13108" y="6947"/>
                    <a:pt x="12177" y="7861"/>
                    <a:pt x="11054" y="7861"/>
                  </a:cubicBezTo>
                  <a:lnTo>
                    <a:pt x="2455" y="7861"/>
                  </a:lnTo>
                  <a:cubicBezTo>
                    <a:pt x="1332" y="7845"/>
                    <a:pt x="401" y="6947"/>
                    <a:pt x="401" y="5792"/>
                  </a:cubicBezTo>
                  <a:cubicBezTo>
                    <a:pt x="401" y="4781"/>
                    <a:pt x="1171" y="3915"/>
                    <a:pt x="2166" y="3770"/>
                  </a:cubicBezTo>
                  <a:cubicBezTo>
                    <a:pt x="2278" y="3754"/>
                    <a:pt x="2358" y="3674"/>
                    <a:pt x="2358" y="3578"/>
                  </a:cubicBezTo>
                  <a:lnTo>
                    <a:pt x="2358" y="3546"/>
                  </a:lnTo>
                  <a:cubicBezTo>
                    <a:pt x="2358" y="2712"/>
                    <a:pt x="3032" y="2022"/>
                    <a:pt x="3867" y="2022"/>
                  </a:cubicBezTo>
                  <a:cubicBezTo>
                    <a:pt x="4155" y="2022"/>
                    <a:pt x="4444" y="2102"/>
                    <a:pt x="4701" y="2262"/>
                  </a:cubicBezTo>
                  <a:cubicBezTo>
                    <a:pt x="4721" y="2293"/>
                    <a:pt x="4754" y="2304"/>
                    <a:pt x="4792" y="2304"/>
                  </a:cubicBezTo>
                  <a:cubicBezTo>
                    <a:pt x="4814" y="2304"/>
                    <a:pt x="4838" y="2300"/>
                    <a:pt x="4861" y="2294"/>
                  </a:cubicBezTo>
                  <a:cubicBezTo>
                    <a:pt x="4925" y="2262"/>
                    <a:pt x="4957" y="2230"/>
                    <a:pt x="4974" y="2182"/>
                  </a:cubicBezTo>
                  <a:cubicBezTo>
                    <a:pt x="5503" y="1107"/>
                    <a:pt x="6578" y="417"/>
                    <a:pt x="7813" y="417"/>
                  </a:cubicBezTo>
                  <a:close/>
                  <a:moveTo>
                    <a:pt x="7797" y="0"/>
                  </a:moveTo>
                  <a:cubicBezTo>
                    <a:pt x="6498" y="0"/>
                    <a:pt x="5343" y="690"/>
                    <a:pt x="4717" y="1813"/>
                  </a:cubicBezTo>
                  <a:cubicBezTo>
                    <a:pt x="4460" y="1685"/>
                    <a:pt x="4171" y="1605"/>
                    <a:pt x="3867" y="1605"/>
                  </a:cubicBezTo>
                  <a:cubicBezTo>
                    <a:pt x="2856" y="1605"/>
                    <a:pt x="2022" y="2391"/>
                    <a:pt x="1941" y="3385"/>
                  </a:cubicBezTo>
                  <a:cubicBezTo>
                    <a:pt x="818" y="3626"/>
                    <a:pt x="0" y="4621"/>
                    <a:pt x="0" y="5776"/>
                  </a:cubicBezTo>
                  <a:cubicBezTo>
                    <a:pt x="0" y="7123"/>
                    <a:pt x="1107" y="8230"/>
                    <a:pt x="2455" y="8230"/>
                  </a:cubicBezTo>
                  <a:lnTo>
                    <a:pt x="11054" y="8230"/>
                  </a:lnTo>
                  <a:cubicBezTo>
                    <a:pt x="11064" y="8231"/>
                    <a:pt x="11073" y="8231"/>
                    <a:pt x="11083" y="8231"/>
                  </a:cubicBezTo>
                  <a:cubicBezTo>
                    <a:pt x="12401" y="8231"/>
                    <a:pt x="13477" y="7146"/>
                    <a:pt x="13477" y="5792"/>
                  </a:cubicBezTo>
                  <a:cubicBezTo>
                    <a:pt x="13477" y="4556"/>
                    <a:pt x="12562" y="3514"/>
                    <a:pt x="11327" y="3369"/>
                  </a:cubicBezTo>
                  <a:cubicBezTo>
                    <a:pt x="11230" y="1508"/>
                    <a:pt x="9690" y="0"/>
                    <a:pt x="779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4"/>
            <p:cNvSpPr/>
            <p:nvPr/>
          </p:nvSpPr>
          <p:spPr>
            <a:xfrm>
              <a:off x="1318650" y="3944625"/>
              <a:ext cx="304850" cy="304850"/>
            </a:xfrm>
            <a:custGeom>
              <a:rect b="b" l="l" r="r" t="t"/>
              <a:pathLst>
                <a:path extrusionOk="0" h="12194" w="12194">
                  <a:moveTo>
                    <a:pt x="6097" y="1765"/>
                  </a:moveTo>
                  <a:cubicBezTo>
                    <a:pt x="6658" y="3867"/>
                    <a:pt x="8327" y="5551"/>
                    <a:pt x="10428" y="6097"/>
                  </a:cubicBezTo>
                  <a:cubicBezTo>
                    <a:pt x="8327" y="6658"/>
                    <a:pt x="6658" y="8327"/>
                    <a:pt x="6097" y="10428"/>
                  </a:cubicBezTo>
                  <a:cubicBezTo>
                    <a:pt x="5535" y="8327"/>
                    <a:pt x="3867" y="6642"/>
                    <a:pt x="1765" y="6097"/>
                  </a:cubicBezTo>
                  <a:cubicBezTo>
                    <a:pt x="3867" y="5535"/>
                    <a:pt x="5551" y="3867"/>
                    <a:pt x="6097" y="1765"/>
                  </a:cubicBezTo>
                  <a:close/>
                  <a:moveTo>
                    <a:pt x="6097" y="0"/>
                  </a:moveTo>
                  <a:cubicBezTo>
                    <a:pt x="5968" y="0"/>
                    <a:pt x="5888" y="80"/>
                    <a:pt x="5888" y="193"/>
                  </a:cubicBezTo>
                  <a:cubicBezTo>
                    <a:pt x="5888" y="3321"/>
                    <a:pt x="3353" y="5888"/>
                    <a:pt x="193" y="5888"/>
                  </a:cubicBezTo>
                  <a:cubicBezTo>
                    <a:pt x="80" y="5888"/>
                    <a:pt x="0" y="5968"/>
                    <a:pt x="0" y="6097"/>
                  </a:cubicBezTo>
                  <a:cubicBezTo>
                    <a:pt x="0" y="6209"/>
                    <a:pt x="80" y="6289"/>
                    <a:pt x="193" y="6289"/>
                  </a:cubicBezTo>
                  <a:cubicBezTo>
                    <a:pt x="3321" y="6289"/>
                    <a:pt x="5888" y="8840"/>
                    <a:pt x="5888" y="11985"/>
                  </a:cubicBezTo>
                  <a:cubicBezTo>
                    <a:pt x="5888" y="12113"/>
                    <a:pt x="5968" y="12193"/>
                    <a:pt x="6097" y="12193"/>
                  </a:cubicBezTo>
                  <a:cubicBezTo>
                    <a:pt x="6209" y="12193"/>
                    <a:pt x="6289" y="12113"/>
                    <a:pt x="6289" y="11985"/>
                  </a:cubicBezTo>
                  <a:cubicBezTo>
                    <a:pt x="6289" y="8840"/>
                    <a:pt x="8856" y="6289"/>
                    <a:pt x="11985" y="6289"/>
                  </a:cubicBezTo>
                  <a:cubicBezTo>
                    <a:pt x="12113" y="6289"/>
                    <a:pt x="12193" y="6209"/>
                    <a:pt x="12193" y="6097"/>
                  </a:cubicBezTo>
                  <a:cubicBezTo>
                    <a:pt x="12193" y="5968"/>
                    <a:pt x="12113" y="5888"/>
                    <a:pt x="11985" y="5888"/>
                  </a:cubicBezTo>
                  <a:cubicBezTo>
                    <a:pt x="8856" y="5888"/>
                    <a:pt x="6289" y="3337"/>
                    <a:pt x="6289" y="193"/>
                  </a:cubicBezTo>
                  <a:cubicBezTo>
                    <a:pt x="6289" y="80"/>
                    <a:pt x="6209" y="0"/>
                    <a:pt x="609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4"/>
            <p:cNvSpPr/>
            <p:nvPr/>
          </p:nvSpPr>
          <p:spPr>
            <a:xfrm>
              <a:off x="1241225" y="4305600"/>
              <a:ext cx="108325" cy="108325"/>
            </a:xfrm>
            <a:custGeom>
              <a:rect b="b" l="l" r="r" t="t"/>
              <a:pathLst>
                <a:path extrusionOk="0" h="4333" w="4333">
                  <a:moveTo>
                    <a:pt x="2167" y="1123"/>
                  </a:moveTo>
                  <a:cubicBezTo>
                    <a:pt x="2391" y="1573"/>
                    <a:pt x="2760" y="1958"/>
                    <a:pt x="3209" y="2166"/>
                  </a:cubicBezTo>
                  <a:cubicBezTo>
                    <a:pt x="2776" y="2391"/>
                    <a:pt x="2391" y="2744"/>
                    <a:pt x="2167" y="3209"/>
                  </a:cubicBezTo>
                  <a:cubicBezTo>
                    <a:pt x="1958" y="2744"/>
                    <a:pt x="1589" y="2359"/>
                    <a:pt x="1124" y="2166"/>
                  </a:cubicBezTo>
                  <a:cubicBezTo>
                    <a:pt x="1589" y="1942"/>
                    <a:pt x="1974" y="1589"/>
                    <a:pt x="2167" y="1123"/>
                  </a:cubicBezTo>
                  <a:close/>
                  <a:moveTo>
                    <a:pt x="2167" y="0"/>
                  </a:moveTo>
                  <a:cubicBezTo>
                    <a:pt x="2054" y="0"/>
                    <a:pt x="1974" y="81"/>
                    <a:pt x="1974" y="193"/>
                  </a:cubicBezTo>
                  <a:cubicBezTo>
                    <a:pt x="1974" y="1155"/>
                    <a:pt x="1188" y="1958"/>
                    <a:pt x="209" y="1958"/>
                  </a:cubicBezTo>
                  <a:cubicBezTo>
                    <a:pt x="81" y="1958"/>
                    <a:pt x="1" y="2038"/>
                    <a:pt x="1" y="2166"/>
                  </a:cubicBezTo>
                  <a:cubicBezTo>
                    <a:pt x="1" y="2279"/>
                    <a:pt x="81" y="2359"/>
                    <a:pt x="209" y="2359"/>
                  </a:cubicBezTo>
                  <a:cubicBezTo>
                    <a:pt x="1172" y="2359"/>
                    <a:pt x="1974" y="3145"/>
                    <a:pt x="1974" y="4124"/>
                  </a:cubicBezTo>
                  <a:cubicBezTo>
                    <a:pt x="1974" y="4252"/>
                    <a:pt x="2054" y="4332"/>
                    <a:pt x="2167" y="4332"/>
                  </a:cubicBezTo>
                  <a:cubicBezTo>
                    <a:pt x="2295" y="4332"/>
                    <a:pt x="2375" y="4252"/>
                    <a:pt x="2375" y="4124"/>
                  </a:cubicBezTo>
                  <a:cubicBezTo>
                    <a:pt x="2375" y="3161"/>
                    <a:pt x="3161" y="2359"/>
                    <a:pt x="4140" y="2359"/>
                  </a:cubicBezTo>
                  <a:cubicBezTo>
                    <a:pt x="4252" y="2359"/>
                    <a:pt x="4332" y="2279"/>
                    <a:pt x="4332" y="2166"/>
                  </a:cubicBezTo>
                  <a:cubicBezTo>
                    <a:pt x="4332" y="2038"/>
                    <a:pt x="4252" y="1958"/>
                    <a:pt x="4140" y="1958"/>
                  </a:cubicBezTo>
                  <a:cubicBezTo>
                    <a:pt x="3177" y="1958"/>
                    <a:pt x="2375" y="1188"/>
                    <a:pt x="2375" y="193"/>
                  </a:cubicBezTo>
                  <a:cubicBezTo>
                    <a:pt x="2375" y="81"/>
                    <a:pt x="2295" y="0"/>
                    <a:pt x="216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4"/>
            <p:cNvSpPr/>
            <p:nvPr/>
          </p:nvSpPr>
          <p:spPr>
            <a:xfrm>
              <a:off x="694950" y="4256275"/>
              <a:ext cx="108325" cy="108300"/>
            </a:xfrm>
            <a:custGeom>
              <a:rect b="b" l="l" r="r" t="t"/>
              <a:pathLst>
                <a:path extrusionOk="0" h="4332" w="4333">
                  <a:moveTo>
                    <a:pt x="2182" y="1139"/>
                  </a:moveTo>
                  <a:cubicBezTo>
                    <a:pt x="2407" y="1604"/>
                    <a:pt x="2760" y="1989"/>
                    <a:pt x="3225" y="2182"/>
                  </a:cubicBezTo>
                  <a:cubicBezTo>
                    <a:pt x="2760" y="2390"/>
                    <a:pt x="2391" y="2776"/>
                    <a:pt x="2182" y="3241"/>
                  </a:cubicBezTo>
                  <a:cubicBezTo>
                    <a:pt x="1958" y="2776"/>
                    <a:pt x="1605" y="2390"/>
                    <a:pt x="1140" y="2182"/>
                  </a:cubicBezTo>
                  <a:cubicBezTo>
                    <a:pt x="1605" y="1973"/>
                    <a:pt x="1990" y="1604"/>
                    <a:pt x="2182" y="1139"/>
                  </a:cubicBezTo>
                  <a:close/>
                  <a:moveTo>
                    <a:pt x="2166" y="0"/>
                  </a:moveTo>
                  <a:cubicBezTo>
                    <a:pt x="2038" y="0"/>
                    <a:pt x="1958" y="80"/>
                    <a:pt x="1958" y="209"/>
                  </a:cubicBezTo>
                  <a:cubicBezTo>
                    <a:pt x="1958" y="1171"/>
                    <a:pt x="1188" y="1973"/>
                    <a:pt x="193" y="1973"/>
                  </a:cubicBezTo>
                  <a:cubicBezTo>
                    <a:pt x="81" y="1973"/>
                    <a:pt x="0" y="2054"/>
                    <a:pt x="0" y="2166"/>
                  </a:cubicBezTo>
                  <a:cubicBezTo>
                    <a:pt x="0" y="2294"/>
                    <a:pt x="81" y="2374"/>
                    <a:pt x="193" y="2374"/>
                  </a:cubicBezTo>
                  <a:cubicBezTo>
                    <a:pt x="1156" y="2374"/>
                    <a:pt x="1958" y="3161"/>
                    <a:pt x="1958" y="4139"/>
                  </a:cubicBezTo>
                  <a:cubicBezTo>
                    <a:pt x="1958" y="4252"/>
                    <a:pt x="2038" y="4332"/>
                    <a:pt x="2166" y="4332"/>
                  </a:cubicBezTo>
                  <a:cubicBezTo>
                    <a:pt x="2279" y="4332"/>
                    <a:pt x="2359" y="4252"/>
                    <a:pt x="2359" y="4139"/>
                  </a:cubicBezTo>
                  <a:cubicBezTo>
                    <a:pt x="2359" y="3177"/>
                    <a:pt x="3145" y="2374"/>
                    <a:pt x="4124" y="2374"/>
                  </a:cubicBezTo>
                  <a:cubicBezTo>
                    <a:pt x="4252" y="2374"/>
                    <a:pt x="4332" y="2294"/>
                    <a:pt x="4332" y="2166"/>
                  </a:cubicBezTo>
                  <a:cubicBezTo>
                    <a:pt x="4332" y="2054"/>
                    <a:pt x="4252" y="1973"/>
                    <a:pt x="4124" y="1973"/>
                  </a:cubicBezTo>
                  <a:cubicBezTo>
                    <a:pt x="3161" y="1973"/>
                    <a:pt x="2359" y="1187"/>
                    <a:pt x="2359" y="209"/>
                  </a:cubicBezTo>
                  <a:cubicBezTo>
                    <a:pt x="2359" y="80"/>
                    <a:pt x="2279"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4"/>
            <p:cNvSpPr/>
            <p:nvPr/>
          </p:nvSpPr>
          <p:spPr>
            <a:xfrm>
              <a:off x="1691650" y="4361750"/>
              <a:ext cx="104300" cy="104300"/>
            </a:xfrm>
            <a:custGeom>
              <a:rect b="b" l="l" r="r" t="t"/>
              <a:pathLst>
                <a:path extrusionOk="0" h="4172" w="4172">
                  <a:moveTo>
                    <a:pt x="2086" y="385"/>
                  </a:moveTo>
                  <a:cubicBezTo>
                    <a:pt x="3033" y="385"/>
                    <a:pt x="3771" y="1140"/>
                    <a:pt x="3771" y="2070"/>
                  </a:cubicBezTo>
                  <a:cubicBezTo>
                    <a:pt x="3771" y="2985"/>
                    <a:pt x="3001" y="3755"/>
                    <a:pt x="2086" y="3755"/>
                  </a:cubicBezTo>
                  <a:cubicBezTo>
                    <a:pt x="1156" y="3755"/>
                    <a:pt x="402" y="2985"/>
                    <a:pt x="402" y="2070"/>
                  </a:cubicBezTo>
                  <a:cubicBezTo>
                    <a:pt x="402" y="1140"/>
                    <a:pt x="1156" y="385"/>
                    <a:pt x="2086" y="385"/>
                  </a:cubicBezTo>
                  <a:close/>
                  <a:moveTo>
                    <a:pt x="2086" y="0"/>
                  </a:moveTo>
                  <a:cubicBezTo>
                    <a:pt x="947" y="0"/>
                    <a:pt x="0" y="947"/>
                    <a:pt x="0" y="2086"/>
                  </a:cubicBezTo>
                  <a:cubicBezTo>
                    <a:pt x="0" y="3225"/>
                    <a:pt x="947" y="4172"/>
                    <a:pt x="2086" y="4172"/>
                  </a:cubicBezTo>
                  <a:cubicBezTo>
                    <a:pt x="3241" y="4172"/>
                    <a:pt x="4172" y="3225"/>
                    <a:pt x="4172" y="2086"/>
                  </a:cubicBezTo>
                  <a:cubicBezTo>
                    <a:pt x="4172" y="915"/>
                    <a:pt x="3225" y="0"/>
                    <a:pt x="208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4"/>
            <p:cNvSpPr/>
            <p:nvPr/>
          </p:nvSpPr>
          <p:spPr>
            <a:xfrm>
              <a:off x="1637500" y="4482075"/>
              <a:ext cx="212600" cy="111125"/>
            </a:xfrm>
            <a:custGeom>
              <a:rect b="b" l="l" r="r" t="t"/>
              <a:pathLst>
                <a:path extrusionOk="0" h="4445" w="8504">
                  <a:moveTo>
                    <a:pt x="4252" y="402"/>
                  </a:moveTo>
                  <a:cubicBezTo>
                    <a:pt x="6322" y="402"/>
                    <a:pt x="7974" y="2022"/>
                    <a:pt x="8103" y="4043"/>
                  </a:cubicBezTo>
                  <a:lnTo>
                    <a:pt x="402" y="4043"/>
                  </a:lnTo>
                  <a:cubicBezTo>
                    <a:pt x="498" y="2022"/>
                    <a:pt x="2183" y="402"/>
                    <a:pt x="4252" y="402"/>
                  </a:cubicBezTo>
                  <a:close/>
                  <a:moveTo>
                    <a:pt x="4252" y="0"/>
                  </a:moveTo>
                  <a:cubicBezTo>
                    <a:pt x="1910" y="0"/>
                    <a:pt x="1" y="1910"/>
                    <a:pt x="1" y="4252"/>
                  </a:cubicBezTo>
                  <a:cubicBezTo>
                    <a:pt x="1" y="4364"/>
                    <a:pt x="81" y="4445"/>
                    <a:pt x="193" y="4445"/>
                  </a:cubicBezTo>
                  <a:lnTo>
                    <a:pt x="8295" y="4445"/>
                  </a:lnTo>
                  <a:cubicBezTo>
                    <a:pt x="8423" y="4445"/>
                    <a:pt x="8504" y="4364"/>
                    <a:pt x="8504" y="4252"/>
                  </a:cubicBezTo>
                  <a:cubicBezTo>
                    <a:pt x="8504" y="1910"/>
                    <a:pt x="6594" y="0"/>
                    <a:pt x="425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4"/>
            <p:cNvSpPr/>
            <p:nvPr/>
          </p:nvSpPr>
          <p:spPr>
            <a:xfrm>
              <a:off x="1489100" y="4649325"/>
              <a:ext cx="104300" cy="104300"/>
            </a:xfrm>
            <a:custGeom>
              <a:rect b="b" l="l" r="r" t="t"/>
              <a:pathLst>
                <a:path extrusionOk="0" h="4172" w="4172">
                  <a:moveTo>
                    <a:pt x="2086" y="402"/>
                  </a:moveTo>
                  <a:cubicBezTo>
                    <a:pt x="3017" y="402"/>
                    <a:pt x="3771" y="1172"/>
                    <a:pt x="3771" y="2086"/>
                  </a:cubicBezTo>
                  <a:cubicBezTo>
                    <a:pt x="3771" y="3017"/>
                    <a:pt x="3033" y="3771"/>
                    <a:pt x="2086" y="3771"/>
                  </a:cubicBezTo>
                  <a:cubicBezTo>
                    <a:pt x="1140" y="3771"/>
                    <a:pt x="402" y="3017"/>
                    <a:pt x="402" y="2086"/>
                  </a:cubicBezTo>
                  <a:cubicBezTo>
                    <a:pt x="402" y="1172"/>
                    <a:pt x="1156" y="402"/>
                    <a:pt x="2086" y="402"/>
                  </a:cubicBezTo>
                  <a:close/>
                  <a:moveTo>
                    <a:pt x="2086" y="1"/>
                  </a:moveTo>
                  <a:cubicBezTo>
                    <a:pt x="915" y="1"/>
                    <a:pt x="1" y="947"/>
                    <a:pt x="1" y="2086"/>
                  </a:cubicBezTo>
                  <a:cubicBezTo>
                    <a:pt x="1" y="3241"/>
                    <a:pt x="931" y="4172"/>
                    <a:pt x="2086" y="4172"/>
                  </a:cubicBezTo>
                  <a:cubicBezTo>
                    <a:pt x="3241" y="4172"/>
                    <a:pt x="4172" y="3241"/>
                    <a:pt x="4172" y="2086"/>
                  </a:cubicBezTo>
                  <a:cubicBezTo>
                    <a:pt x="4172" y="947"/>
                    <a:pt x="3241"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4"/>
            <p:cNvSpPr/>
            <p:nvPr/>
          </p:nvSpPr>
          <p:spPr>
            <a:xfrm>
              <a:off x="1438975" y="4770450"/>
              <a:ext cx="204575" cy="77450"/>
            </a:xfrm>
            <a:custGeom>
              <a:rect b="b" l="l" r="r" t="t"/>
              <a:pathLst>
                <a:path extrusionOk="0" h="3098" w="8183">
                  <a:moveTo>
                    <a:pt x="4091" y="1"/>
                  </a:moveTo>
                  <a:cubicBezTo>
                    <a:pt x="2150" y="1"/>
                    <a:pt x="497" y="1316"/>
                    <a:pt x="0" y="3097"/>
                  </a:cubicBezTo>
                  <a:lnTo>
                    <a:pt x="417" y="3097"/>
                  </a:lnTo>
                  <a:cubicBezTo>
                    <a:pt x="899" y="1541"/>
                    <a:pt x="2358" y="402"/>
                    <a:pt x="4091" y="402"/>
                  </a:cubicBezTo>
                  <a:cubicBezTo>
                    <a:pt x="5808" y="402"/>
                    <a:pt x="7268" y="1541"/>
                    <a:pt x="7765" y="3097"/>
                  </a:cubicBezTo>
                  <a:lnTo>
                    <a:pt x="8182" y="3097"/>
                  </a:lnTo>
                  <a:cubicBezTo>
                    <a:pt x="7701" y="1316"/>
                    <a:pt x="6048" y="1"/>
                    <a:pt x="4091"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4"/>
            <p:cNvSpPr/>
            <p:nvPr/>
          </p:nvSpPr>
          <p:spPr>
            <a:xfrm>
              <a:off x="1894200" y="4649325"/>
              <a:ext cx="104300" cy="104300"/>
            </a:xfrm>
            <a:custGeom>
              <a:rect b="b" l="l" r="r" t="t"/>
              <a:pathLst>
                <a:path extrusionOk="0" h="4172" w="4172">
                  <a:moveTo>
                    <a:pt x="2086" y="402"/>
                  </a:moveTo>
                  <a:cubicBezTo>
                    <a:pt x="3001" y="402"/>
                    <a:pt x="3771" y="1172"/>
                    <a:pt x="3771" y="2086"/>
                  </a:cubicBezTo>
                  <a:cubicBezTo>
                    <a:pt x="3771" y="3017"/>
                    <a:pt x="3001" y="3771"/>
                    <a:pt x="2086" y="3771"/>
                  </a:cubicBezTo>
                  <a:cubicBezTo>
                    <a:pt x="1140" y="3771"/>
                    <a:pt x="402" y="3017"/>
                    <a:pt x="402" y="2086"/>
                  </a:cubicBezTo>
                  <a:cubicBezTo>
                    <a:pt x="402" y="1172"/>
                    <a:pt x="1156" y="402"/>
                    <a:pt x="2086" y="402"/>
                  </a:cubicBezTo>
                  <a:close/>
                  <a:moveTo>
                    <a:pt x="2086" y="1"/>
                  </a:moveTo>
                  <a:cubicBezTo>
                    <a:pt x="915" y="1"/>
                    <a:pt x="0" y="947"/>
                    <a:pt x="0" y="2086"/>
                  </a:cubicBezTo>
                  <a:cubicBezTo>
                    <a:pt x="0" y="3241"/>
                    <a:pt x="947" y="4172"/>
                    <a:pt x="2086" y="4172"/>
                  </a:cubicBezTo>
                  <a:cubicBezTo>
                    <a:pt x="3241" y="4172"/>
                    <a:pt x="4172" y="3241"/>
                    <a:pt x="4172" y="2086"/>
                  </a:cubicBezTo>
                  <a:cubicBezTo>
                    <a:pt x="4172" y="947"/>
                    <a:pt x="3225"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4"/>
            <p:cNvSpPr/>
            <p:nvPr/>
          </p:nvSpPr>
          <p:spPr>
            <a:xfrm>
              <a:off x="1844075" y="4770450"/>
              <a:ext cx="204575" cy="77450"/>
            </a:xfrm>
            <a:custGeom>
              <a:rect b="b" l="l" r="r" t="t"/>
              <a:pathLst>
                <a:path extrusionOk="0" h="3098" w="8183">
                  <a:moveTo>
                    <a:pt x="4091" y="1"/>
                  </a:moveTo>
                  <a:cubicBezTo>
                    <a:pt x="2150" y="1"/>
                    <a:pt x="497" y="1316"/>
                    <a:pt x="0" y="3097"/>
                  </a:cubicBezTo>
                  <a:lnTo>
                    <a:pt x="417" y="3097"/>
                  </a:lnTo>
                  <a:cubicBezTo>
                    <a:pt x="898" y="1541"/>
                    <a:pt x="2358" y="402"/>
                    <a:pt x="4091" y="402"/>
                  </a:cubicBezTo>
                  <a:cubicBezTo>
                    <a:pt x="5808" y="402"/>
                    <a:pt x="7284" y="1541"/>
                    <a:pt x="7765" y="3097"/>
                  </a:cubicBezTo>
                  <a:lnTo>
                    <a:pt x="8182" y="3097"/>
                  </a:lnTo>
                  <a:cubicBezTo>
                    <a:pt x="7685" y="1316"/>
                    <a:pt x="6032" y="1"/>
                    <a:pt x="4091"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4"/>
            <p:cNvSpPr/>
            <p:nvPr/>
          </p:nvSpPr>
          <p:spPr>
            <a:xfrm>
              <a:off x="1676000" y="4642100"/>
              <a:ext cx="137200" cy="159675"/>
            </a:xfrm>
            <a:custGeom>
              <a:rect b="b" l="l" r="r" t="t"/>
              <a:pathLst>
                <a:path extrusionOk="0" h="6387" w="5488">
                  <a:moveTo>
                    <a:pt x="2744" y="1"/>
                  </a:moveTo>
                  <a:cubicBezTo>
                    <a:pt x="2632" y="1"/>
                    <a:pt x="2552" y="81"/>
                    <a:pt x="2552" y="193"/>
                  </a:cubicBezTo>
                  <a:lnTo>
                    <a:pt x="2552" y="3578"/>
                  </a:lnTo>
                  <a:lnTo>
                    <a:pt x="81" y="6049"/>
                  </a:lnTo>
                  <a:cubicBezTo>
                    <a:pt x="1" y="6129"/>
                    <a:pt x="1" y="6258"/>
                    <a:pt x="81" y="6338"/>
                  </a:cubicBezTo>
                  <a:cubicBezTo>
                    <a:pt x="121" y="6370"/>
                    <a:pt x="173" y="6386"/>
                    <a:pt x="223" y="6386"/>
                  </a:cubicBezTo>
                  <a:cubicBezTo>
                    <a:pt x="274" y="6386"/>
                    <a:pt x="322" y="6370"/>
                    <a:pt x="354" y="6338"/>
                  </a:cubicBezTo>
                  <a:lnTo>
                    <a:pt x="2744" y="3947"/>
                  </a:lnTo>
                  <a:lnTo>
                    <a:pt x="5135" y="6338"/>
                  </a:lnTo>
                  <a:cubicBezTo>
                    <a:pt x="5167" y="6370"/>
                    <a:pt x="5231" y="6386"/>
                    <a:pt x="5279" y="6386"/>
                  </a:cubicBezTo>
                  <a:cubicBezTo>
                    <a:pt x="5311" y="6386"/>
                    <a:pt x="5375" y="6370"/>
                    <a:pt x="5407" y="6338"/>
                  </a:cubicBezTo>
                  <a:cubicBezTo>
                    <a:pt x="5488" y="6258"/>
                    <a:pt x="5488" y="6129"/>
                    <a:pt x="5407" y="6049"/>
                  </a:cubicBezTo>
                  <a:lnTo>
                    <a:pt x="2953" y="3578"/>
                  </a:lnTo>
                  <a:lnTo>
                    <a:pt x="2953" y="193"/>
                  </a:lnTo>
                  <a:cubicBezTo>
                    <a:pt x="2953" y="81"/>
                    <a:pt x="2873" y="1"/>
                    <a:pt x="274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4"/>
            <p:cNvSpPr/>
            <p:nvPr/>
          </p:nvSpPr>
          <p:spPr>
            <a:xfrm>
              <a:off x="719825" y="4782500"/>
              <a:ext cx="108300" cy="65400"/>
            </a:xfrm>
            <a:custGeom>
              <a:rect b="b" l="l" r="r" t="t"/>
              <a:pathLst>
                <a:path extrusionOk="0" h="2616" w="4332">
                  <a:moveTo>
                    <a:pt x="2166" y="0"/>
                  </a:moveTo>
                  <a:cubicBezTo>
                    <a:pt x="2054" y="0"/>
                    <a:pt x="1974" y="80"/>
                    <a:pt x="1974" y="193"/>
                  </a:cubicBezTo>
                  <a:cubicBezTo>
                    <a:pt x="1974" y="1155"/>
                    <a:pt x="1187" y="1957"/>
                    <a:pt x="209" y="1957"/>
                  </a:cubicBezTo>
                  <a:cubicBezTo>
                    <a:pt x="80" y="1957"/>
                    <a:pt x="0" y="2038"/>
                    <a:pt x="0" y="2166"/>
                  </a:cubicBezTo>
                  <a:cubicBezTo>
                    <a:pt x="0" y="2278"/>
                    <a:pt x="80" y="2358"/>
                    <a:pt x="209" y="2358"/>
                  </a:cubicBezTo>
                  <a:cubicBezTo>
                    <a:pt x="546" y="2358"/>
                    <a:pt x="850" y="2455"/>
                    <a:pt x="1107" y="2615"/>
                  </a:cubicBezTo>
                  <a:lnTo>
                    <a:pt x="1749" y="2615"/>
                  </a:lnTo>
                  <a:cubicBezTo>
                    <a:pt x="1572" y="2439"/>
                    <a:pt x="1348" y="2278"/>
                    <a:pt x="1107" y="2166"/>
                  </a:cubicBezTo>
                  <a:cubicBezTo>
                    <a:pt x="1572" y="1941"/>
                    <a:pt x="1957" y="1572"/>
                    <a:pt x="2150" y="1123"/>
                  </a:cubicBezTo>
                  <a:cubicBezTo>
                    <a:pt x="2375" y="1572"/>
                    <a:pt x="2728" y="1957"/>
                    <a:pt x="3193" y="2166"/>
                  </a:cubicBezTo>
                  <a:cubicBezTo>
                    <a:pt x="2952" y="2278"/>
                    <a:pt x="2728" y="2423"/>
                    <a:pt x="2551" y="2615"/>
                  </a:cubicBezTo>
                  <a:lnTo>
                    <a:pt x="3193" y="2615"/>
                  </a:lnTo>
                  <a:cubicBezTo>
                    <a:pt x="3450" y="2455"/>
                    <a:pt x="3770" y="2358"/>
                    <a:pt x="4091" y="2358"/>
                  </a:cubicBezTo>
                  <a:cubicBezTo>
                    <a:pt x="4236" y="2358"/>
                    <a:pt x="4332" y="2278"/>
                    <a:pt x="4332" y="2166"/>
                  </a:cubicBezTo>
                  <a:cubicBezTo>
                    <a:pt x="4332" y="2038"/>
                    <a:pt x="4252" y="1957"/>
                    <a:pt x="4139" y="1957"/>
                  </a:cubicBezTo>
                  <a:cubicBezTo>
                    <a:pt x="3177" y="1957"/>
                    <a:pt x="2375" y="1171"/>
                    <a:pt x="2375" y="193"/>
                  </a:cubicBezTo>
                  <a:cubicBezTo>
                    <a:pt x="2375" y="80"/>
                    <a:pt x="2294"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4"/>
            <p:cNvSpPr/>
            <p:nvPr/>
          </p:nvSpPr>
          <p:spPr>
            <a:xfrm>
              <a:off x="1092825" y="4500925"/>
              <a:ext cx="58175" cy="58175"/>
            </a:xfrm>
            <a:custGeom>
              <a:rect b="b" l="l" r="r" t="t"/>
              <a:pathLst>
                <a:path extrusionOk="0" h="2327" w="2327">
                  <a:moveTo>
                    <a:pt x="1172" y="434"/>
                  </a:moveTo>
                  <a:cubicBezTo>
                    <a:pt x="1589" y="434"/>
                    <a:pt x="1926" y="771"/>
                    <a:pt x="1926" y="1188"/>
                  </a:cubicBezTo>
                  <a:cubicBezTo>
                    <a:pt x="1926" y="1589"/>
                    <a:pt x="1589" y="1958"/>
                    <a:pt x="1172" y="1958"/>
                  </a:cubicBezTo>
                  <a:cubicBezTo>
                    <a:pt x="755" y="1958"/>
                    <a:pt x="402" y="1605"/>
                    <a:pt x="402" y="1188"/>
                  </a:cubicBezTo>
                  <a:cubicBezTo>
                    <a:pt x="402" y="771"/>
                    <a:pt x="755" y="434"/>
                    <a:pt x="1172" y="434"/>
                  </a:cubicBezTo>
                  <a:close/>
                  <a:moveTo>
                    <a:pt x="1172" y="1"/>
                  </a:moveTo>
                  <a:cubicBezTo>
                    <a:pt x="530" y="1"/>
                    <a:pt x="1" y="530"/>
                    <a:pt x="1" y="1172"/>
                  </a:cubicBezTo>
                  <a:cubicBezTo>
                    <a:pt x="1" y="1813"/>
                    <a:pt x="530" y="2327"/>
                    <a:pt x="1172" y="2327"/>
                  </a:cubicBezTo>
                  <a:cubicBezTo>
                    <a:pt x="1814" y="2327"/>
                    <a:pt x="2327" y="1813"/>
                    <a:pt x="2327" y="1172"/>
                  </a:cubicBezTo>
                  <a:cubicBezTo>
                    <a:pt x="2327" y="530"/>
                    <a:pt x="1814" y="1"/>
                    <a:pt x="117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4"/>
            <p:cNvSpPr/>
            <p:nvPr/>
          </p:nvSpPr>
          <p:spPr>
            <a:xfrm>
              <a:off x="1613450" y="4239825"/>
              <a:ext cx="58175" cy="58175"/>
            </a:xfrm>
            <a:custGeom>
              <a:rect b="b" l="l" r="r" t="t"/>
              <a:pathLst>
                <a:path extrusionOk="0" h="2327" w="2327">
                  <a:moveTo>
                    <a:pt x="1155" y="401"/>
                  </a:moveTo>
                  <a:cubicBezTo>
                    <a:pt x="1588" y="401"/>
                    <a:pt x="1925" y="738"/>
                    <a:pt x="1925" y="1171"/>
                  </a:cubicBezTo>
                  <a:cubicBezTo>
                    <a:pt x="1925" y="1589"/>
                    <a:pt x="1588" y="1925"/>
                    <a:pt x="1155" y="1925"/>
                  </a:cubicBezTo>
                  <a:cubicBezTo>
                    <a:pt x="738" y="1925"/>
                    <a:pt x="401" y="1589"/>
                    <a:pt x="401" y="1171"/>
                  </a:cubicBezTo>
                  <a:cubicBezTo>
                    <a:pt x="401" y="738"/>
                    <a:pt x="738" y="401"/>
                    <a:pt x="1155" y="401"/>
                  </a:cubicBezTo>
                  <a:close/>
                  <a:moveTo>
                    <a:pt x="1155" y="0"/>
                  </a:moveTo>
                  <a:cubicBezTo>
                    <a:pt x="513" y="0"/>
                    <a:pt x="0" y="530"/>
                    <a:pt x="0" y="1171"/>
                  </a:cubicBezTo>
                  <a:cubicBezTo>
                    <a:pt x="0" y="1813"/>
                    <a:pt x="513" y="2327"/>
                    <a:pt x="1155" y="2327"/>
                  </a:cubicBezTo>
                  <a:cubicBezTo>
                    <a:pt x="1797" y="2327"/>
                    <a:pt x="2326" y="1813"/>
                    <a:pt x="2326" y="1171"/>
                  </a:cubicBezTo>
                  <a:cubicBezTo>
                    <a:pt x="2326" y="530"/>
                    <a:pt x="1797" y="0"/>
                    <a:pt x="115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4"/>
            <p:cNvSpPr/>
            <p:nvPr/>
          </p:nvSpPr>
          <p:spPr>
            <a:xfrm>
              <a:off x="2160925" y="4605200"/>
              <a:ext cx="58175" cy="58200"/>
            </a:xfrm>
            <a:custGeom>
              <a:rect b="b" l="l" r="r" t="t"/>
              <a:pathLst>
                <a:path extrusionOk="0" h="2328" w="2327">
                  <a:moveTo>
                    <a:pt x="1155" y="434"/>
                  </a:moveTo>
                  <a:cubicBezTo>
                    <a:pt x="1589" y="434"/>
                    <a:pt x="1926" y="771"/>
                    <a:pt x="1926" y="1188"/>
                  </a:cubicBezTo>
                  <a:cubicBezTo>
                    <a:pt x="1926" y="1589"/>
                    <a:pt x="1589" y="1958"/>
                    <a:pt x="1155" y="1958"/>
                  </a:cubicBezTo>
                  <a:cubicBezTo>
                    <a:pt x="738" y="1958"/>
                    <a:pt x="401" y="1605"/>
                    <a:pt x="401" y="1188"/>
                  </a:cubicBezTo>
                  <a:cubicBezTo>
                    <a:pt x="401" y="771"/>
                    <a:pt x="738" y="434"/>
                    <a:pt x="1155" y="434"/>
                  </a:cubicBezTo>
                  <a:close/>
                  <a:moveTo>
                    <a:pt x="1155" y="1"/>
                  </a:moveTo>
                  <a:cubicBezTo>
                    <a:pt x="514" y="1"/>
                    <a:pt x="0" y="530"/>
                    <a:pt x="0" y="1172"/>
                  </a:cubicBezTo>
                  <a:cubicBezTo>
                    <a:pt x="0" y="1814"/>
                    <a:pt x="514" y="2327"/>
                    <a:pt x="1155" y="2327"/>
                  </a:cubicBezTo>
                  <a:cubicBezTo>
                    <a:pt x="1797" y="2327"/>
                    <a:pt x="2327" y="1814"/>
                    <a:pt x="2327" y="1172"/>
                  </a:cubicBezTo>
                  <a:cubicBezTo>
                    <a:pt x="2327" y="530"/>
                    <a:pt x="1797" y="1"/>
                    <a:pt x="115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4"/>
            <p:cNvSpPr/>
            <p:nvPr/>
          </p:nvSpPr>
          <p:spPr>
            <a:xfrm>
              <a:off x="2094750" y="4163600"/>
              <a:ext cx="158050" cy="294425"/>
            </a:xfrm>
            <a:custGeom>
              <a:rect b="b" l="l" r="r" t="t"/>
              <a:pathLst>
                <a:path extrusionOk="0" h="11777" w="6322">
                  <a:moveTo>
                    <a:pt x="4557" y="402"/>
                  </a:moveTo>
                  <a:cubicBezTo>
                    <a:pt x="5118" y="402"/>
                    <a:pt x="5631" y="450"/>
                    <a:pt x="5920" y="466"/>
                  </a:cubicBezTo>
                  <a:lnTo>
                    <a:pt x="5920" y="1894"/>
                  </a:lnTo>
                  <a:lnTo>
                    <a:pt x="5054" y="1894"/>
                  </a:lnTo>
                  <a:cubicBezTo>
                    <a:pt x="3995" y="1894"/>
                    <a:pt x="3851" y="2536"/>
                    <a:pt x="3851" y="3065"/>
                  </a:cubicBezTo>
                  <a:lnTo>
                    <a:pt x="3851" y="4349"/>
                  </a:lnTo>
                  <a:cubicBezTo>
                    <a:pt x="3851" y="4477"/>
                    <a:pt x="3931" y="4557"/>
                    <a:pt x="4043" y="4557"/>
                  </a:cubicBezTo>
                  <a:lnTo>
                    <a:pt x="5840" y="4557"/>
                  </a:lnTo>
                  <a:lnTo>
                    <a:pt x="5631" y="6178"/>
                  </a:lnTo>
                  <a:lnTo>
                    <a:pt x="4075" y="6178"/>
                  </a:lnTo>
                  <a:cubicBezTo>
                    <a:pt x="3947" y="6178"/>
                    <a:pt x="3867" y="6258"/>
                    <a:pt x="3867" y="6386"/>
                  </a:cubicBezTo>
                  <a:lnTo>
                    <a:pt x="3867" y="11376"/>
                  </a:lnTo>
                  <a:lnTo>
                    <a:pt x="2150" y="11376"/>
                  </a:lnTo>
                  <a:lnTo>
                    <a:pt x="2150" y="6386"/>
                  </a:lnTo>
                  <a:cubicBezTo>
                    <a:pt x="2150" y="6258"/>
                    <a:pt x="2070" y="6178"/>
                    <a:pt x="1941" y="6178"/>
                  </a:cubicBezTo>
                  <a:lnTo>
                    <a:pt x="401" y="6178"/>
                  </a:lnTo>
                  <a:lnTo>
                    <a:pt x="401" y="4557"/>
                  </a:lnTo>
                  <a:lnTo>
                    <a:pt x="1941" y="4557"/>
                  </a:lnTo>
                  <a:cubicBezTo>
                    <a:pt x="2070" y="4557"/>
                    <a:pt x="2150" y="4477"/>
                    <a:pt x="2150" y="4349"/>
                  </a:cubicBezTo>
                  <a:lnTo>
                    <a:pt x="2150" y="2873"/>
                  </a:lnTo>
                  <a:cubicBezTo>
                    <a:pt x="2150" y="1333"/>
                    <a:pt x="3048" y="402"/>
                    <a:pt x="4557" y="402"/>
                  </a:cubicBezTo>
                  <a:close/>
                  <a:moveTo>
                    <a:pt x="4557" y="1"/>
                  </a:moveTo>
                  <a:cubicBezTo>
                    <a:pt x="2824" y="1"/>
                    <a:pt x="1749" y="1108"/>
                    <a:pt x="1749" y="2873"/>
                  </a:cubicBezTo>
                  <a:lnTo>
                    <a:pt x="1749" y="4156"/>
                  </a:lnTo>
                  <a:lnTo>
                    <a:pt x="193" y="4156"/>
                  </a:lnTo>
                  <a:cubicBezTo>
                    <a:pt x="80" y="4156"/>
                    <a:pt x="0" y="4236"/>
                    <a:pt x="0" y="4349"/>
                  </a:cubicBezTo>
                  <a:lnTo>
                    <a:pt x="0" y="6386"/>
                  </a:lnTo>
                  <a:cubicBezTo>
                    <a:pt x="0" y="6499"/>
                    <a:pt x="80" y="6579"/>
                    <a:pt x="193" y="6579"/>
                  </a:cubicBezTo>
                  <a:lnTo>
                    <a:pt x="1749" y="6579"/>
                  </a:lnTo>
                  <a:lnTo>
                    <a:pt x="1749" y="11568"/>
                  </a:lnTo>
                  <a:cubicBezTo>
                    <a:pt x="1749" y="11697"/>
                    <a:pt x="1829" y="11777"/>
                    <a:pt x="1941" y="11777"/>
                  </a:cubicBezTo>
                  <a:lnTo>
                    <a:pt x="4027" y="11777"/>
                  </a:lnTo>
                  <a:cubicBezTo>
                    <a:pt x="4155" y="11777"/>
                    <a:pt x="4236" y="11697"/>
                    <a:pt x="4236" y="11568"/>
                  </a:cubicBezTo>
                  <a:lnTo>
                    <a:pt x="4236" y="6579"/>
                  </a:lnTo>
                  <a:lnTo>
                    <a:pt x="5776" y="6579"/>
                  </a:lnTo>
                  <a:cubicBezTo>
                    <a:pt x="5872" y="6579"/>
                    <a:pt x="5952" y="6499"/>
                    <a:pt x="5968" y="6402"/>
                  </a:cubicBezTo>
                  <a:lnTo>
                    <a:pt x="6241" y="4381"/>
                  </a:lnTo>
                  <a:cubicBezTo>
                    <a:pt x="6241" y="4317"/>
                    <a:pt x="6209" y="4252"/>
                    <a:pt x="6193" y="4220"/>
                  </a:cubicBezTo>
                  <a:cubicBezTo>
                    <a:pt x="6177" y="4172"/>
                    <a:pt x="6097" y="4156"/>
                    <a:pt x="6033" y="4156"/>
                  </a:cubicBezTo>
                  <a:lnTo>
                    <a:pt x="4236" y="4156"/>
                  </a:lnTo>
                  <a:lnTo>
                    <a:pt x="4236" y="3065"/>
                  </a:lnTo>
                  <a:cubicBezTo>
                    <a:pt x="4236" y="2552"/>
                    <a:pt x="4348" y="2295"/>
                    <a:pt x="5038" y="2295"/>
                  </a:cubicBezTo>
                  <a:lnTo>
                    <a:pt x="6097" y="2295"/>
                  </a:lnTo>
                  <a:cubicBezTo>
                    <a:pt x="6209" y="2295"/>
                    <a:pt x="6289" y="2215"/>
                    <a:pt x="6289" y="2087"/>
                  </a:cubicBezTo>
                  <a:lnTo>
                    <a:pt x="6289" y="290"/>
                  </a:lnTo>
                  <a:cubicBezTo>
                    <a:pt x="6321" y="161"/>
                    <a:pt x="6241" y="81"/>
                    <a:pt x="6129" y="81"/>
                  </a:cubicBezTo>
                  <a:cubicBezTo>
                    <a:pt x="5936" y="65"/>
                    <a:pt x="5278" y="1"/>
                    <a:pt x="455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4"/>
            <p:cNvSpPr/>
            <p:nvPr/>
          </p:nvSpPr>
          <p:spPr>
            <a:xfrm>
              <a:off x="1114875" y="4691450"/>
              <a:ext cx="32925" cy="32100"/>
            </a:xfrm>
            <a:custGeom>
              <a:rect b="b" l="l" r="r" t="t"/>
              <a:pathLst>
                <a:path extrusionOk="0" h="1284" w="1317">
                  <a:moveTo>
                    <a:pt x="643" y="0"/>
                  </a:moveTo>
                  <a:cubicBezTo>
                    <a:pt x="290" y="0"/>
                    <a:pt x="1" y="289"/>
                    <a:pt x="1" y="642"/>
                  </a:cubicBezTo>
                  <a:cubicBezTo>
                    <a:pt x="1" y="1011"/>
                    <a:pt x="290" y="1284"/>
                    <a:pt x="643" y="1284"/>
                  </a:cubicBezTo>
                  <a:cubicBezTo>
                    <a:pt x="1012" y="1284"/>
                    <a:pt x="1284" y="1011"/>
                    <a:pt x="1284" y="642"/>
                  </a:cubicBezTo>
                  <a:cubicBezTo>
                    <a:pt x="1317" y="305"/>
                    <a:pt x="1012" y="0"/>
                    <a:pt x="643"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4"/>
            <p:cNvSpPr/>
            <p:nvPr/>
          </p:nvSpPr>
          <p:spPr>
            <a:xfrm>
              <a:off x="976100" y="4715100"/>
              <a:ext cx="149650" cy="132800"/>
            </a:xfrm>
            <a:custGeom>
              <a:rect b="b" l="l" r="r" t="t"/>
              <a:pathLst>
                <a:path extrusionOk="0" h="5312" w="5986">
                  <a:moveTo>
                    <a:pt x="2985" y="1"/>
                  </a:moveTo>
                  <a:cubicBezTo>
                    <a:pt x="1349" y="1"/>
                    <a:pt x="1" y="1348"/>
                    <a:pt x="1" y="2985"/>
                  </a:cubicBezTo>
                  <a:cubicBezTo>
                    <a:pt x="1" y="3931"/>
                    <a:pt x="434" y="4782"/>
                    <a:pt x="1124" y="5311"/>
                  </a:cubicBezTo>
                  <a:lnTo>
                    <a:pt x="1862" y="5311"/>
                  </a:lnTo>
                  <a:cubicBezTo>
                    <a:pt x="996" y="4894"/>
                    <a:pt x="402" y="4012"/>
                    <a:pt x="402" y="2985"/>
                  </a:cubicBezTo>
                  <a:cubicBezTo>
                    <a:pt x="402" y="1573"/>
                    <a:pt x="1557" y="402"/>
                    <a:pt x="2985" y="402"/>
                  </a:cubicBezTo>
                  <a:cubicBezTo>
                    <a:pt x="4413" y="402"/>
                    <a:pt x="5584" y="1573"/>
                    <a:pt x="5584" y="2985"/>
                  </a:cubicBezTo>
                  <a:cubicBezTo>
                    <a:pt x="5584" y="4012"/>
                    <a:pt x="4974" y="4894"/>
                    <a:pt x="4108" y="5311"/>
                  </a:cubicBezTo>
                  <a:lnTo>
                    <a:pt x="4846" y="5311"/>
                  </a:lnTo>
                  <a:cubicBezTo>
                    <a:pt x="5536" y="4782"/>
                    <a:pt x="5985" y="3931"/>
                    <a:pt x="5985" y="2985"/>
                  </a:cubicBezTo>
                  <a:cubicBezTo>
                    <a:pt x="5985" y="1348"/>
                    <a:pt x="4638" y="1"/>
                    <a:pt x="298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4"/>
            <p:cNvSpPr/>
            <p:nvPr/>
          </p:nvSpPr>
          <p:spPr>
            <a:xfrm>
              <a:off x="903925" y="4648925"/>
              <a:ext cx="295225" cy="199775"/>
            </a:xfrm>
            <a:custGeom>
              <a:rect b="b" l="l" r="r" t="t"/>
              <a:pathLst>
                <a:path extrusionOk="0" h="7991" w="11809">
                  <a:moveTo>
                    <a:pt x="4252" y="1"/>
                  </a:moveTo>
                  <a:cubicBezTo>
                    <a:pt x="1909" y="1"/>
                    <a:pt x="0" y="1910"/>
                    <a:pt x="0" y="4252"/>
                  </a:cubicBezTo>
                  <a:lnTo>
                    <a:pt x="0" y="6995"/>
                  </a:lnTo>
                  <a:cubicBezTo>
                    <a:pt x="0" y="7348"/>
                    <a:pt x="48" y="7669"/>
                    <a:pt x="128" y="7990"/>
                  </a:cubicBezTo>
                  <a:lnTo>
                    <a:pt x="546" y="7990"/>
                  </a:lnTo>
                  <a:cubicBezTo>
                    <a:pt x="465" y="7669"/>
                    <a:pt x="417" y="7348"/>
                    <a:pt x="417" y="6995"/>
                  </a:cubicBezTo>
                  <a:lnTo>
                    <a:pt x="417" y="4252"/>
                  </a:lnTo>
                  <a:cubicBezTo>
                    <a:pt x="417" y="2134"/>
                    <a:pt x="2150" y="402"/>
                    <a:pt x="4268" y="402"/>
                  </a:cubicBezTo>
                  <a:lnTo>
                    <a:pt x="7541" y="402"/>
                  </a:lnTo>
                  <a:cubicBezTo>
                    <a:pt x="9674" y="402"/>
                    <a:pt x="11391" y="2134"/>
                    <a:pt x="11391" y="4252"/>
                  </a:cubicBezTo>
                  <a:lnTo>
                    <a:pt x="11391" y="6995"/>
                  </a:lnTo>
                  <a:cubicBezTo>
                    <a:pt x="11391" y="7348"/>
                    <a:pt x="11359" y="7669"/>
                    <a:pt x="11279" y="7990"/>
                  </a:cubicBezTo>
                  <a:lnTo>
                    <a:pt x="11696" y="7990"/>
                  </a:lnTo>
                  <a:cubicBezTo>
                    <a:pt x="11776" y="7669"/>
                    <a:pt x="11808" y="7348"/>
                    <a:pt x="11808" y="6995"/>
                  </a:cubicBezTo>
                  <a:lnTo>
                    <a:pt x="11808" y="4252"/>
                  </a:lnTo>
                  <a:lnTo>
                    <a:pt x="11760" y="4252"/>
                  </a:lnTo>
                  <a:cubicBezTo>
                    <a:pt x="11760" y="1910"/>
                    <a:pt x="9851" y="1"/>
                    <a:pt x="7508"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4"/>
            <p:cNvSpPr/>
            <p:nvPr/>
          </p:nvSpPr>
          <p:spPr>
            <a:xfrm>
              <a:off x="368875" y="4407475"/>
              <a:ext cx="319675" cy="317675"/>
            </a:xfrm>
            <a:custGeom>
              <a:rect b="b" l="l" r="r" t="t"/>
              <a:pathLst>
                <a:path extrusionOk="0" h="12707" w="12787">
                  <a:moveTo>
                    <a:pt x="5054" y="498"/>
                  </a:moveTo>
                  <a:cubicBezTo>
                    <a:pt x="4621" y="883"/>
                    <a:pt x="4252" y="1412"/>
                    <a:pt x="3931" y="2102"/>
                  </a:cubicBezTo>
                  <a:cubicBezTo>
                    <a:pt x="3578" y="1942"/>
                    <a:pt x="3241" y="1733"/>
                    <a:pt x="2888" y="1492"/>
                  </a:cubicBezTo>
                  <a:lnTo>
                    <a:pt x="2952" y="1444"/>
                  </a:lnTo>
                  <a:cubicBezTo>
                    <a:pt x="3032" y="1380"/>
                    <a:pt x="3097" y="1332"/>
                    <a:pt x="3177" y="1300"/>
                  </a:cubicBezTo>
                  <a:lnTo>
                    <a:pt x="3353" y="1172"/>
                  </a:lnTo>
                  <a:cubicBezTo>
                    <a:pt x="3433" y="1139"/>
                    <a:pt x="3514" y="1075"/>
                    <a:pt x="3594" y="1027"/>
                  </a:cubicBezTo>
                  <a:cubicBezTo>
                    <a:pt x="3658" y="995"/>
                    <a:pt x="3722" y="979"/>
                    <a:pt x="3802" y="931"/>
                  </a:cubicBezTo>
                  <a:cubicBezTo>
                    <a:pt x="3835" y="915"/>
                    <a:pt x="3899" y="899"/>
                    <a:pt x="3931" y="883"/>
                  </a:cubicBezTo>
                  <a:cubicBezTo>
                    <a:pt x="4059" y="819"/>
                    <a:pt x="4155" y="770"/>
                    <a:pt x="4284" y="738"/>
                  </a:cubicBezTo>
                  <a:cubicBezTo>
                    <a:pt x="4316" y="706"/>
                    <a:pt x="4364" y="690"/>
                    <a:pt x="4412" y="674"/>
                  </a:cubicBezTo>
                  <a:cubicBezTo>
                    <a:pt x="4492" y="658"/>
                    <a:pt x="4557" y="610"/>
                    <a:pt x="4637" y="594"/>
                  </a:cubicBezTo>
                  <a:cubicBezTo>
                    <a:pt x="4733" y="546"/>
                    <a:pt x="4845" y="530"/>
                    <a:pt x="4942" y="514"/>
                  </a:cubicBezTo>
                  <a:cubicBezTo>
                    <a:pt x="4974" y="514"/>
                    <a:pt x="5022" y="498"/>
                    <a:pt x="5054" y="498"/>
                  </a:cubicBezTo>
                  <a:close/>
                  <a:moveTo>
                    <a:pt x="7781" y="498"/>
                  </a:moveTo>
                  <a:lnTo>
                    <a:pt x="7781" y="498"/>
                  </a:lnTo>
                  <a:cubicBezTo>
                    <a:pt x="7813" y="514"/>
                    <a:pt x="7845" y="514"/>
                    <a:pt x="7894" y="530"/>
                  </a:cubicBezTo>
                  <a:cubicBezTo>
                    <a:pt x="7990" y="562"/>
                    <a:pt x="8086" y="594"/>
                    <a:pt x="8182" y="610"/>
                  </a:cubicBezTo>
                  <a:cubicBezTo>
                    <a:pt x="8263" y="642"/>
                    <a:pt x="8327" y="658"/>
                    <a:pt x="8407" y="690"/>
                  </a:cubicBezTo>
                  <a:cubicBezTo>
                    <a:pt x="8455" y="722"/>
                    <a:pt x="8487" y="738"/>
                    <a:pt x="8551" y="738"/>
                  </a:cubicBezTo>
                  <a:cubicBezTo>
                    <a:pt x="8664" y="770"/>
                    <a:pt x="8792" y="835"/>
                    <a:pt x="8888" y="883"/>
                  </a:cubicBezTo>
                  <a:cubicBezTo>
                    <a:pt x="8936" y="899"/>
                    <a:pt x="8985" y="915"/>
                    <a:pt x="9033" y="931"/>
                  </a:cubicBezTo>
                  <a:cubicBezTo>
                    <a:pt x="9097" y="979"/>
                    <a:pt x="9177" y="995"/>
                    <a:pt x="9225" y="1043"/>
                  </a:cubicBezTo>
                  <a:cubicBezTo>
                    <a:pt x="9305" y="1075"/>
                    <a:pt x="9386" y="1123"/>
                    <a:pt x="9466" y="1172"/>
                  </a:cubicBezTo>
                  <a:lnTo>
                    <a:pt x="9658" y="1300"/>
                  </a:lnTo>
                  <a:cubicBezTo>
                    <a:pt x="9739" y="1332"/>
                    <a:pt x="9787" y="1396"/>
                    <a:pt x="9867" y="1444"/>
                  </a:cubicBezTo>
                  <a:cubicBezTo>
                    <a:pt x="9899" y="1460"/>
                    <a:pt x="9931" y="1476"/>
                    <a:pt x="9947" y="1492"/>
                  </a:cubicBezTo>
                  <a:cubicBezTo>
                    <a:pt x="9626" y="1733"/>
                    <a:pt x="9273" y="1942"/>
                    <a:pt x="8904" y="2102"/>
                  </a:cubicBezTo>
                  <a:cubicBezTo>
                    <a:pt x="8616" y="1412"/>
                    <a:pt x="8230" y="883"/>
                    <a:pt x="7781" y="498"/>
                  </a:cubicBezTo>
                  <a:close/>
                  <a:moveTo>
                    <a:pt x="6209" y="353"/>
                  </a:moveTo>
                  <a:lnTo>
                    <a:pt x="6209" y="2648"/>
                  </a:lnTo>
                  <a:cubicBezTo>
                    <a:pt x="5535" y="2615"/>
                    <a:pt x="4893" y="2487"/>
                    <a:pt x="4284" y="2263"/>
                  </a:cubicBezTo>
                  <a:cubicBezTo>
                    <a:pt x="4765" y="1172"/>
                    <a:pt x="5439" y="450"/>
                    <a:pt x="6209" y="353"/>
                  </a:cubicBezTo>
                  <a:close/>
                  <a:moveTo>
                    <a:pt x="6610" y="353"/>
                  </a:moveTo>
                  <a:cubicBezTo>
                    <a:pt x="7364" y="450"/>
                    <a:pt x="8022" y="1172"/>
                    <a:pt x="8519" y="2263"/>
                  </a:cubicBezTo>
                  <a:cubicBezTo>
                    <a:pt x="7926" y="2503"/>
                    <a:pt x="7284" y="2615"/>
                    <a:pt x="6594" y="2648"/>
                  </a:cubicBezTo>
                  <a:lnTo>
                    <a:pt x="6594" y="353"/>
                  </a:lnTo>
                  <a:close/>
                  <a:moveTo>
                    <a:pt x="8664" y="2615"/>
                  </a:moveTo>
                  <a:cubicBezTo>
                    <a:pt x="9033" y="3578"/>
                    <a:pt x="9273" y="4781"/>
                    <a:pt x="9289" y="6097"/>
                  </a:cubicBezTo>
                  <a:lnTo>
                    <a:pt x="6610" y="6097"/>
                  </a:lnTo>
                  <a:lnTo>
                    <a:pt x="6610" y="3049"/>
                  </a:lnTo>
                  <a:cubicBezTo>
                    <a:pt x="7332" y="3017"/>
                    <a:pt x="8022" y="2888"/>
                    <a:pt x="8664" y="2615"/>
                  </a:cubicBezTo>
                  <a:close/>
                  <a:moveTo>
                    <a:pt x="2551" y="1765"/>
                  </a:moveTo>
                  <a:cubicBezTo>
                    <a:pt x="2936" y="2038"/>
                    <a:pt x="3337" y="2295"/>
                    <a:pt x="3754" y="2487"/>
                  </a:cubicBezTo>
                  <a:cubicBezTo>
                    <a:pt x="3369" y="3482"/>
                    <a:pt x="3129" y="4749"/>
                    <a:pt x="3113" y="6113"/>
                  </a:cubicBezTo>
                  <a:lnTo>
                    <a:pt x="449" y="6113"/>
                  </a:lnTo>
                  <a:cubicBezTo>
                    <a:pt x="514" y="4364"/>
                    <a:pt x="1316" y="2808"/>
                    <a:pt x="2551" y="1765"/>
                  </a:cubicBezTo>
                  <a:close/>
                  <a:moveTo>
                    <a:pt x="4139" y="2648"/>
                  </a:moveTo>
                  <a:cubicBezTo>
                    <a:pt x="4797" y="2888"/>
                    <a:pt x="5487" y="3017"/>
                    <a:pt x="6209" y="3065"/>
                  </a:cubicBezTo>
                  <a:lnTo>
                    <a:pt x="6209" y="6113"/>
                  </a:lnTo>
                  <a:lnTo>
                    <a:pt x="3514" y="6113"/>
                  </a:lnTo>
                  <a:cubicBezTo>
                    <a:pt x="3530" y="4813"/>
                    <a:pt x="3754" y="3610"/>
                    <a:pt x="4139" y="2648"/>
                  </a:cubicBezTo>
                  <a:close/>
                  <a:moveTo>
                    <a:pt x="10252" y="1749"/>
                  </a:moveTo>
                  <a:cubicBezTo>
                    <a:pt x="11503" y="2824"/>
                    <a:pt x="12322" y="4364"/>
                    <a:pt x="12386" y="6113"/>
                  </a:cubicBezTo>
                  <a:lnTo>
                    <a:pt x="9690" y="6113"/>
                  </a:lnTo>
                  <a:cubicBezTo>
                    <a:pt x="9674" y="4749"/>
                    <a:pt x="9434" y="3482"/>
                    <a:pt x="9049" y="2487"/>
                  </a:cubicBezTo>
                  <a:cubicBezTo>
                    <a:pt x="9466" y="2279"/>
                    <a:pt x="9867" y="2038"/>
                    <a:pt x="10252" y="1749"/>
                  </a:cubicBezTo>
                  <a:close/>
                  <a:moveTo>
                    <a:pt x="9289" y="6514"/>
                  </a:moveTo>
                  <a:cubicBezTo>
                    <a:pt x="9273" y="7814"/>
                    <a:pt x="9049" y="9017"/>
                    <a:pt x="8664" y="9979"/>
                  </a:cubicBezTo>
                  <a:cubicBezTo>
                    <a:pt x="8006" y="9739"/>
                    <a:pt x="7332" y="9594"/>
                    <a:pt x="6610" y="9562"/>
                  </a:cubicBezTo>
                  <a:lnTo>
                    <a:pt x="6610" y="6514"/>
                  </a:lnTo>
                  <a:close/>
                  <a:moveTo>
                    <a:pt x="6209" y="6530"/>
                  </a:moveTo>
                  <a:lnTo>
                    <a:pt x="6209" y="9578"/>
                  </a:lnTo>
                  <a:cubicBezTo>
                    <a:pt x="5487" y="9594"/>
                    <a:pt x="4781" y="9739"/>
                    <a:pt x="4139" y="9995"/>
                  </a:cubicBezTo>
                  <a:cubicBezTo>
                    <a:pt x="3770" y="9033"/>
                    <a:pt x="3530" y="7830"/>
                    <a:pt x="3514" y="6530"/>
                  </a:cubicBezTo>
                  <a:close/>
                  <a:moveTo>
                    <a:pt x="3113" y="6530"/>
                  </a:moveTo>
                  <a:cubicBezTo>
                    <a:pt x="3129" y="7894"/>
                    <a:pt x="3369" y="9161"/>
                    <a:pt x="3754" y="10156"/>
                  </a:cubicBezTo>
                  <a:cubicBezTo>
                    <a:pt x="3337" y="10348"/>
                    <a:pt x="2936" y="10589"/>
                    <a:pt x="2551" y="10878"/>
                  </a:cubicBezTo>
                  <a:cubicBezTo>
                    <a:pt x="1300" y="9819"/>
                    <a:pt x="481" y="8279"/>
                    <a:pt x="417" y="6530"/>
                  </a:cubicBezTo>
                  <a:close/>
                  <a:moveTo>
                    <a:pt x="12386" y="6530"/>
                  </a:moveTo>
                  <a:cubicBezTo>
                    <a:pt x="12322" y="8263"/>
                    <a:pt x="11503" y="9819"/>
                    <a:pt x="10252" y="10878"/>
                  </a:cubicBezTo>
                  <a:cubicBezTo>
                    <a:pt x="9867" y="10605"/>
                    <a:pt x="9466" y="10348"/>
                    <a:pt x="9049" y="10156"/>
                  </a:cubicBezTo>
                  <a:cubicBezTo>
                    <a:pt x="9434" y="9161"/>
                    <a:pt x="9674" y="7894"/>
                    <a:pt x="9690" y="6530"/>
                  </a:cubicBezTo>
                  <a:close/>
                  <a:moveTo>
                    <a:pt x="8872" y="10509"/>
                  </a:moveTo>
                  <a:cubicBezTo>
                    <a:pt x="9225" y="10669"/>
                    <a:pt x="9578" y="10862"/>
                    <a:pt x="9915" y="11102"/>
                  </a:cubicBezTo>
                  <a:cubicBezTo>
                    <a:pt x="9915" y="11151"/>
                    <a:pt x="9867" y="11167"/>
                    <a:pt x="9851" y="11183"/>
                  </a:cubicBezTo>
                  <a:cubicBezTo>
                    <a:pt x="9771" y="11247"/>
                    <a:pt x="9706" y="11279"/>
                    <a:pt x="9626" y="11327"/>
                  </a:cubicBezTo>
                  <a:lnTo>
                    <a:pt x="9450" y="11439"/>
                  </a:lnTo>
                  <a:cubicBezTo>
                    <a:pt x="9370" y="11488"/>
                    <a:pt x="9289" y="11552"/>
                    <a:pt x="9209" y="11584"/>
                  </a:cubicBezTo>
                  <a:cubicBezTo>
                    <a:pt x="9145" y="11632"/>
                    <a:pt x="9097" y="11648"/>
                    <a:pt x="9017" y="11680"/>
                  </a:cubicBezTo>
                  <a:cubicBezTo>
                    <a:pt x="8968" y="11712"/>
                    <a:pt x="8904" y="11728"/>
                    <a:pt x="8872" y="11744"/>
                  </a:cubicBezTo>
                  <a:cubicBezTo>
                    <a:pt x="8744" y="11808"/>
                    <a:pt x="8632" y="11840"/>
                    <a:pt x="8519" y="11889"/>
                  </a:cubicBezTo>
                  <a:cubicBezTo>
                    <a:pt x="8487" y="11905"/>
                    <a:pt x="8439" y="11921"/>
                    <a:pt x="8391" y="11921"/>
                  </a:cubicBezTo>
                  <a:cubicBezTo>
                    <a:pt x="8311" y="11953"/>
                    <a:pt x="8247" y="11985"/>
                    <a:pt x="8166" y="12001"/>
                  </a:cubicBezTo>
                  <a:cubicBezTo>
                    <a:pt x="8070" y="12049"/>
                    <a:pt x="7974" y="12065"/>
                    <a:pt x="7861" y="12081"/>
                  </a:cubicBezTo>
                  <a:cubicBezTo>
                    <a:pt x="7829" y="12081"/>
                    <a:pt x="7781" y="12113"/>
                    <a:pt x="7749" y="12113"/>
                  </a:cubicBezTo>
                  <a:cubicBezTo>
                    <a:pt x="8182" y="11728"/>
                    <a:pt x="8551" y="11183"/>
                    <a:pt x="8872" y="10509"/>
                  </a:cubicBezTo>
                  <a:close/>
                  <a:moveTo>
                    <a:pt x="3899" y="10541"/>
                  </a:moveTo>
                  <a:cubicBezTo>
                    <a:pt x="4186" y="11228"/>
                    <a:pt x="4570" y="11757"/>
                    <a:pt x="5017" y="12141"/>
                  </a:cubicBezTo>
                  <a:lnTo>
                    <a:pt x="5017" y="12141"/>
                  </a:lnTo>
                  <a:cubicBezTo>
                    <a:pt x="4998" y="12127"/>
                    <a:pt x="4955" y="12113"/>
                    <a:pt x="4926" y="12113"/>
                  </a:cubicBezTo>
                  <a:cubicBezTo>
                    <a:pt x="4813" y="12081"/>
                    <a:pt x="4717" y="12049"/>
                    <a:pt x="4621" y="12033"/>
                  </a:cubicBezTo>
                  <a:cubicBezTo>
                    <a:pt x="4540" y="12001"/>
                    <a:pt x="4476" y="11985"/>
                    <a:pt x="4396" y="11953"/>
                  </a:cubicBezTo>
                  <a:cubicBezTo>
                    <a:pt x="4364" y="11921"/>
                    <a:pt x="4316" y="11905"/>
                    <a:pt x="4252" y="11889"/>
                  </a:cubicBezTo>
                  <a:cubicBezTo>
                    <a:pt x="4139" y="11840"/>
                    <a:pt x="4011" y="11792"/>
                    <a:pt x="3915" y="11744"/>
                  </a:cubicBezTo>
                  <a:cubicBezTo>
                    <a:pt x="3867" y="11728"/>
                    <a:pt x="3819" y="11712"/>
                    <a:pt x="3770" y="11680"/>
                  </a:cubicBezTo>
                  <a:cubicBezTo>
                    <a:pt x="3706" y="11648"/>
                    <a:pt x="3658" y="11632"/>
                    <a:pt x="3578" y="11584"/>
                  </a:cubicBezTo>
                  <a:cubicBezTo>
                    <a:pt x="3498" y="11552"/>
                    <a:pt x="3417" y="11504"/>
                    <a:pt x="3337" y="11439"/>
                  </a:cubicBezTo>
                  <a:cubicBezTo>
                    <a:pt x="3273" y="11407"/>
                    <a:pt x="3209" y="11359"/>
                    <a:pt x="3145" y="11343"/>
                  </a:cubicBezTo>
                  <a:cubicBezTo>
                    <a:pt x="3064" y="11311"/>
                    <a:pt x="3016" y="11247"/>
                    <a:pt x="2936" y="11199"/>
                  </a:cubicBezTo>
                  <a:cubicBezTo>
                    <a:pt x="2904" y="11183"/>
                    <a:pt x="2872" y="11167"/>
                    <a:pt x="2856" y="11151"/>
                  </a:cubicBezTo>
                  <a:cubicBezTo>
                    <a:pt x="3177" y="10910"/>
                    <a:pt x="3530" y="10701"/>
                    <a:pt x="3899" y="10541"/>
                  </a:cubicBezTo>
                  <a:close/>
                  <a:moveTo>
                    <a:pt x="6209" y="9979"/>
                  </a:moveTo>
                  <a:lnTo>
                    <a:pt x="6209" y="12274"/>
                  </a:lnTo>
                  <a:cubicBezTo>
                    <a:pt x="5439" y="12161"/>
                    <a:pt x="4781" y="11439"/>
                    <a:pt x="4284" y="10364"/>
                  </a:cubicBezTo>
                  <a:cubicBezTo>
                    <a:pt x="4877" y="10124"/>
                    <a:pt x="5519" y="9995"/>
                    <a:pt x="6209" y="9979"/>
                  </a:cubicBezTo>
                  <a:close/>
                  <a:moveTo>
                    <a:pt x="6610" y="9979"/>
                  </a:moveTo>
                  <a:cubicBezTo>
                    <a:pt x="7268" y="9995"/>
                    <a:pt x="7910" y="10140"/>
                    <a:pt x="8519" y="10364"/>
                  </a:cubicBezTo>
                  <a:cubicBezTo>
                    <a:pt x="8054" y="11439"/>
                    <a:pt x="7364" y="12161"/>
                    <a:pt x="6610" y="12274"/>
                  </a:cubicBezTo>
                  <a:lnTo>
                    <a:pt x="6610" y="9979"/>
                  </a:lnTo>
                  <a:close/>
                  <a:moveTo>
                    <a:pt x="6385" y="0"/>
                  </a:moveTo>
                  <a:cubicBezTo>
                    <a:pt x="6225" y="0"/>
                    <a:pt x="6065" y="0"/>
                    <a:pt x="5904" y="16"/>
                  </a:cubicBezTo>
                  <a:lnTo>
                    <a:pt x="5776" y="16"/>
                  </a:lnTo>
                  <a:lnTo>
                    <a:pt x="5359" y="81"/>
                  </a:lnTo>
                  <a:cubicBezTo>
                    <a:pt x="5295" y="81"/>
                    <a:pt x="5262" y="97"/>
                    <a:pt x="5198" y="97"/>
                  </a:cubicBezTo>
                  <a:lnTo>
                    <a:pt x="4893" y="161"/>
                  </a:lnTo>
                  <a:cubicBezTo>
                    <a:pt x="4813" y="177"/>
                    <a:pt x="4717" y="193"/>
                    <a:pt x="4637" y="209"/>
                  </a:cubicBezTo>
                  <a:cubicBezTo>
                    <a:pt x="4557" y="241"/>
                    <a:pt x="4476" y="257"/>
                    <a:pt x="4412" y="273"/>
                  </a:cubicBezTo>
                  <a:cubicBezTo>
                    <a:pt x="4332" y="289"/>
                    <a:pt x="4252" y="337"/>
                    <a:pt x="4171" y="353"/>
                  </a:cubicBezTo>
                  <a:cubicBezTo>
                    <a:pt x="4075" y="401"/>
                    <a:pt x="3979" y="434"/>
                    <a:pt x="3899" y="482"/>
                  </a:cubicBezTo>
                  <a:cubicBezTo>
                    <a:pt x="3819" y="514"/>
                    <a:pt x="3754" y="530"/>
                    <a:pt x="3674" y="578"/>
                  </a:cubicBezTo>
                  <a:cubicBezTo>
                    <a:pt x="3594" y="610"/>
                    <a:pt x="3498" y="658"/>
                    <a:pt x="3417" y="722"/>
                  </a:cubicBezTo>
                  <a:cubicBezTo>
                    <a:pt x="3337" y="754"/>
                    <a:pt x="3273" y="803"/>
                    <a:pt x="3193" y="835"/>
                  </a:cubicBezTo>
                  <a:cubicBezTo>
                    <a:pt x="3113" y="899"/>
                    <a:pt x="3016" y="931"/>
                    <a:pt x="2936" y="995"/>
                  </a:cubicBezTo>
                  <a:cubicBezTo>
                    <a:pt x="2872" y="1043"/>
                    <a:pt x="2840" y="1059"/>
                    <a:pt x="2776" y="1091"/>
                  </a:cubicBezTo>
                  <a:cubicBezTo>
                    <a:pt x="2679" y="1172"/>
                    <a:pt x="2567" y="1236"/>
                    <a:pt x="2471" y="1316"/>
                  </a:cubicBezTo>
                  <a:cubicBezTo>
                    <a:pt x="2455" y="1332"/>
                    <a:pt x="2407" y="1364"/>
                    <a:pt x="2391" y="1380"/>
                  </a:cubicBezTo>
                  <a:lnTo>
                    <a:pt x="2391" y="1396"/>
                  </a:lnTo>
                  <a:cubicBezTo>
                    <a:pt x="947" y="2567"/>
                    <a:pt x="0" y="4364"/>
                    <a:pt x="0" y="6354"/>
                  </a:cubicBezTo>
                  <a:cubicBezTo>
                    <a:pt x="0" y="8359"/>
                    <a:pt x="931" y="10140"/>
                    <a:pt x="2391" y="11311"/>
                  </a:cubicBezTo>
                  <a:lnTo>
                    <a:pt x="2391" y="11327"/>
                  </a:lnTo>
                  <a:cubicBezTo>
                    <a:pt x="2407" y="11343"/>
                    <a:pt x="2455" y="11359"/>
                    <a:pt x="2471" y="11391"/>
                  </a:cubicBezTo>
                  <a:cubicBezTo>
                    <a:pt x="2567" y="11471"/>
                    <a:pt x="2679" y="11552"/>
                    <a:pt x="2776" y="11600"/>
                  </a:cubicBezTo>
                  <a:cubicBezTo>
                    <a:pt x="2840" y="11648"/>
                    <a:pt x="2872" y="11664"/>
                    <a:pt x="2936" y="11712"/>
                  </a:cubicBezTo>
                  <a:cubicBezTo>
                    <a:pt x="3016" y="11760"/>
                    <a:pt x="3097" y="11808"/>
                    <a:pt x="3193" y="11873"/>
                  </a:cubicBezTo>
                  <a:cubicBezTo>
                    <a:pt x="3273" y="11905"/>
                    <a:pt x="3337" y="11953"/>
                    <a:pt x="3417" y="11985"/>
                  </a:cubicBezTo>
                  <a:cubicBezTo>
                    <a:pt x="3498" y="12033"/>
                    <a:pt x="3594" y="12081"/>
                    <a:pt x="3674" y="12129"/>
                  </a:cubicBezTo>
                  <a:cubicBezTo>
                    <a:pt x="3738" y="12161"/>
                    <a:pt x="3819" y="12193"/>
                    <a:pt x="3899" y="12225"/>
                  </a:cubicBezTo>
                  <a:cubicBezTo>
                    <a:pt x="3995" y="12274"/>
                    <a:pt x="4075" y="12306"/>
                    <a:pt x="4171" y="12354"/>
                  </a:cubicBezTo>
                  <a:cubicBezTo>
                    <a:pt x="4252" y="12370"/>
                    <a:pt x="4332" y="12402"/>
                    <a:pt x="4412" y="12434"/>
                  </a:cubicBezTo>
                  <a:cubicBezTo>
                    <a:pt x="4492" y="12450"/>
                    <a:pt x="4557" y="12466"/>
                    <a:pt x="4637" y="12482"/>
                  </a:cubicBezTo>
                  <a:cubicBezTo>
                    <a:pt x="4717" y="12514"/>
                    <a:pt x="4813" y="12530"/>
                    <a:pt x="4893" y="12546"/>
                  </a:cubicBezTo>
                  <a:lnTo>
                    <a:pt x="5198" y="12611"/>
                  </a:lnTo>
                  <a:cubicBezTo>
                    <a:pt x="5262" y="12611"/>
                    <a:pt x="5295" y="12627"/>
                    <a:pt x="5359" y="12627"/>
                  </a:cubicBezTo>
                  <a:lnTo>
                    <a:pt x="5776" y="12691"/>
                  </a:lnTo>
                  <a:lnTo>
                    <a:pt x="5904" y="12691"/>
                  </a:lnTo>
                  <a:cubicBezTo>
                    <a:pt x="6065" y="12707"/>
                    <a:pt x="6225" y="12707"/>
                    <a:pt x="6385" y="12707"/>
                  </a:cubicBezTo>
                  <a:cubicBezTo>
                    <a:pt x="6546" y="12707"/>
                    <a:pt x="6706" y="12707"/>
                    <a:pt x="6867" y="12691"/>
                  </a:cubicBezTo>
                  <a:lnTo>
                    <a:pt x="6979" y="12691"/>
                  </a:lnTo>
                  <a:lnTo>
                    <a:pt x="7412" y="12627"/>
                  </a:lnTo>
                  <a:cubicBezTo>
                    <a:pt x="7460" y="12627"/>
                    <a:pt x="7509" y="12611"/>
                    <a:pt x="7573" y="12611"/>
                  </a:cubicBezTo>
                  <a:lnTo>
                    <a:pt x="7861" y="12546"/>
                  </a:lnTo>
                  <a:cubicBezTo>
                    <a:pt x="7974" y="12530"/>
                    <a:pt x="8054" y="12514"/>
                    <a:pt x="8134" y="12466"/>
                  </a:cubicBezTo>
                  <a:cubicBezTo>
                    <a:pt x="8214" y="12450"/>
                    <a:pt x="8263" y="12434"/>
                    <a:pt x="8343" y="12402"/>
                  </a:cubicBezTo>
                  <a:cubicBezTo>
                    <a:pt x="8423" y="12386"/>
                    <a:pt x="8535" y="12354"/>
                    <a:pt x="8616" y="12322"/>
                  </a:cubicBezTo>
                  <a:cubicBezTo>
                    <a:pt x="8712" y="12290"/>
                    <a:pt x="8792" y="12242"/>
                    <a:pt x="8888" y="12225"/>
                  </a:cubicBezTo>
                  <a:cubicBezTo>
                    <a:pt x="8968" y="12193"/>
                    <a:pt x="9033" y="12161"/>
                    <a:pt x="9113" y="12129"/>
                  </a:cubicBezTo>
                  <a:cubicBezTo>
                    <a:pt x="9193" y="12081"/>
                    <a:pt x="9289" y="12049"/>
                    <a:pt x="9370" y="12001"/>
                  </a:cubicBezTo>
                  <a:cubicBezTo>
                    <a:pt x="9450" y="11969"/>
                    <a:pt x="9514" y="11921"/>
                    <a:pt x="9594" y="11889"/>
                  </a:cubicBezTo>
                  <a:cubicBezTo>
                    <a:pt x="9674" y="11840"/>
                    <a:pt x="9755" y="11792"/>
                    <a:pt x="9851" y="11728"/>
                  </a:cubicBezTo>
                  <a:cubicBezTo>
                    <a:pt x="9915" y="11680"/>
                    <a:pt x="9947" y="11664"/>
                    <a:pt x="10011" y="11632"/>
                  </a:cubicBezTo>
                  <a:cubicBezTo>
                    <a:pt x="10108" y="11552"/>
                    <a:pt x="10220" y="11488"/>
                    <a:pt x="10316" y="11407"/>
                  </a:cubicBezTo>
                  <a:cubicBezTo>
                    <a:pt x="10332" y="11391"/>
                    <a:pt x="10380" y="11359"/>
                    <a:pt x="10396" y="11343"/>
                  </a:cubicBezTo>
                  <a:lnTo>
                    <a:pt x="10396" y="11327"/>
                  </a:lnTo>
                  <a:cubicBezTo>
                    <a:pt x="11840" y="10156"/>
                    <a:pt x="12787" y="8359"/>
                    <a:pt x="12787" y="6370"/>
                  </a:cubicBezTo>
                  <a:cubicBezTo>
                    <a:pt x="12787" y="4300"/>
                    <a:pt x="11840" y="2519"/>
                    <a:pt x="10396" y="1364"/>
                  </a:cubicBezTo>
                  <a:cubicBezTo>
                    <a:pt x="10348" y="1332"/>
                    <a:pt x="10332" y="1316"/>
                    <a:pt x="10316" y="1300"/>
                  </a:cubicBezTo>
                  <a:cubicBezTo>
                    <a:pt x="10220" y="1220"/>
                    <a:pt x="10108" y="1156"/>
                    <a:pt x="10011" y="1075"/>
                  </a:cubicBezTo>
                  <a:cubicBezTo>
                    <a:pt x="9947" y="1043"/>
                    <a:pt x="9915" y="995"/>
                    <a:pt x="9851" y="979"/>
                  </a:cubicBezTo>
                  <a:cubicBezTo>
                    <a:pt x="9771" y="915"/>
                    <a:pt x="9690" y="883"/>
                    <a:pt x="9594" y="819"/>
                  </a:cubicBezTo>
                  <a:cubicBezTo>
                    <a:pt x="9514" y="770"/>
                    <a:pt x="9450" y="738"/>
                    <a:pt x="9370" y="690"/>
                  </a:cubicBezTo>
                  <a:cubicBezTo>
                    <a:pt x="9289" y="658"/>
                    <a:pt x="9193" y="610"/>
                    <a:pt x="9113" y="578"/>
                  </a:cubicBezTo>
                  <a:cubicBezTo>
                    <a:pt x="9033" y="530"/>
                    <a:pt x="8968" y="514"/>
                    <a:pt x="8888" y="482"/>
                  </a:cubicBezTo>
                  <a:cubicBezTo>
                    <a:pt x="8808" y="434"/>
                    <a:pt x="8712" y="401"/>
                    <a:pt x="8616" y="369"/>
                  </a:cubicBezTo>
                  <a:cubicBezTo>
                    <a:pt x="8535" y="337"/>
                    <a:pt x="8455" y="321"/>
                    <a:pt x="8343" y="289"/>
                  </a:cubicBezTo>
                  <a:cubicBezTo>
                    <a:pt x="8263" y="273"/>
                    <a:pt x="8214" y="257"/>
                    <a:pt x="8134" y="241"/>
                  </a:cubicBezTo>
                  <a:cubicBezTo>
                    <a:pt x="8054" y="209"/>
                    <a:pt x="7942" y="193"/>
                    <a:pt x="7861" y="161"/>
                  </a:cubicBezTo>
                  <a:lnTo>
                    <a:pt x="7573" y="97"/>
                  </a:lnTo>
                  <a:cubicBezTo>
                    <a:pt x="7509" y="97"/>
                    <a:pt x="7460" y="81"/>
                    <a:pt x="7412" y="81"/>
                  </a:cubicBezTo>
                  <a:lnTo>
                    <a:pt x="6979" y="16"/>
                  </a:lnTo>
                  <a:lnTo>
                    <a:pt x="6867" y="16"/>
                  </a:lnTo>
                  <a:cubicBezTo>
                    <a:pt x="6706" y="0"/>
                    <a:pt x="6546" y="0"/>
                    <a:pt x="638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4"/>
            <p:cNvSpPr/>
            <p:nvPr/>
          </p:nvSpPr>
          <p:spPr>
            <a:xfrm>
              <a:off x="2544350" y="909600"/>
              <a:ext cx="337350" cy="206175"/>
            </a:xfrm>
            <a:custGeom>
              <a:rect b="b" l="l" r="r" t="t"/>
              <a:pathLst>
                <a:path extrusionOk="0" h="8247" w="13494">
                  <a:moveTo>
                    <a:pt x="7798" y="450"/>
                  </a:moveTo>
                  <a:cubicBezTo>
                    <a:pt x="9531" y="450"/>
                    <a:pt x="10959" y="1846"/>
                    <a:pt x="10959" y="3594"/>
                  </a:cubicBezTo>
                  <a:cubicBezTo>
                    <a:pt x="10959" y="3707"/>
                    <a:pt x="11039" y="3803"/>
                    <a:pt x="11151" y="3803"/>
                  </a:cubicBezTo>
                  <a:cubicBezTo>
                    <a:pt x="12258" y="3835"/>
                    <a:pt x="13092" y="4733"/>
                    <a:pt x="13092" y="5840"/>
                  </a:cubicBezTo>
                  <a:cubicBezTo>
                    <a:pt x="13092" y="6963"/>
                    <a:pt x="12178" y="7894"/>
                    <a:pt x="11055" y="7894"/>
                  </a:cubicBezTo>
                  <a:lnTo>
                    <a:pt x="2456" y="7894"/>
                  </a:lnTo>
                  <a:cubicBezTo>
                    <a:pt x="1332" y="7894"/>
                    <a:pt x="402" y="6963"/>
                    <a:pt x="402" y="5840"/>
                  </a:cubicBezTo>
                  <a:cubicBezTo>
                    <a:pt x="402" y="4798"/>
                    <a:pt x="1172" y="3947"/>
                    <a:pt x="2167" y="3803"/>
                  </a:cubicBezTo>
                  <a:cubicBezTo>
                    <a:pt x="2263" y="3787"/>
                    <a:pt x="2343" y="3707"/>
                    <a:pt x="2343" y="3594"/>
                  </a:cubicBezTo>
                  <a:lnTo>
                    <a:pt x="2343" y="3578"/>
                  </a:lnTo>
                  <a:cubicBezTo>
                    <a:pt x="2343" y="2744"/>
                    <a:pt x="3033" y="2054"/>
                    <a:pt x="3867" y="2054"/>
                  </a:cubicBezTo>
                  <a:cubicBezTo>
                    <a:pt x="4156" y="2054"/>
                    <a:pt x="4429" y="2134"/>
                    <a:pt x="4702" y="2295"/>
                  </a:cubicBezTo>
                  <a:cubicBezTo>
                    <a:pt x="4720" y="2314"/>
                    <a:pt x="4750" y="2321"/>
                    <a:pt x="4785" y="2321"/>
                  </a:cubicBezTo>
                  <a:cubicBezTo>
                    <a:pt x="4809" y="2321"/>
                    <a:pt x="4835" y="2317"/>
                    <a:pt x="4862" y="2311"/>
                  </a:cubicBezTo>
                  <a:cubicBezTo>
                    <a:pt x="4910" y="2295"/>
                    <a:pt x="4958" y="2263"/>
                    <a:pt x="4974" y="2215"/>
                  </a:cubicBezTo>
                  <a:cubicBezTo>
                    <a:pt x="5504" y="1140"/>
                    <a:pt x="6579" y="450"/>
                    <a:pt x="7798" y="450"/>
                  </a:cubicBezTo>
                  <a:close/>
                  <a:moveTo>
                    <a:pt x="7830" y="1"/>
                  </a:moveTo>
                  <a:cubicBezTo>
                    <a:pt x="6515" y="1"/>
                    <a:pt x="5359" y="690"/>
                    <a:pt x="4734" y="1813"/>
                  </a:cubicBezTo>
                  <a:cubicBezTo>
                    <a:pt x="4477" y="1685"/>
                    <a:pt x="4188" y="1605"/>
                    <a:pt x="3899" y="1605"/>
                  </a:cubicBezTo>
                  <a:cubicBezTo>
                    <a:pt x="2873" y="1605"/>
                    <a:pt x="2054" y="2391"/>
                    <a:pt x="1974" y="3402"/>
                  </a:cubicBezTo>
                  <a:cubicBezTo>
                    <a:pt x="851" y="3642"/>
                    <a:pt x="17" y="4621"/>
                    <a:pt x="17" y="5776"/>
                  </a:cubicBezTo>
                  <a:cubicBezTo>
                    <a:pt x="1" y="7172"/>
                    <a:pt x="1108" y="8247"/>
                    <a:pt x="2456" y="8247"/>
                  </a:cubicBezTo>
                  <a:lnTo>
                    <a:pt x="11055" y="8247"/>
                  </a:lnTo>
                  <a:cubicBezTo>
                    <a:pt x="12402" y="8247"/>
                    <a:pt x="13493" y="7156"/>
                    <a:pt x="13493" y="5808"/>
                  </a:cubicBezTo>
                  <a:cubicBezTo>
                    <a:pt x="13493" y="4557"/>
                    <a:pt x="12579" y="3514"/>
                    <a:pt x="11360" y="3370"/>
                  </a:cubicBezTo>
                  <a:cubicBezTo>
                    <a:pt x="11247" y="1509"/>
                    <a:pt x="9707" y="1"/>
                    <a:pt x="7830"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4"/>
            <p:cNvSpPr/>
            <p:nvPr/>
          </p:nvSpPr>
          <p:spPr>
            <a:xfrm>
              <a:off x="3624875" y="858675"/>
              <a:ext cx="304850" cy="208975"/>
            </a:xfrm>
            <a:custGeom>
              <a:rect b="b" l="l" r="r" t="t"/>
              <a:pathLst>
                <a:path extrusionOk="0" h="8359" w="12194">
                  <a:moveTo>
                    <a:pt x="4589" y="0"/>
                  </a:moveTo>
                  <a:cubicBezTo>
                    <a:pt x="3531" y="1267"/>
                    <a:pt x="1958" y="2070"/>
                    <a:pt x="193" y="2070"/>
                  </a:cubicBezTo>
                  <a:cubicBezTo>
                    <a:pt x="81" y="2070"/>
                    <a:pt x="1" y="2150"/>
                    <a:pt x="1" y="2262"/>
                  </a:cubicBezTo>
                  <a:cubicBezTo>
                    <a:pt x="1" y="2390"/>
                    <a:pt x="81" y="2471"/>
                    <a:pt x="193" y="2471"/>
                  </a:cubicBezTo>
                  <a:cubicBezTo>
                    <a:pt x="3322" y="2471"/>
                    <a:pt x="5889" y="5022"/>
                    <a:pt x="5889" y="8166"/>
                  </a:cubicBezTo>
                  <a:cubicBezTo>
                    <a:pt x="5889" y="8278"/>
                    <a:pt x="5969" y="8359"/>
                    <a:pt x="6097" y="8359"/>
                  </a:cubicBezTo>
                  <a:cubicBezTo>
                    <a:pt x="6210" y="8359"/>
                    <a:pt x="6290" y="8278"/>
                    <a:pt x="6290" y="8166"/>
                  </a:cubicBezTo>
                  <a:cubicBezTo>
                    <a:pt x="6290" y="5038"/>
                    <a:pt x="8841" y="2471"/>
                    <a:pt x="11985" y="2471"/>
                  </a:cubicBezTo>
                  <a:cubicBezTo>
                    <a:pt x="12114" y="2471"/>
                    <a:pt x="12194" y="2390"/>
                    <a:pt x="12194" y="2262"/>
                  </a:cubicBezTo>
                  <a:cubicBezTo>
                    <a:pt x="12194" y="2150"/>
                    <a:pt x="12114" y="2070"/>
                    <a:pt x="11985" y="2070"/>
                  </a:cubicBezTo>
                  <a:cubicBezTo>
                    <a:pt x="10221" y="2070"/>
                    <a:pt x="8664" y="1267"/>
                    <a:pt x="7622" y="0"/>
                  </a:cubicBezTo>
                  <a:lnTo>
                    <a:pt x="7124" y="0"/>
                  </a:lnTo>
                  <a:cubicBezTo>
                    <a:pt x="7942" y="1107"/>
                    <a:pt x="9098" y="1909"/>
                    <a:pt x="10445" y="2262"/>
                  </a:cubicBezTo>
                  <a:cubicBezTo>
                    <a:pt x="8344" y="2824"/>
                    <a:pt x="6659" y="4492"/>
                    <a:pt x="6114" y="6594"/>
                  </a:cubicBezTo>
                  <a:cubicBezTo>
                    <a:pt x="5552" y="4492"/>
                    <a:pt x="3883" y="2808"/>
                    <a:pt x="1782" y="2262"/>
                  </a:cubicBezTo>
                  <a:cubicBezTo>
                    <a:pt x="3113" y="1909"/>
                    <a:pt x="4269" y="1107"/>
                    <a:pt x="508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4"/>
            <p:cNvSpPr/>
            <p:nvPr/>
          </p:nvSpPr>
          <p:spPr>
            <a:xfrm>
              <a:off x="3547475" y="1123775"/>
              <a:ext cx="108325" cy="108325"/>
            </a:xfrm>
            <a:custGeom>
              <a:rect b="b" l="l" r="r" t="t"/>
              <a:pathLst>
                <a:path extrusionOk="0" h="4333" w="4333">
                  <a:moveTo>
                    <a:pt x="2166" y="1108"/>
                  </a:moveTo>
                  <a:cubicBezTo>
                    <a:pt x="2391" y="1573"/>
                    <a:pt x="2760" y="1958"/>
                    <a:pt x="3209" y="2151"/>
                  </a:cubicBezTo>
                  <a:cubicBezTo>
                    <a:pt x="2760" y="2375"/>
                    <a:pt x="2375" y="2728"/>
                    <a:pt x="2166" y="3193"/>
                  </a:cubicBezTo>
                  <a:cubicBezTo>
                    <a:pt x="1958" y="2728"/>
                    <a:pt x="1589" y="2343"/>
                    <a:pt x="1124" y="2151"/>
                  </a:cubicBezTo>
                  <a:cubicBezTo>
                    <a:pt x="1589" y="1958"/>
                    <a:pt x="1958" y="1573"/>
                    <a:pt x="2166" y="1108"/>
                  </a:cubicBezTo>
                  <a:close/>
                  <a:moveTo>
                    <a:pt x="2166" y="1"/>
                  </a:moveTo>
                  <a:cubicBezTo>
                    <a:pt x="2054" y="1"/>
                    <a:pt x="1974" y="81"/>
                    <a:pt x="1974" y="209"/>
                  </a:cubicBezTo>
                  <a:cubicBezTo>
                    <a:pt x="1974" y="1172"/>
                    <a:pt x="1188" y="1974"/>
                    <a:pt x="209" y="1974"/>
                  </a:cubicBezTo>
                  <a:cubicBezTo>
                    <a:pt x="81" y="1974"/>
                    <a:pt x="1" y="2054"/>
                    <a:pt x="1" y="2167"/>
                  </a:cubicBezTo>
                  <a:cubicBezTo>
                    <a:pt x="1" y="2295"/>
                    <a:pt x="113" y="2375"/>
                    <a:pt x="209" y="2375"/>
                  </a:cubicBezTo>
                  <a:cubicBezTo>
                    <a:pt x="1172" y="2375"/>
                    <a:pt x="1974" y="3161"/>
                    <a:pt x="1974" y="4140"/>
                  </a:cubicBezTo>
                  <a:cubicBezTo>
                    <a:pt x="1974" y="4252"/>
                    <a:pt x="2054" y="4332"/>
                    <a:pt x="2166" y="4332"/>
                  </a:cubicBezTo>
                  <a:cubicBezTo>
                    <a:pt x="2295" y="4332"/>
                    <a:pt x="2375" y="4252"/>
                    <a:pt x="2375" y="4140"/>
                  </a:cubicBezTo>
                  <a:cubicBezTo>
                    <a:pt x="2375" y="3177"/>
                    <a:pt x="3161" y="2375"/>
                    <a:pt x="4140" y="2375"/>
                  </a:cubicBezTo>
                  <a:cubicBezTo>
                    <a:pt x="4252" y="2375"/>
                    <a:pt x="4332" y="2295"/>
                    <a:pt x="4332" y="2167"/>
                  </a:cubicBezTo>
                  <a:cubicBezTo>
                    <a:pt x="4332" y="2054"/>
                    <a:pt x="4252" y="1974"/>
                    <a:pt x="4140" y="1974"/>
                  </a:cubicBezTo>
                  <a:cubicBezTo>
                    <a:pt x="3177" y="1974"/>
                    <a:pt x="2375" y="1188"/>
                    <a:pt x="2375" y="209"/>
                  </a:cubicBezTo>
                  <a:cubicBezTo>
                    <a:pt x="2375" y="81"/>
                    <a:pt x="2295" y="1"/>
                    <a:pt x="216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4"/>
            <p:cNvSpPr/>
            <p:nvPr/>
          </p:nvSpPr>
          <p:spPr>
            <a:xfrm>
              <a:off x="3001200" y="1074850"/>
              <a:ext cx="108325" cy="108325"/>
            </a:xfrm>
            <a:custGeom>
              <a:rect b="b" l="l" r="r" t="t"/>
              <a:pathLst>
                <a:path extrusionOk="0" h="4333" w="4333">
                  <a:moveTo>
                    <a:pt x="2166" y="1123"/>
                  </a:moveTo>
                  <a:cubicBezTo>
                    <a:pt x="2391" y="1589"/>
                    <a:pt x="2744" y="1958"/>
                    <a:pt x="3209" y="2166"/>
                  </a:cubicBezTo>
                  <a:cubicBezTo>
                    <a:pt x="2744" y="2391"/>
                    <a:pt x="2359" y="2744"/>
                    <a:pt x="2166" y="3209"/>
                  </a:cubicBezTo>
                  <a:cubicBezTo>
                    <a:pt x="1942" y="2744"/>
                    <a:pt x="1589" y="2359"/>
                    <a:pt x="1123" y="2166"/>
                  </a:cubicBezTo>
                  <a:cubicBezTo>
                    <a:pt x="1589" y="1942"/>
                    <a:pt x="1942" y="1589"/>
                    <a:pt x="2166" y="1123"/>
                  </a:cubicBezTo>
                  <a:close/>
                  <a:moveTo>
                    <a:pt x="2166" y="0"/>
                  </a:moveTo>
                  <a:cubicBezTo>
                    <a:pt x="2038" y="0"/>
                    <a:pt x="1958" y="81"/>
                    <a:pt x="1958" y="193"/>
                  </a:cubicBezTo>
                  <a:cubicBezTo>
                    <a:pt x="1958" y="1156"/>
                    <a:pt x="1188" y="1958"/>
                    <a:pt x="193" y="1958"/>
                  </a:cubicBezTo>
                  <a:cubicBezTo>
                    <a:pt x="81" y="1958"/>
                    <a:pt x="0" y="2038"/>
                    <a:pt x="0" y="2166"/>
                  </a:cubicBezTo>
                  <a:cubicBezTo>
                    <a:pt x="0" y="2279"/>
                    <a:pt x="97" y="2359"/>
                    <a:pt x="193" y="2359"/>
                  </a:cubicBezTo>
                  <a:cubicBezTo>
                    <a:pt x="1156" y="2359"/>
                    <a:pt x="1958" y="3145"/>
                    <a:pt x="1958" y="4124"/>
                  </a:cubicBezTo>
                  <a:cubicBezTo>
                    <a:pt x="1958" y="4252"/>
                    <a:pt x="2038" y="4332"/>
                    <a:pt x="2166" y="4332"/>
                  </a:cubicBezTo>
                  <a:cubicBezTo>
                    <a:pt x="2279" y="4332"/>
                    <a:pt x="2359" y="4252"/>
                    <a:pt x="2359" y="4124"/>
                  </a:cubicBezTo>
                  <a:cubicBezTo>
                    <a:pt x="2359" y="3161"/>
                    <a:pt x="3145" y="2359"/>
                    <a:pt x="4124" y="2359"/>
                  </a:cubicBezTo>
                  <a:cubicBezTo>
                    <a:pt x="4252" y="2359"/>
                    <a:pt x="4332" y="2279"/>
                    <a:pt x="4332" y="2166"/>
                  </a:cubicBezTo>
                  <a:cubicBezTo>
                    <a:pt x="4332" y="2038"/>
                    <a:pt x="4252" y="1958"/>
                    <a:pt x="4124" y="1958"/>
                  </a:cubicBezTo>
                  <a:cubicBezTo>
                    <a:pt x="3161" y="1958"/>
                    <a:pt x="2359" y="1188"/>
                    <a:pt x="2359" y="193"/>
                  </a:cubicBezTo>
                  <a:cubicBezTo>
                    <a:pt x="2359" y="81"/>
                    <a:pt x="2279"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4"/>
            <p:cNvSpPr/>
            <p:nvPr/>
          </p:nvSpPr>
          <p:spPr>
            <a:xfrm>
              <a:off x="3997900" y="1179525"/>
              <a:ext cx="104300" cy="104725"/>
            </a:xfrm>
            <a:custGeom>
              <a:rect b="b" l="l" r="r" t="t"/>
              <a:pathLst>
                <a:path extrusionOk="0" h="4189" w="4172">
                  <a:moveTo>
                    <a:pt x="2086" y="402"/>
                  </a:moveTo>
                  <a:cubicBezTo>
                    <a:pt x="3033" y="402"/>
                    <a:pt x="3771" y="1172"/>
                    <a:pt x="3771" y="2086"/>
                  </a:cubicBezTo>
                  <a:cubicBezTo>
                    <a:pt x="3771" y="3017"/>
                    <a:pt x="3000" y="3771"/>
                    <a:pt x="2086" y="3771"/>
                  </a:cubicBezTo>
                  <a:cubicBezTo>
                    <a:pt x="1155" y="3771"/>
                    <a:pt x="401" y="3017"/>
                    <a:pt x="401" y="2086"/>
                  </a:cubicBezTo>
                  <a:cubicBezTo>
                    <a:pt x="401" y="1172"/>
                    <a:pt x="1139" y="402"/>
                    <a:pt x="2086" y="402"/>
                  </a:cubicBezTo>
                  <a:close/>
                  <a:moveTo>
                    <a:pt x="2086" y="1"/>
                  </a:moveTo>
                  <a:cubicBezTo>
                    <a:pt x="931" y="1"/>
                    <a:pt x="0" y="947"/>
                    <a:pt x="0" y="2086"/>
                  </a:cubicBezTo>
                  <a:cubicBezTo>
                    <a:pt x="0" y="3225"/>
                    <a:pt x="915" y="4188"/>
                    <a:pt x="2086" y="4188"/>
                  </a:cubicBezTo>
                  <a:cubicBezTo>
                    <a:pt x="3241" y="4188"/>
                    <a:pt x="4172" y="3258"/>
                    <a:pt x="4172" y="2102"/>
                  </a:cubicBezTo>
                  <a:cubicBezTo>
                    <a:pt x="4172" y="963"/>
                    <a:pt x="3225"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4"/>
            <p:cNvSpPr/>
            <p:nvPr/>
          </p:nvSpPr>
          <p:spPr>
            <a:xfrm>
              <a:off x="3943750" y="1300250"/>
              <a:ext cx="212600" cy="111525"/>
            </a:xfrm>
            <a:custGeom>
              <a:rect b="b" l="l" r="r" t="t"/>
              <a:pathLst>
                <a:path extrusionOk="0" h="4461" w="8504">
                  <a:moveTo>
                    <a:pt x="4252" y="402"/>
                  </a:moveTo>
                  <a:cubicBezTo>
                    <a:pt x="6322" y="402"/>
                    <a:pt x="7974" y="2038"/>
                    <a:pt x="8086" y="4060"/>
                  </a:cubicBezTo>
                  <a:lnTo>
                    <a:pt x="402" y="4060"/>
                  </a:lnTo>
                  <a:cubicBezTo>
                    <a:pt x="498" y="2038"/>
                    <a:pt x="2182" y="402"/>
                    <a:pt x="4252" y="402"/>
                  </a:cubicBezTo>
                  <a:close/>
                  <a:moveTo>
                    <a:pt x="4252" y="1"/>
                  </a:moveTo>
                  <a:cubicBezTo>
                    <a:pt x="1894" y="1"/>
                    <a:pt x="1" y="1910"/>
                    <a:pt x="1" y="4252"/>
                  </a:cubicBezTo>
                  <a:cubicBezTo>
                    <a:pt x="1" y="4381"/>
                    <a:pt x="81" y="4461"/>
                    <a:pt x="193" y="4461"/>
                  </a:cubicBezTo>
                  <a:lnTo>
                    <a:pt x="8295" y="4461"/>
                  </a:lnTo>
                  <a:cubicBezTo>
                    <a:pt x="8423" y="4461"/>
                    <a:pt x="8504" y="4381"/>
                    <a:pt x="8504" y="4252"/>
                  </a:cubicBezTo>
                  <a:cubicBezTo>
                    <a:pt x="8504" y="1910"/>
                    <a:pt x="6594" y="1"/>
                    <a:pt x="425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4"/>
            <p:cNvSpPr/>
            <p:nvPr/>
          </p:nvSpPr>
          <p:spPr>
            <a:xfrm>
              <a:off x="3795350" y="1467900"/>
              <a:ext cx="104300" cy="104325"/>
            </a:xfrm>
            <a:custGeom>
              <a:rect b="b" l="l" r="r" t="t"/>
              <a:pathLst>
                <a:path extrusionOk="0" h="4173" w="4172">
                  <a:moveTo>
                    <a:pt x="2086" y="402"/>
                  </a:moveTo>
                  <a:cubicBezTo>
                    <a:pt x="3033" y="402"/>
                    <a:pt x="3771" y="1156"/>
                    <a:pt x="3771" y="2087"/>
                  </a:cubicBezTo>
                  <a:cubicBezTo>
                    <a:pt x="3771" y="3001"/>
                    <a:pt x="3001" y="3771"/>
                    <a:pt x="2086" y="3771"/>
                  </a:cubicBezTo>
                  <a:cubicBezTo>
                    <a:pt x="1156" y="3771"/>
                    <a:pt x="402" y="3001"/>
                    <a:pt x="402" y="2087"/>
                  </a:cubicBezTo>
                  <a:cubicBezTo>
                    <a:pt x="402" y="1156"/>
                    <a:pt x="1140" y="402"/>
                    <a:pt x="2086" y="402"/>
                  </a:cubicBezTo>
                  <a:close/>
                  <a:moveTo>
                    <a:pt x="2086" y="1"/>
                  </a:moveTo>
                  <a:cubicBezTo>
                    <a:pt x="915" y="1"/>
                    <a:pt x="0" y="948"/>
                    <a:pt x="0" y="2087"/>
                  </a:cubicBezTo>
                  <a:cubicBezTo>
                    <a:pt x="0" y="3242"/>
                    <a:pt x="915" y="4172"/>
                    <a:pt x="2086" y="4172"/>
                  </a:cubicBezTo>
                  <a:cubicBezTo>
                    <a:pt x="3241" y="4172"/>
                    <a:pt x="4172" y="3226"/>
                    <a:pt x="4172" y="2087"/>
                  </a:cubicBezTo>
                  <a:cubicBezTo>
                    <a:pt x="4172" y="915"/>
                    <a:pt x="3225"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4"/>
            <p:cNvSpPr/>
            <p:nvPr/>
          </p:nvSpPr>
          <p:spPr>
            <a:xfrm>
              <a:off x="3741200" y="1588250"/>
              <a:ext cx="212600" cy="111125"/>
            </a:xfrm>
            <a:custGeom>
              <a:rect b="b" l="l" r="r" t="t"/>
              <a:pathLst>
                <a:path extrusionOk="0" h="4445" w="8504">
                  <a:moveTo>
                    <a:pt x="4252" y="401"/>
                  </a:moveTo>
                  <a:cubicBezTo>
                    <a:pt x="6322" y="401"/>
                    <a:pt x="7974" y="2022"/>
                    <a:pt x="8103" y="4043"/>
                  </a:cubicBezTo>
                  <a:lnTo>
                    <a:pt x="402" y="4043"/>
                  </a:lnTo>
                  <a:cubicBezTo>
                    <a:pt x="498" y="2022"/>
                    <a:pt x="2182" y="401"/>
                    <a:pt x="4252" y="401"/>
                  </a:cubicBezTo>
                  <a:close/>
                  <a:moveTo>
                    <a:pt x="4252" y="0"/>
                  </a:moveTo>
                  <a:cubicBezTo>
                    <a:pt x="1910" y="0"/>
                    <a:pt x="1" y="1909"/>
                    <a:pt x="1" y="4252"/>
                  </a:cubicBezTo>
                  <a:cubicBezTo>
                    <a:pt x="1" y="4364"/>
                    <a:pt x="81" y="4444"/>
                    <a:pt x="193" y="4444"/>
                  </a:cubicBezTo>
                  <a:lnTo>
                    <a:pt x="8295" y="4444"/>
                  </a:lnTo>
                  <a:cubicBezTo>
                    <a:pt x="8407" y="4444"/>
                    <a:pt x="8504" y="4364"/>
                    <a:pt x="8504" y="4252"/>
                  </a:cubicBezTo>
                  <a:cubicBezTo>
                    <a:pt x="8504" y="1909"/>
                    <a:pt x="6594" y="0"/>
                    <a:pt x="425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4"/>
            <p:cNvSpPr/>
            <p:nvPr/>
          </p:nvSpPr>
          <p:spPr>
            <a:xfrm>
              <a:off x="4200050" y="1467900"/>
              <a:ext cx="104300" cy="104325"/>
            </a:xfrm>
            <a:custGeom>
              <a:rect b="b" l="l" r="r" t="t"/>
              <a:pathLst>
                <a:path extrusionOk="0" h="4173" w="4172">
                  <a:moveTo>
                    <a:pt x="2086" y="402"/>
                  </a:moveTo>
                  <a:cubicBezTo>
                    <a:pt x="3016" y="402"/>
                    <a:pt x="3770" y="1156"/>
                    <a:pt x="3770" y="2087"/>
                  </a:cubicBezTo>
                  <a:cubicBezTo>
                    <a:pt x="3770" y="3001"/>
                    <a:pt x="3000" y="3771"/>
                    <a:pt x="2086" y="3771"/>
                  </a:cubicBezTo>
                  <a:cubicBezTo>
                    <a:pt x="1155" y="3771"/>
                    <a:pt x="401" y="3001"/>
                    <a:pt x="401" y="2087"/>
                  </a:cubicBezTo>
                  <a:cubicBezTo>
                    <a:pt x="401" y="1156"/>
                    <a:pt x="1155" y="402"/>
                    <a:pt x="2086" y="402"/>
                  </a:cubicBezTo>
                  <a:close/>
                  <a:moveTo>
                    <a:pt x="2086" y="1"/>
                  </a:moveTo>
                  <a:cubicBezTo>
                    <a:pt x="915" y="1"/>
                    <a:pt x="0" y="948"/>
                    <a:pt x="0" y="2087"/>
                  </a:cubicBezTo>
                  <a:cubicBezTo>
                    <a:pt x="0" y="3242"/>
                    <a:pt x="931" y="4172"/>
                    <a:pt x="2086" y="4172"/>
                  </a:cubicBezTo>
                  <a:cubicBezTo>
                    <a:pt x="3241" y="4172"/>
                    <a:pt x="4172" y="3226"/>
                    <a:pt x="4172" y="2087"/>
                  </a:cubicBezTo>
                  <a:cubicBezTo>
                    <a:pt x="4172" y="915"/>
                    <a:pt x="3225"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
            <p:cNvSpPr/>
            <p:nvPr/>
          </p:nvSpPr>
          <p:spPr>
            <a:xfrm>
              <a:off x="4145900" y="1588650"/>
              <a:ext cx="212600" cy="111525"/>
            </a:xfrm>
            <a:custGeom>
              <a:rect b="b" l="l" r="r" t="t"/>
              <a:pathLst>
                <a:path extrusionOk="0" h="4461" w="8504">
                  <a:moveTo>
                    <a:pt x="4268" y="385"/>
                  </a:moveTo>
                  <a:cubicBezTo>
                    <a:pt x="6338" y="385"/>
                    <a:pt x="7990" y="2006"/>
                    <a:pt x="8118" y="4027"/>
                  </a:cubicBezTo>
                  <a:lnTo>
                    <a:pt x="418" y="4027"/>
                  </a:lnTo>
                  <a:cubicBezTo>
                    <a:pt x="514" y="2006"/>
                    <a:pt x="2198" y="385"/>
                    <a:pt x="4268" y="385"/>
                  </a:cubicBezTo>
                  <a:close/>
                  <a:moveTo>
                    <a:pt x="4252" y="0"/>
                  </a:moveTo>
                  <a:cubicBezTo>
                    <a:pt x="1894" y="0"/>
                    <a:pt x="0" y="1909"/>
                    <a:pt x="0" y="4252"/>
                  </a:cubicBezTo>
                  <a:cubicBezTo>
                    <a:pt x="0" y="4364"/>
                    <a:pt x="81" y="4460"/>
                    <a:pt x="193" y="4460"/>
                  </a:cubicBezTo>
                  <a:lnTo>
                    <a:pt x="8295" y="4460"/>
                  </a:lnTo>
                  <a:cubicBezTo>
                    <a:pt x="8423" y="4460"/>
                    <a:pt x="8503" y="4364"/>
                    <a:pt x="8503" y="4252"/>
                  </a:cubicBezTo>
                  <a:cubicBezTo>
                    <a:pt x="8503" y="1909"/>
                    <a:pt x="6594" y="0"/>
                    <a:pt x="425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p:nvPr/>
          </p:nvSpPr>
          <p:spPr>
            <a:xfrm>
              <a:off x="3982250" y="1460300"/>
              <a:ext cx="137600" cy="160050"/>
            </a:xfrm>
            <a:custGeom>
              <a:rect b="b" l="l" r="r" t="t"/>
              <a:pathLst>
                <a:path extrusionOk="0" h="6402" w="5504">
                  <a:moveTo>
                    <a:pt x="2744" y="0"/>
                  </a:moveTo>
                  <a:cubicBezTo>
                    <a:pt x="2632" y="0"/>
                    <a:pt x="2552" y="80"/>
                    <a:pt x="2552" y="209"/>
                  </a:cubicBezTo>
                  <a:lnTo>
                    <a:pt x="2552" y="3594"/>
                  </a:lnTo>
                  <a:lnTo>
                    <a:pt x="81" y="6065"/>
                  </a:lnTo>
                  <a:cubicBezTo>
                    <a:pt x="1" y="6145"/>
                    <a:pt x="1" y="6257"/>
                    <a:pt x="81" y="6337"/>
                  </a:cubicBezTo>
                  <a:cubicBezTo>
                    <a:pt x="121" y="6377"/>
                    <a:pt x="173" y="6397"/>
                    <a:pt x="225" y="6397"/>
                  </a:cubicBezTo>
                  <a:cubicBezTo>
                    <a:pt x="277" y="6397"/>
                    <a:pt x="330" y="6377"/>
                    <a:pt x="370" y="6337"/>
                  </a:cubicBezTo>
                  <a:lnTo>
                    <a:pt x="2744" y="3947"/>
                  </a:lnTo>
                  <a:lnTo>
                    <a:pt x="5135" y="6337"/>
                  </a:lnTo>
                  <a:cubicBezTo>
                    <a:pt x="5183" y="6385"/>
                    <a:pt x="5231" y="6402"/>
                    <a:pt x="5279" y="6402"/>
                  </a:cubicBezTo>
                  <a:cubicBezTo>
                    <a:pt x="5311" y="6402"/>
                    <a:pt x="5375" y="6385"/>
                    <a:pt x="5423" y="6337"/>
                  </a:cubicBezTo>
                  <a:cubicBezTo>
                    <a:pt x="5504" y="6257"/>
                    <a:pt x="5504" y="6145"/>
                    <a:pt x="5423" y="6065"/>
                  </a:cubicBezTo>
                  <a:lnTo>
                    <a:pt x="2953" y="3594"/>
                  </a:lnTo>
                  <a:lnTo>
                    <a:pt x="2953" y="209"/>
                  </a:lnTo>
                  <a:cubicBezTo>
                    <a:pt x="2953" y="80"/>
                    <a:pt x="2872" y="0"/>
                    <a:pt x="274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4"/>
            <p:cNvSpPr/>
            <p:nvPr/>
          </p:nvSpPr>
          <p:spPr>
            <a:xfrm>
              <a:off x="3025675" y="1600675"/>
              <a:ext cx="108300" cy="108325"/>
            </a:xfrm>
            <a:custGeom>
              <a:rect b="b" l="l" r="r" t="t"/>
              <a:pathLst>
                <a:path extrusionOk="0" h="4333" w="4332">
                  <a:moveTo>
                    <a:pt x="2166" y="1139"/>
                  </a:moveTo>
                  <a:cubicBezTo>
                    <a:pt x="2391" y="1605"/>
                    <a:pt x="2743" y="1990"/>
                    <a:pt x="3209" y="2182"/>
                  </a:cubicBezTo>
                  <a:cubicBezTo>
                    <a:pt x="2759" y="2391"/>
                    <a:pt x="2391" y="2776"/>
                    <a:pt x="2166" y="3225"/>
                  </a:cubicBezTo>
                  <a:cubicBezTo>
                    <a:pt x="1941" y="2760"/>
                    <a:pt x="1588" y="2391"/>
                    <a:pt x="1123" y="2182"/>
                  </a:cubicBezTo>
                  <a:cubicBezTo>
                    <a:pt x="1588" y="1974"/>
                    <a:pt x="1957" y="1605"/>
                    <a:pt x="2166" y="1139"/>
                  </a:cubicBezTo>
                  <a:close/>
                  <a:moveTo>
                    <a:pt x="2166" y="0"/>
                  </a:moveTo>
                  <a:cubicBezTo>
                    <a:pt x="2054" y="0"/>
                    <a:pt x="1973" y="81"/>
                    <a:pt x="1973" y="209"/>
                  </a:cubicBezTo>
                  <a:cubicBezTo>
                    <a:pt x="1973" y="1172"/>
                    <a:pt x="1187" y="1974"/>
                    <a:pt x="209" y="1974"/>
                  </a:cubicBezTo>
                  <a:cubicBezTo>
                    <a:pt x="80" y="1974"/>
                    <a:pt x="0" y="2054"/>
                    <a:pt x="0" y="2166"/>
                  </a:cubicBezTo>
                  <a:cubicBezTo>
                    <a:pt x="0" y="2295"/>
                    <a:pt x="80" y="2375"/>
                    <a:pt x="209" y="2375"/>
                  </a:cubicBezTo>
                  <a:cubicBezTo>
                    <a:pt x="1171" y="2375"/>
                    <a:pt x="1973" y="3145"/>
                    <a:pt x="1973" y="4140"/>
                  </a:cubicBezTo>
                  <a:cubicBezTo>
                    <a:pt x="1973" y="4252"/>
                    <a:pt x="2054" y="4332"/>
                    <a:pt x="2166" y="4332"/>
                  </a:cubicBezTo>
                  <a:cubicBezTo>
                    <a:pt x="2294" y="4332"/>
                    <a:pt x="2374" y="4252"/>
                    <a:pt x="2374" y="4140"/>
                  </a:cubicBezTo>
                  <a:cubicBezTo>
                    <a:pt x="2358" y="3177"/>
                    <a:pt x="3161" y="2375"/>
                    <a:pt x="4139" y="2375"/>
                  </a:cubicBezTo>
                  <a:cubicBezTo>
                    <a:pt x="4252" y="2375"/>
                    <a:pt x="4332" y="2295"/>
                    <a:pt x="4332" y="2166"/>
                  </a:cubicBezTo>
                  <a:cubicBezTo>
                    <a:pt x="4332" y="2054"/>
                    <a:pt x="4252" y="1974"/>
                    <a:pt x="4139" y="1974"/>
                  </a:cubicBezTo>
                  <a:cubicBezTo>
                    <a:pt x="3177" y="1974"/>
                    <a:pt x="2374" y="1188"/>
                    <a:pt x="2374" y="209"/>
                  </a:cubicBezTo>
                  <a:cubicBezTo>
                    <a:pt x="2374" y="81"/>
                    <a:pt x="2294"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
            <p:cNvSpPr/>
            <p:nvPr/>
          </p:nvSpPr>
          <p:spPr>
            <a:xfrm>
              <a:off x="3398675" y="1319900"/>
              <a:ext cx="58175" cy="58200"/>
            </a:xfrm>
            <a:custGeom>
              <a:rect b="b" l="l" r="r" t="t"/>
              <a:pathLst>
                <a:path extrusionOk="0" h="2328" w="2327">
                  <a:moveTo>
                    <a:pt x="1172" y="386"/>
                  </a:moveTo>
                  <a:cubicBezTo>
                    <a:pt x="1589" y="386"/>
                    <a:pt x="1926" y="723"/>
                    <a:pt x="1926" y="1140"/>
                  </a:cubicBezTo>
                  <a:cubicBezTo>
                    <a:pt x="1926" y="1573"/>
                    <a:pt x="1589" y="1910"/>
                    <a:pt x="1172" y="1910"/>
                  </a:cubicBezTo>
                  <a:cubicBezTo>
                    <a:pt x="738" y="1910"/>
                    <a:pt x="402" y="1573"/>
                    <a:pt x="402" y="1140"/>
                  </a:cubicBezTo>
                  <a:cubicBezTo>
                    <a:pt x="402" y="723"/>
                    <a:pt x="738" y="386"/>
                    <a:pt x="1172" y="386"/>
                  </a:cubicBezTo>
                  <a:close/>
                  <a:moveTo>
                    <a:pt x="1172" y="1"/>
                  </a:moveTo>
                  <a:cubicBezTo>
                    <a:pt x="530" y="1"/>
                    <a:pt x="0" y="530"/>
                    <a:pt x="0" y="1172"/>
                  </a:cubicBezTo>
                  <a:cubicBezTo>
                    <a:pt x="0" y="1814"/>
                    <a:pt x="530" y="2327"/>
                    <a:pt x="1172" y="2327"/>
                  </a:cubicBezTo>
                  <a:cubicBezTo>
                    <a:pt x="1813" y="2327"/>
                    <a:pt x="2327" y="1814"/>
                    <a:pt x="2327" y="1172"/>
                  </a:cubicBezTo>
                  <a:cubicBezTo>
                    <a:pt x="2327" y="530"/>
                    <a:pt x="1813" y="1"/>
                    <a:pt x="117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4"/>
            <p:cNvSpPr/>
            <p:nvPr/>
          </p:nvSpPr>
          <p:spPr>
            <a:xfrm>
              <a:off x="3919675" y="1058400"/>
              <a:ext cx="58200" cy="58175"/>
            </a:xfrm>
            <a:custGeom>
              <a:rect b="b" l="l" r="r" t="t"/>
              <a:pathLst>
                <a:path extrusionOk="0" h="2327" w="2328">
                  <a:moveTo>
                    <a:pt x="1156" y="402"/>
                  </a:moveTo>
                  <a:cubicBezTo>
                    <a:pt x="1589" y="402"/>
                    <a:pt x="1926" y="739"/>
                    <a:pt x="1926" y="1156"/>
                  </a:cubicBezTo>
                  <a:cubicBezTo>
                    <a:pt x="1926" y="1573"/>
                    <a:pt x="1589" y="1910"/>
                    <a:pt x="1156" y="1910"/>
                  </a:cubicBezTo>
                  <a:cubicBezTo>
                    <a:pt x="739" y="1910"/>
                    <a:pt x="402" y="1573"/>
                    <a:pt x="402" y="1156"/>
                  </a:cubicBezTo>
                  <a:cubicBezTo>
                    <a:pt x="402" y="739"/>
                    <a:pt x="739" y="402"/>
                    <a:pt x="1156" y="402"/>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4"/>
            <p:cNvSpPr/>
            <p:nvPr/>
          </p:nvSpPr>
          <p:spPr>
            <a:xfrm>
              <a:off x="4466775" y="1423800"/>
              <a:ext cx="57775" cy="58175"/>
            </a:xfrm>
            <a:custGeom>
              <a:rect b="b" l="l" r="r" t="t"/>
              <a:pathLst>
                <a:path extrusionOk="0" h="2327" w="2311">
                  <a:moveTo>
                    <a:pt x="1155" y="401"/>
                  </a:moveTo>
                  <a:cubicBezTo>
                    <a:pt x="1572" y="401"/>
                    <a:pt x="1925" y="738"/>
                    <a:pt x="1925" y="1155"/>
                  </a:cubicBezTo>
                  <a:cubicBezTo>
                    <a:pt x="1925" y="1589"/>
                    <a:pt x="1572" y="1925"/>
                    <a:pt x="1155" y="1925"/>
                  </a:cubicBezTo>
                  <a:cubicBezTo>
                    <a:pt x="738" y="1925"/>
                    <a:pt x="401" y="1589"/>
                    <a:pt x="401" y="1155"/>
                  </a:cubicBezTo>
                  <a:cubicBezTo>
                    <a:pt x="401" y="738"/>
                    <a:pt x="738" y="401"/>
                    <a:pt x="1155" y="401"/>
                  </a:cubicBezTo>
                  <a:close/>
                  <a:moveTo>
                    <a:pt x="1155" y="0"/>
                  </a:moveTo>
                  <a:cubicBezTo>
                    <a:pt x="514" y="0"/>
                    <a:pt x="0" y="514"/>
                    <a:pt x="0" y="1155"/>
                  </a:cubicBezTo>
                  <a:cubicBezTo>
                    <a:pt x="0" y="1797"/>
                    <a:pt x="514" y="2327"/>
                    <a:pt x="1155" y="2327"/>
                  </a:cubicBezTo>
                  <a:cubicBezTo>
                    <a:pt x="1797" y="2327"/>
                    <a:pt x="2310" y="1797"/>
                    <a:pt x="2310" y="1155"/>
                  </a:cubicBezTo>
                  <a:cubicBezTo>
                    <a:pt x="2310" y="514"/>
                    <a:pt x="1797" y="0"/>
                    <a:pt x="115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
            <p:cNvSpPr/>
            <p:nvPr/>
          </p:nvSpPr>
          <p:spPr>
            <a:xfrm>
              <a:off x="4400575" y="982200"/>
              <a:ext cx="157675" cy="294025"/>
            </a:xfrm>
            <a:custGeom>
              <a:rect b="b" l="l" r="r" t="t"/>
              <a:pathLst>
                <a:path extrusionOk="0" h="11761" w="6307">
                  <a:moveTo>
                    <a:pt x="4541" y="401"/>
                  </a:moveTo>
                  <a:cubicBezTo>
                    <a:pt x="5103" y="401"/>
                    <a:pt x="5632" y="434"/>
                    <a:pt x="5905" y="450"/>
                  </a:cubicBezTo>
                  <a:lnTo>
                    <a:pt x="5905" y="1877"/>
                  </a:lnTo>
                  <a:lnTo>
                    <a:pt x="5055" y="1877"/>
                  </a:lnTo>
                  <a:cubicBezTo>
                    <a:pt x="3980" y="1877"/>
                    <a:pt x="3851" y="2519"/>
                    <a:pt x="3851" y="3065"/>
                  </a:cubicBezTo>
                  <a:lnTo>
                    <a:pt x="3851" y="4348"/>
                  </a:lnTo>
                  <a:cubicBezTo>
                    <a:pt x="3851" y="4460"/>
                    <a:pt x="3932" y="4541"/>
                    <a:pt x="4044" y="4541"/>
                  </a:cubicBezTo>
                  <a:lnTo>
                    <a:pt x="5825" y="4541"/>
                  </a:lnTo>
                  <a:lnTo>
                    <a:pt x="5632" y="6177"/>
                  </a:lnTo>
                  <a:lnTo>
                    <a:pt x="4060" y="6177"/>
                  </a:lnTo>
                  <a:cubicBezTo>
                    <a:pt x="3948" y="6177"/>
                    <a:pt x="3867" y="6257"/>
                    <a:pt x="3867" y="6370"/>
                  </a:cubicBezTo>
                  <a:lnTo>
                    <a:pt x="3867" y="11359"/>
                  </a:lnTo>
                  <a:lnTo>
                    <a:pt x="2167" y="11359"/>
                  </a:lnTo>
                  <a:lnTo>
                    <a:pt x="2167" y="6370"/>
                  </a:lnTo>
                  <a:cubicBezTo>
                    <a:pt x="2167" y="6257"/>
                    <a:pt x="2087" y="6177"/>
                    <a:pt x="1958" y="6177"/>
                  </a:cubicBezTo>
                  <a:lnTo>
                    <a:pt x="402" y="6177"/>
                  </a:lnTo>
                  <a:lnTo>
                    <a:pt x="402" y="4541"/>
                  </a:lnTo>
                  <a:lnTo>
                    <a:pt x="1942" y="4541"/>
                  </a:lnTo>
                  <a:cubicBezTo>
                    <a:pt x="2055" y="4541"/>
                    <a:pt x="2135" y="4460"/>
                    <a:pt x="2135" y="4348"/>
                  </a:cubicBezTo>
                  <a:lnTo>
                    <a:pt x="2135" y="2856"/>
                  </a:lnTo>
                  <a:cubicBezTo>
                    <a:pt x="2135" y="1316"/>
                    <a:pt x="3049" y="401"/>
                    <a:pt x="4541" y="401"/>
                  </a:cubicBezTo>
                  <a:close/>
                  <a:moveTo>
                    <a:pt x="4541" y="0"/>
                  </a:moveTo>
                  <a:cubicBezTo>
                    <a:pt x="2825" y="0"/>
                    <a:pt x="1734" y="1091"/>
                    <a:pt x="1734" y="2856"/>
                  </a:cubicBezTo>
                  <a:lnTo>
                    <a:pt x="1734" y="4140"/>
                  </a:lnTo>
                  <a:lnTo>
                    <a:pt x="194" y="4140"/>
                  </a:lnTo>
                  <a:cubicBezTo>
                    <a:pt x="65" y="4140"/>
                    <a:pt x="1" y="4220"/>
                    <a:pt x="1" y="4348"/>
                  </a:cubicBezTo>
                  <a:lnTo>
                    <a:pt x="1" y="6370"/>
                  </a:lnTo>
                  <a:cubicBezTo>
                    <a:pt x="1" y="6498"/>
                    <a:pt x="65" y="6578"/>
                    <a:pt x="194" y="6578"/>
                  </a:cubicBezTo>
                  <a:lnTo>
                    <a:pt x="1734" y="6578"/>
                  </a:lnTo>
                  <a:lnTo>
                    <a:pt x="1734" y="11568"/>
                  </a:lnTo>
                  <a:lnTo>
                    <a:pt x="1766" y="11568"/>
                  </a:lnTo>
                  <a:cubicBezTo>
                    <a:pt x="1766" y="11680"/>
                    <a:pt x="1846" y="11760"/>
                    <a:pt x="1958" y="11760"/>
                  </a:cubicBezTo>
                  <a:lnTo>
                    <a:pt x="4044" y="11760"/>
                  </a:lnTo>
                  <a:cubicBezTo>
                    <a:pt x="4172" y="11760"/>
                    <a:pt x="4253" y="11680"/>
                    <a:pt x="4253" y="11568"/>
                  </a:cubicBezTo>
                  <a:lnTo>
                    <a:pt x="4253" y="6578"/>
                  </a:lnTo>
                  <a:lnTo>
                    <a:pt x="5793" y="6578"/>
                  </a:lnTo>
                  <a:cubicBezTo>
                    <a:pt x="5889" y="6578"/>
                    <a:pt x="5969" y="6498"/>
                    <a:pt x="5985" y="6386"/>
                  </a:cubicBezTo>
                  <a:lnTo>
                    <a:pt x="6258" y="4364"/>
                  </a:lnTo>
                  <a:cubicBezTo>
                    <a:pt x="6258" y="4300"/>
                    <a:pt x="6226" y="4252"/>
                    <a:pt x="6210" y="4204"/>
                  </a:cubicBezTo>
                  <a:cubicBezTo>
                    <a:pt x="6194" y="4172"/>
                    <a:pt x="6114" y="4140"/>
                    <a:pt x="6049" y="4140"/>
                  </a:cubicBezTo>
                  <a:lnTo>
                    <a:pt x="4253" y="4140"/>
                  </a:lnTo>
                  <a:lnTo>
                    <a:pt x="4253" y="3065"/>
                  </a:lnTo>
                  <a:cubicBezTo>
                    <a:pt x="4253" y="2535"/>
                    <a:pt x="4365" y="2279"/>
                    <a:pt x="5055" y="2279"/>
                  </a:cubicBezTo>
                  <a:lnTo>
                    <a:pt x="6114" y="2279"/>
                  </a:lnTo>
                  <a:cubicBezTo>
                    <a:pt x="6226" y="2279"/>
                    <a:pt x="6306" y="2198"/>
                    <a:pt x="6306" y="2086"/>
                  </a:cubicBezTo>
                  <a:lnTo>
                    <a:pt x="6306" y="273"/>
                  </a:lnTo>
                  <a:cubicBezTo>
                    <a:pt x="6306" y="177"/>
                    <a:pt x="6226" y="97"/>
                    <a:pt x="6130" y="81"/>
                  </a:cubicBezTo>
                  <a:cubicBezTo>
                    <a:pt x="5937" y="49"/>
                    <a:pt x="5263" y="0"/>
                    <a:pt x="4541"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
            <p:cNvSpPr/>
            <p:nvPr/>
          </p:nvSpPr>
          <p:spPr>
            <a:xfrm>
              <a:off x="3421125" y="1510425"/>
              <a:ext cx="32125" cy="32125"/>
            </a:xfrm>
            <a:custGeom>
              <a:rect b="b" l="l" r="r" t="t"/>
              <a:pathLst>
                <a:path extrusionOk="0" h="1285" w="1285">
                  <a:moveTo>
                    <a:pt x="643" y="1"/>
                  </a:moveTo>
                  <a:cubicBezTo>
                    <a:pt x="290" y="1"/>
                    <a:pt x="1" y="289"/>
                    <a:pt x="1" y="642"/>
                  </a:cubicBezTo>
                  <a:cubicBezTo>
                    <a:pt x="1" y="979"/>
                    <a:pt x="290" y="1284"/>
                    <a:pt x="643" y="1284"/>
                  </a:cubicBezTo>
                  <a:cubicBezTo>
                    <a:pt x="1012" y="1284"/>
                    <a:pt x="1284" y="1011"/>
                    <a:pt x="1284" y="642"/>
                  </a:cubicBezTo>
                  <a:cubicBezTo>
                    <a:pt x="1284" y="289"/>
                    <a:pt x="1012" y="1"/>
                    <a:pt x="643"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
            <p:cNvSpPr/>
            <p:nvPr/>
          </p:nvSpPr>
          <p:spPr>
            <a:xfrm>
              <a:off x="3281950" y="1533700"/>
              <a:ext cx="149225" cy="149225"/>
            </a:xfrm>
            <a:custGeom>
              <a:rect b="b" l="l" r="r" t="t"/>
              <a:pathLst>
                <a:path extrusionOk="0" h="5969" w="5969">
                  <a:moveTo>
                    <a:pt x="2985" y="401"/>
                  </a:moveTo>
                  <a:cubicBezTo>
                    <a:pt x="4413" y="401"/>
                    <a:pt x="5568" y="1556"/>
                    <a:pt x="5568" y="2984"/>
                  </a:cubicBezTo>
                  <a:cubicBezTo>
                    <a:pt x="5568" y="4412"/>
                    <a:pt x="4413" y="5567"/>
                    <a:pt x="2985" y="5567"/>
                  </a:cubicBezTo>
                  <a:cubicBezTo>
                    <a:pt x="1557" y="5567"/>
                    <a:pt x="402" y="4412"/>
                    <a:pt x="402" y="2984"/>
                  </a:cubicBezTo>
                  <a:cubicBezTo>
                    <a:pt x="402" y="1556"/>
                    <a:pt x="1557" y="401"/>
                    <a:pt x="2985" y="401"/>
                  </a:cubicBezTo>
                  <a:close/>
                  <a:moveTo>
                    <a:pt x="2985" y="0"/>
                  </a:moveTo>
                  <a:cubicBezTo>
                    <a:pt x="1348" y="0"/>
                    <a:pt x="1" y="1332"/>
                    <a:pt x="1" y="2984"/>
                  </a:cubicBezTo>
                  <a:cubicBezTo>
                    <a:pt x="1" y="4621"/>
                    <a:pt x="1348" y="5968"/>
                    <a:pt x="2985" y="5968"/>
                  </a:cubicBezTo>
                  <a:cubicBezTo>
                    <a:pt x="4621" y="5968"/>
                    <a:pt x="5969" y="4621"/>
                    <a:pt x="5969" y="2984"/>
                  </a:cubicBezTo>
                  <a:cubicBezTo>
                    <a:pt x="5969" y="1332"/>
                    <a:pt x="4621" y="0"/>
                    <a:pt x="298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3208950" y="1466700"/>
              <a:ext cx="294425" cy="281200"/>
            </a:xfrm>
            <a:custGeom>
              <a:rect b="b" l="l" r="r" t="t"/>
              <a:pathLst>
                <a:path extrusionOk="0" h="11248" w="11777">
                  <a:moveTo>
                    <a:pt x="7557" y="402"/>
                  </a:moveTo>
                  <a:cubicBezTo>
                    <a:pt x="9675" y="402"/>
                    <a:pt x="11408" y="2135"/>
                    <a:pt x="11408" y="4252"/>
                  </a:cubicBezTo>
                  <a:lnTo>
                    <a:pt x="11408" y="6996"/>
                  </a:lnTo>
                  <a:cubicBezTo>
                    <a:pt x="11408" y="9130"/>
                    <a:pt x="9675" y="10846"/>
                    <a:pt x="7557" y="10846"/>
                  </a:cubicBezTo>
                  <a:lnTo>
                    <a:pt x="4284" y="10846"/>
                  </a:lnTo>
                  <a:cubicBezTo>
                    <a:pt x="4275" y="10846"/>
                    <a:pt x="4265" y="10846"/>
                    <a:pt x="4255" y="10846"/>
                  </a:cubicBezTo>
                  <a:cubicBezTo>
                    <a:pt x="2135" y="10846"/>
                    <a:pt x="434" y="9120"/>
                    <a:pt x="434" y="6996"/>
                  </a:cubicBezTo>
                  <a:lnTo>
                    <a:pt x="434" y="4252"/>
                  </a:lnTo>
                  <a:cubicBezTo>
                    <a:pt x="434" y="2135"/>
                    <a:pt x="2151" y="402"/>
                    <a:pt x="4284" y="402"/>
                  </a:cubicBezTo>
                  <a:close/>
                  <a:moveTo>
                    <a:pt x="4252" y="1"/>
                  </a:moveTo>
                  <a:cubicBezTo>
                    <a:pt x="1910" y="1"/>
                    <a:pt x="1" y="1910"/>
                    <a:pt x="1" y="4252"/>
                  </a:cubicBezTo>
                  <a:lnTo>
                    <a:pt x="1" y="6996"/>
                  </a:lnTo>
                  <a:cubicBezTo>
                    <a:pt x="1" y="9354"/>
                    <a:pt x="1910" y="11247"/>
                    <a:pt x="4252" y="11247"/>
                  </a:cubicBezTo>
                  <a:lnTo>
                    <a:pt x="7525" y="11247"/>
                  </a:lnTo>
                  <a:cubicBezTo>
                    <a:pt x="7535" y="11247"/>
                    <a:pt x="7545" y="11247"/>
                    <a:pt x="7555" y="11247"/>
                  </a:cubicBezTo>
                  <a:cubicBezTo>
                    <a:pt x="9884" y="11247"/>
                    <a:pt x="11777" y="9344"/>
                    <a:pt x="11777" y="6996"/>
                  </a:cubicBezTo>
                  <a:lnTo>
                    <a:pt x="11777" y="4252"/>
                  </a:lnTo>
                  <a:cubicBezTo>
                    <a:pt x="11777" y="1910"/>
                    <a:pt x="9868" y="1"/>
                    <a:pt x="752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4"/>
            <p:cNvSpPr/>
            <p:nvPr/>
          </p:nvSpPr>
          <p:spPr>
            <a:xfrm>
              <a:off x="2676325" y="1225650"/>
              <a:ext cx="318875" cy="316900"/>
            </a:xfrm>
            <a:custGeom>
              <a:rect b="b" l="l" r="r" t="t"/>
              <a:pathLst>
                <a:path extrusionOk="0" h="12676" w="12755">
                  <a:moveTo>
                    <a:pt x="7747" y="510"/>
                  </a:moveTo>
                  <a:cubicBezTo>
                    <a:pt x="7775" y="531"/>
                    <a:pt x="7804" y="533"/>
                    <a:pt x="7845" y="546"/>
                  </a:cubicBezTo>
                  <a:cubicBezTo>
                    <a:pt x="7942" y="562"/>
                    <a:pt x="8038" y="610"/>
                    <a:pt x="8134" y="626"/>
                  </a:cubicBezTo>
                  <a:cubicBezTo>
                    <a:pt x="8214" y="642"/>
                    <a:pt x="8279" y="659"/>
                    <a:pt x="8359" y="707"/>
                  </a:cubicBezTo>
                  <a:cubicBezTo>
                    <a:pt x="8407" y="723"/>
                    <a:pt x="8439" y="739"/>
                    <a:pt x="8503" y="739"/>
                  </a:cubicBezTo>
                  <a:cubicBezTo>
                    <a:pt x="8616" y="787"/>
                    <a:pt x="8744" y="851"/>
                    <a:pt x="8840" y="883"/>
                  </a:cubicBezTo>
                  <a:cubicBezTo>
                    <a:pt x="8888" y="899"/>
                    <a:pt x="8936" y="931"/>
                    <a:pt x="8985" y="947"/>
                  </a:cubicBezTo>
                  <a:cubicBezTo>
                    <a:pt x="9049" y="979"/>
                    <a:pt x="9129" y="1011"/>
                    <a:pt x="9177" y="1044"/>
                  </a:cubicBezTo>
                  <a:cubicBezTo>
                    <a:pt x="9257" y="1092"/>
                    <a:pt x="9337" y="1124"/>
                    <a:pt x="9418" y="1188"/>
                  </a:cubicBezTo>
                  <a:lnTo>
                    <a:pt x="9610" y="1300"/>
                  </a:lnTo>
                  <a:cubicBezTo>
                    <a:pt x="9690" y="1348"/>
                    <a:pt x="9739" y="1413"/>
                    <a:pt x="9819" y="1445"/>
                  </a:cubicBezTo>
                  <a:cubicBezTo>
                    <a:pt x="9851" y="1461"/>
                    <a:pt x="9883" y="1493"/>
                    <a:pt x="9899" y="1509"/>
                  </a:cubicBezTo>
                  <a:cubicBezTo>
                    <a:pt x="9578" y="1749"/>
                    <a:pt x="9225" y="1942"/>
                    <a:pt x="8856" y="2102"/>
                  </a:cubicBezTo>
                  <a:cubicBezTo>
                    <a:pt x="8570" y="1436"/>
                    <a:pt x="8190" y="895"/>
                    <a:pt x="7747" y="510"/>
                  </a:cubicBezTo>
                  <a:close/>
                  <a:moveTo>
                    <a:pt x="5006" y="530"/>
                  </a:moveTo>
                  <a:cubicBezTo>
                    <a:pt x="4573" y="899"/>
                    <a:pt x="4204" y="1445"/>
                    <a:pt x="3883" y="2135"/>
                  </a:cubicBezTo>
                  <a:cubicBezTo>
                    <a:pt x="3530" y="1974"/>
                    <a:pt x="3193" y="1766"/>
                    <a:pt x="2840" y="1525"/>
                  </a:cubicBezTo>
                  <a:cubicBezTo>
                    <a:pt x="2840" y="1477"/>
                    <a:pt x="2872" y="1461"/>
                    <a:pt x="2904" y="1445"/>
                  </a:cubicBezTo>
                  <a:cubicBezTo>
                    <a:pt x="2984" y="1380"/>
                    <a:pt x="3048" y="1348"/>
                    <a:pt x="3129" y="1284"/>
                  </a:cubicBezTo>
                  <a:cubicBezTo>
                    <a:pt x="3193" y="1252"/>
                    <a:pt x="3241" y="1204"/>
                    <a:pt x="3305" y="1188"/>
                  </a:cubicBezTo>
                  <a:cubicBezTo>
                    <a:pt x="3385" y="1140"/>
                    <a:pt x="3466" y="1092"/>
                    <a:pt x="3546" y="1044"/>
                  </a:cubicBezTo>
                  <a:cubicBezTo>
                    <a:pt x="3610" y="1011"/>
                    <a:pt x="3674" y="979"/>
                    <a:pt x="3754" y="947"/>
                  </a:cubicBezTo>
                  <a:cubicBezTo>
                    <a:pt x="3786" y="931"/>
                    <a:pt x="3851" y="899"/>
                    <a:pt x="3883" y="883"/>
                  </a:cubicBezTo>
                  <a:cubicBezTo>
                    <a:pt x="4011" y="819"/>
                    <a:pt x="4107" y="787"/>
                    <a:pt x="4236" y="739"/>
                  </a:cubicBezTo>
                  <a:cubicBezTo>
                    <a:pt x="4268" y="723"/>
                    <a:pt x="4300" y="707"/>
                    <a:pt x="4364" y="707"/>
                  </a:cubicBezTo>
                  <a:cubicBezTo>
                    <a:pt x="4444" y="691"/>
                    <a:pt x="4508" y="642"/>
                    <a:pt x="4589" y="626"/>
                  </a:cubicBezTo>
                  <a:cubicBezTo>
                    <a:pt x="4685" y="578"/>
                    <a:pt x="4797" y="562"/>
                    <a:pt x="4893" y="546"/>
                  </a:cubicBezTo>
                  <a:cubicBezTo>
                    <a:pt x="4926" y="546"/>
                    <a:pt x="4974" y="530"/>
                    <a:pt x="5006" y="530"/>
                  </a:cubicBezTo>
                  <a:close/>
                  <a:moveTo>
                    <a:pt x="6161" y="370"/>
                  </a:moveTo>
                  <a:lnTo>
                    <a:pt x="6161" y="2648"/>
                  </a:lnTo>
                  <a:cubicBezTo>
                    <a:pt x="5487" y="2632"/>
                    <a:pt x="4845" y="2487"/>
                    <a:pt x="4236" y="2263"/>
                  </a:cubicBezTo>
                  <a:cubicBezTo>
                    <a:pt x="4717" y="1188"/>
                    <a:pt x="5391" y="482"/>
                    <a:pt x="6161" y="370"/>
                  </a:cubicBezTo>
                  <a:close/>
                  <a:moveTo>
                    <a:pt x="6562" y="370"/>
                  </a:moveTo>
                  <a:cubicBezTo>
                    <a:pt x="7316" y="466"/>
                    <a:pt x="7974" y="1188"/>
                    <a:pt x="8487" y="2263"/>
                  </a:cubicBezTo>
                  <a:cubicBezTo>
                    <a:pt x="7878" y="2504"/>
                    <a:pt x="7236" y="2632"/>
                    <a:pt x="6562" y="2648"/>
                  </a:cubicBezTo>
                  <a:lnTo>
                    <a:pt x="6562" y="370"/>
                  </a:lnTo>
                  <a:close/>
                  <a:moveTo>
                    <a:pt x="8616" y="2632"/>
                  </a:moveTo>
                  <a:cubicBezTo>
                    <a:pt x="8985" y="3594"/>
                    <a:pt x="9225" y="4798"/>
                    <a:pt x="9241" y="6097"/>
                  </a:cubicBezTo>
                  <a:lnTo>
                    <a:pt x="6562" y="6097"/>
                  </a:lnTo>
                  <a:lnTo>
                    <a:pt x="6562" y="3049"/>
                  </a:lnTo>
                  <a:cubicBezTo>
                    <a:pt x="7284" y="3033"/>
                    <a:pt x="7974" y="2889"/>
                    <a:pt x="8616" y="2632"/>
                  </a:cubicBezTo>
                  <a:close/>
                  <a:moveTo>
                    <a:pt x="2503" y="1766"/>
                  </a:moveTo>
                  <a:cubicBezTo>
                    <a:pt x="2888" y="2054"/>
                    <a:pt x="3289" y="2311"/>
                    <a:pt x="3706" y="2487"/>
                  </a:cubicBezTo>
                  <a:cubicBezTo>
                    <a:pt x="3321" y="3498"/>
                    <a:pt x="3081" y="4750"/>
                    <a:pt x="3064" y="6113"/>
                  </a:cubicBezTo>
                  <a:lnTo>
                    <a:pt x="385" y="6113"/>
                  </a:lnTo>
                  <a:cubicBezTo>
                    <a:pt x="433" y="4381"/>
                    <a:pt x="1236" y="2808"/>
                    <a:pt x="2503" y="1766"/>
                  </a:cubicBezTo>
                  <a:close/>
                  <a:moveTo>
                    <a:pt x="4091" y="2648"/>
                  </a:moveTo>
                  <a:cubicBezTo>
                    <a:pt x="4749" y="2889"/>
                    <a:pt x="5439" y="3033"/>
                    <a:pt x="6161" y="3065"/>
                  </a:cubicBezTo>
                  <a:lnTo>
                    <a:pt x="6161" y="6113"/>
                  </a:lnTo>
                  <a:lnTo>
                    <a:pt x="3466" y="6113"/>
                  </a:lnTo>
                  <a:cubicBezTo>
                    <a:pt x="3482" y="4814"/>
                    <a:pt x="3706" y="3611"/>
                    <a:pt x="4091" y="2648"/>
                  </a:cubicBezTo>
                  <a:close/>
                  <a:moveTo>
                    <a:pt x="10204" y="1766"/>
                  </a:moveTo>
                  <a:cubicBezTo>
                    <a:pt x="11455" y="2824"/>
                    <a:pt x="12273" y="4381"/>
                    <a:pt x="12338" y="6113"/>
                  </a:cubicBezTo>
                  <a:lnTo>
                    <a:pt x="9642" y="6113"/>
                  </a:lnTo>
                  <a:cubicBezTo>
                    <a:pt x="9626" y="4750"/>
                    <a:pt x="9386" y="3498"/>
                    <a:pt x="9001" y="2487"/>
                  </a:cubicBezTo>
                  <a:cubicBezTo>
                    <a:pt x="9418" y="2295"/>
                    <a:pt x="9819" y="2054"/>
                    <a:pt x="10204" y="1766"/>
                  </a:cubicBezTo>
                  <a:close/>
                  <a:moveTo>
                    <a:pt x="9241" y="6514"/>
                  </a:moveTo>
                  <a:cubicBezTo>
                    <a:pt x="9225" y="7830"/>
                    <a:pt x="9001" y="9033"/>
                    <a:pt x="8616" y="9996"/>
                  </a:cubicBezTo>
                  <a:cubicBezTo>
                    <a:pt x="7958" y="9755"/>
                    <a:pt x="7268" y="9611"/>
                    <a:pt x="6562" y="9563"/>
                  </a:cubicBezTo>
                  <a:lnTo>
                    <a:pt x="6562" y="6514"/>
                  </a:lnTo>
                  <a:close/>
                  <a:moveTo>
                    <a:pt x="6161" y="6546"/>
                  </a:moveTo>
                  <a:lnTo>
                    <a:pt x="6161" y="9595"/>
                  </a:lnTo>
                  <a:cubicBezTo>
                    <a:pt x="5439" y="9611"/>
                    <a:pt x="4733" y="9755"/>
                    <a:pt x="4091" y="10012"/>
                  </a:cubicBezTo>
                  <a:cubicBezTo>
                    <a:pt x="3722" y="9049"/>
                    <a:pt x="3482" y="7846"/>
                    <a:pt x="3466" y="6546"/>
                  </a:cubicBezTo>
                  <a:close/>
                  <a:moveTo>
                    <a:pt x="3064" y="6546"/>
                  </a:moveTo>
                  <a:cubicBezTo>
                    <a:pt x="3081" y="7910"/>
                    <a:pt x="3321" y="9162"/>
                    <a:pt x="3706" y="10172"/>
                  </a:cubicBezTo>
                  <a:cubicBezTo>
                    <a:pt x="3289" y="10349"/>
                    <a:pt x="2888" y="10589"/>
                    <a:pt x="2503" y="10894"/>
                  </a:cubicBezTo>
                  <a:cubicBezTo>
                    <a:pt x="1268" y="9835"/>
                    <a:pt x="433" y="8279"/>
                    <a:pt x="385" y="6546"/>
                  </a:cubicBezTo>
                  <a:close/>
                  <a:moveTo>
                    <a:pt x="12338" y="6546"/>
                  </a:moveTo>
                  <a:cubicBezTo>
                    <a:pt x="12257" y="8263"/>
                    <a:pt x="11455" y="9835"/>
                    <a:pt x="10204" y="10894"/>
                  </a:cubicBezTo>
                  <a:cubicBezTo>
                    <a:pt x="9819" y="10605"/>
                    <a:pt x="9418" y="10349"/>
                    <a:pt x="9001" y="10172"/>
                  </a:cubicBezTo>
                  <a:cubicBezTo>
                    <a:pt x="9386" y="9162"/>
                    <a:pt x="9626" y="7910"/>
                    <a:pt x="9642" y="6546"/>
                  </a:cubicBezTo>
                  <a:close/>
                  <a:moveTo>
                    <a:pt x="3867" y="10509"/>
                  </a:moveTo>
                  <a:cubicBezTo>
                    <a:pt x="4171" y="11183"/>
                    <a:pt x="4557" y="11729"/>
                    <a:pt x="4990" y="12114"/>
                  </a:cubicBezTo>
                  <a:cubicBezTo>
                    <a:pt x="4958" y="12114"/>
                    <a:pt x="4909" y="12098"/>
                    <a:pt x="4877" y="12098"/>
                  </a:cubicBezTo>
                  <a:cubicBezTo>
                    <a:pt x="4765" y="12081"/>
                    <a:pt x="4669" y="12049"/>
                    <a:pt x="4573" y="12017"/>
                  </a:cubicBezTo>
                  <a:cubicBezTo>
                    <a:pt x="4492" y="12001"/>
                    <a:pt x="4428" y="11969"/>
                    <a:pt x="4348" y="11937"/>
                  </a:cubicBezTo>
                  <a:cubicBezTo>
                    <a:pt x="4316" y="11921"/>
                    <a:pt x="4252" y="11889"/>
                    <a:pt x="4204" y="11873"/>
                  </a:cubicBezTo>
                  <a:cubicBezTo>
                    <a:pt x="4091" y="11825"/>
                    <a:pt x="3995" y="11777"/>
                    <a:pt x="3867" y="11729"/>
                  </a:cubicBezTo>
                  <a:cubicBezTo>
                    <a:pt x="3835" y="11712"/>
                    <a:pt x="3770" y="11696"/>
                    <a:pt x="3722" y="11664"/>
                  </a:cubicBezTo>
                  <a:cubicBezTo>
                    <a:pt x="3674" y="11632"/>
                    <a:pt x="3610" y="11616"/>
                    <a:pt x="3530" y="11568"/>
                  </a:cubicBezTo>
                  <a:cubicBezTo>
                    <a:pt x="3450" y="11536"/>
                    <a:pt x="3369" y="11472"/>
                    <a:pt x="3289" y="11424"/>
                  </a:cubicBezTo>
                  <a:cubicBezTo>
                    <a:pt x="3225" y="11392"/>
                    <a:pt x="3161" y="11376"/>
                    <a:pt x="3129" y="11327"/>
                  </a:cubicBezTo>
                  <a:cubicBezTo>
                    <a:pt x="3048" y="11295"/>
                    <a:pt x="2984" y="11231"/>
                    <a:pt x="2904" y="11167"/>
                  </a:cubicBezTo>
                  <a:cubicBezTo>
                    <a:pt x="2888" y="11151"/>
                    <a:pt x="2840" y="11135"/>
                    <a:pt x="2824" y="11103"/>
                  </a:cubicBezTo>
                  <a:cubicBezTo>
                    <a:pt x="3145" y="10862"/>
                    <a:pt x="3514" y="10670"/>
                    <a:pt x="3867" y="10509"/>
                  </a:cubicBezTo>
                  <a:close/>
                  <a:moveTo>
                    <a:pt x="8792" y="10509"/>
                  </a:moveTo>
                  <a:cubicBezTo>
                    <a:pt x="9161" y="10670"/>
                    <a:pt x="9498" y="10862"/>
                    <a:pt x="9835" y="11103"/>
                  </a:cubicBezTo>
                  <a:cubicBezTo>
                    <a:pt x="9851" y="11151"/>
                    <a:pt x="9819" y="11167"/>
                    <a:pt x="9787" y="11199"/>
                  </a:cubicBezTo>
                  <a:cubicBezTo>
                    <a:pt x="9706" y="11247"/>
                    <a:pt x="9642" y="11295"/>
                    <a:pt x="9562" y="11327"/>
                  </a:cubicBezTo>
                  <a:lnTo>
                    <a:pt x="9386" y="11456"/>
                  </a:lnTo>
                  <a:cubicBezTo>
                    <a:pt x="9305" y="11488"/>
                    <a:pt x="9225" y="11536"/>
                    <a:pt x="9145" y="11584"/>
                  </a:cubicBezTo>
                  <a:cubicBezTo>
                    <a:pt x="9081" y="11632"/>
                    <a:pt x="9017" y="11648"/>
                    <a:pt x="8936" y="11696"/>
                  </a:cubicBezTo>
                  <a:cubicBezTo>
                    <a:pt x="8904" y="11712"/>
                    <a:pt x="8840" y="11729"/>
                    <a:pt x="8792" y="11745"/>
                  </a:cubicBezTo>
                  <a:cubicBezTo>
                    <a:pt x="8680" y="11809"/>
                    <a:pt x="8551" y="11857"/>
                    <a:pt x="8455" y="11889"/>
                  </a:cubicBezTo>
                  <a:cubicBezTo>
                    <a:pt x="8423" y="11905"/>
                    <a:pt x="8375" y="11937"/>
                    <a:pt x="8311" y="11937"/>
                  </a:cubicBezTo>
                  <a:cubicBezTo>
                    <a:pt x="8230" y="11953"/>
                    <a:pt x="8182" y="11985"/>
                    <a:pt x="8102" y="12017"/>
                  </a:cubicBezTo>
                  <a:cubicBezTo>
                    <a:pt x="7990" y="12049"/>
                    <a:pt x="7894" y="12065"/>
                    <a:pt x="7797" y="12098"/>
                  </a:cubicBezTo>
                  <a:cubicBezTo>
                    <a:pt x="7749" y="12098"/>
                    <a:pt x="7717" y="12114"/>
                    <a:pt x="7669" y="12114"/>
                  </a:cubicBezTo>
                  <a:cubicBezTo>
                    <a:pt x="8118" y="11729"/>
                    <a:pt x="8471" y="11183"/>
                    <a:pt x="8792" y="10509"/>
                  </a:cubicBezTo>
                  <a:close/>
                  <a:moveTo>
                    <a:pt x="6161" y="9996"/>
                  </a:moveTo>
                  <a:lnTo>
                    <a:pt x="6161" y="12274"/>
                  </a:lnTo>
                  <a:cubicBezTo>
                    <a:pt x="5391" y="12178"/>
                    <a:pt x="4733" y="11456"/>
                    <a:pt x="4236" y="10365"/>
                  </a:cubicBezTo>
                  <a:cubicBezTo>
                    <a:pt x="4829" y="10124"/>
                    <a:pt x="5471" y="10012"/>
                    <a:pt x="6161" y="9996"/>
                  </a:cubicBezTo>
                  <a:close/>
                  <a:moveTo>
                    <a:pt x="6562" y="9996"/>
                  </a:moveTo>
                  <a:cubicBezTo>
                    <a:pt x="7220" y="10012"/>
                    <a:pt x="7861" y="10156"/>
                    <a:pt x="8487" y="10365"/>
                  </a:cubicBezTo>
                  <a:cubicBezTo>
                    <a:pt x="8006" y="11456"/>
                    <a:pt x="7316" y="12178"/>
                    <a:pt x="6562" y="12274"/>
                  </a:cubicBezTo>
                  <a:lnTo>
                    <a:pt x="6562" y="9996"/>
                  </a:lnTo>
                  <a:close/>
                  <a:moveTo>
                    <a:pt x="6353" y="1"/>
                  </a:moveTo>
                  <a:cubicBezTo>
                    <a:pt x="6193" y="1"/>
                    <a:pt x="6033" y="1"/>
                    <a:pt x="5872" y="17"/>
                  </a:cubicBezTo>
                  <a:lnTo>
                    <a:pt x="5760" y="17"/>
                  </a:lnTo>
                  <a:lnTo>
                    <a:pt x="5327" y="81"/>
                  </a:lnTo>
                  <a:cubicBezTo>
                    <a:pt x="5278" y="81"/>
                    <a:pt x="5230" y="97"/>
                    <a:pt x="5166" y="97"/>
                  </a:cubicBezTo>
                  <a:lnTo>
                    <a:pt x="4877" y="161"/>
                  </a:lnTo>
                  <a:cubicBezTo>
                    <a:pt x="4765" y="177"/>
                    <a:pt x="4685" y="193"/>
                    <a:pt x="4605" y="241"/>
                  </a:cubicBezTo>
                  <a:cubicBezTo>
                    <a:pt x="4524" y="257"/>
                    <a:pt x="4444" y="273"/>
                    <a:pt x="4396" y="306"/>
                  </a:cubicBezTo>
                  <a:cubicBezTo>
                    <a:pt x="4316" y="322"/>
                    <a:pt x="4236" y="354"/>
                    <a:pt x="4155" y="386"/>
                  </a:cubicBezTo>
                  <a:cubicBezTo>
                    <a:pt x="4043" y="418"/>
                    <a:pt x="3963" y="466"/>
                    <a:pt x="3867" y="498"/>
                  </a:cubicBezTo>
                  <a:cubicBezTo>
                    <a:pt x="3786" y="546"/>
                    <a:pt x="3722" y="562"/>
                    <a:pt x="3642" y="594"/>
                  </a:cubicBezTo>
                  <a:cubicBezTo>
                    <a:pt x="3546" y="642"/>
                    <a:pt x="3466" y="675"/>
                    <a:pt x="3385" y="739"/>
                  </a:cubicBezTo>
                  <a:cubicBezTo>
                    <a:pt x="3305" y="787"/>
                    <a:pt x="3241" y="819"/>
                    <a:pt x="3193" y="867"/>
                  </a:cubicBezTo>
                  <a:cubicBezTo>
                    <a:pt x="3113" y="915"/>
                    <a:pt x="3000" y="963"/>
                    <a:pt x="2920" y="1028"/>
                  </a:cubicBezTo>
                  <a:cubicBezTo>
                    <a:pt x="2872" y="1060"/>
                    <a:pt x="2824" y="1076"/>
                    <a:pt x="2760" y="1124"/>
                  </a:cubicBezTo>
                  <a:cubicBezTo>
                    <a:pt x="2663" y="1204"/>
                    <a:pt x="2567" y="1268"/>
                    <a:pt x="2471" y="1348"/>
                  </a:cubicBezTo>
                  <a:cubicBezTo>
                    <a:pt x="2439" y="1364"/>
                    <a:pt x="2423" y="1380"/>
                    <a:pt x="2391" y="1397"/>
                  </a:cubicBezTo>
                  <a:cubicBezTo>
                    <a:pt x="947" y="2568"/>
                    <a:pt x="0" y="4365"/>
                    <a:pt x="0" y="6354"/>
                  </a:cubicBezTo>
                  <a:cubicBezTo>
                    <a:pt x="0" y="8343"/>
                    <a:pt x="915" y="10140"/>
                    <a:pt x="2391" y="11311"/>
                  </a:cubicBezTo>
                  <a:cubicBezTo>
                    <a:pt x="2407" y="11327"/>
                    <a:pt x="2423" y="11343"/>
                    <a:pt x="2471" y="11376"/>
                  </a:cubicBezTo>
                  <a:cubicBezTo>
                    <a:pt x="2567" y="11456"/>
                    <a:pt x="2663" y="11536"/>
                    <a:pt x="2760" y="11584"/>
                  </a:cubicBezTo>
                  <a:cubicBezTo>
                    <a:pt x="2808" y="11632"/>
                    <a:pt x="2872" y="11648"/>
                    <a:pt x="2920" y="11696"/>
                  </a:cubicBezTo>
                  <a:cubicBezTo>
                    <a:pt x="3000" y="11745"/>
                    <a:pt x="3097" y="11793"/>
                    <a:pt x="3193" y="11857"/>
                  </a:cubicBezTo>
                  <a:cubicBezTo>
                    <a:pt x="3241" y="11889"/>
                    <a:pt x="3321" y="11937"/>
                    <a:pt x="3385" y="11969"/>
                  </a:cubicBezTo>
                  <a:cubicBezTo>
                    <a:pt x="3466" y="12017"/>
                    <a:pt x="3562" y="12065"/>
                    <a:pt x="3642" y="12114"/>
                  </a:cubicBezTo>
                  <a:cubicBezTo>
                    <a:pt x="3722" y="12146"/>
                    <a:pt x="3786" y="12178"/>
                    <a:pt x="3867" y="12210"/>
                  </a:cubicBezTo>
                  <a:cubicBezTo>
                    <a:pt x="3963" y="12258"/>
                    <a:pt x="4043" y="12290"/>
                    <a:pt x="4155" y="12338"/>
                  </a:cubicBezTo>
                  <a:cubicBezTo>
                    <a:pt x="4236" y="12370"/>
                    <a:pt x="4316" y="12386"/>
                    <a:pt x="4396" y="12418"/>
                  </a:cubicBezTo>
                  <a:cubicBezTo>
                    <a:pt x="4476" y="12434"/>
                    <a:pt x="4524" y="12450"/>
                    <a:pt x="4605" y="12467"/>
                  </a:cubicBezTo>
                  <a:cubicBezTo>
                    <a:pt x="4685" y="12499"/>
                    <a:pt x="4797" y="12515"/>
                    <a:pt x="4877" y="12547"/>
                  </a:cubicBezTo>
                  <a:cubicBezTo>
                    <a:pt x="4896" y="12544"/>
                    <a:pt x="4914" y="12542"/>
                    <a:pt x="4933" y="12542"/>
                  </a:cubicBezTo>
                  <a:cubicBezTo>
                    <a:pt x="5010" y="12542"/>
                    <a:pt x="5088" y="12566"/>
                    <a:pt x="5166" y="12579"/>
                  </a:cubicBezTo>
                  <a:cubicBezTo>
                    <a:pt x="5230" y="12579"/>
                    <a:pt x="5278" y="12595"/>
                    <a:pt x="5327" y="12595"/>
                  </a:cubicBezTo>
                  <a:lnTo>
                    <a:pt x="5760" y="12659"/>
                  </a:lnTo>
                  <a:lnTo>
                    <a:pt x="5872" y="12659"/>
                  </a:lnTo>
                  <a:cubicBezTo>
                    <a:pt x="6033" y="12675"/>
                    <a:pt x="6193" y="12675"/>
                    <a:pt x="6353" y="12675"/>
                  </a:cubicBezTo>
                  <a:cubicBezTo>
                    <a:pt x="6514" y="12675"/>
                    <a:pt x="6674" y="12675"/>
                    <a:pt x="6835" y="12659"/>
                  </a:cubicBezTo>
                  <a:lnTo>
                    <a:pt x="6963" y="12659"/>
                  </a:lnTo>
                  <a:lnTo>
                    <a:pt x="7380" y="12595"/>
                  </a:lnTo>
                  <a:cubicBezTo>
                    <a:pt x="7444" y="12595"/>
                    <a:pt x="7476" y="12579"/>
                    <a:pt x="7541" y="12579"/>
                  </a:cubicBezTo>
                  <a:lnTo>
                    <a:pt x="7845" y="12515"/>
                  </a:lnTo>
                  <a:cubicBezTo>
                    <a:pt x="7942" y="12499"/>
                    <a:pt x="8022" y="12483"/>
                    <a:pt x="8102" y="12434"/>
                  </a:cubicBezTo>
                  <a:cubicBezTo>
                    <a:pt x="8182" y="12418"/>
                    <a:pt x="8247" y="12402"/>
                    <a:pt x="8311" y="12370"/>
                  </a:cubicBezTo>
                  <a:cubicBezTo>
                    <a:pt x="8391" y="12354"/>
                    <a:pt x="8503" y="12306"/>
                    <a:pt x="8583" y="12290"/>
                  </a:cubicBezTo>
                  <a:cubicBezTo>
                    <a:pt x="8680" y="12258"/>
                    <a:pt x="8760" y="12210"/>
                    <a:pt x="8856" y="12194"/>
                  </a:cubicBezTo>
                  <a:cubicBezTo>
                    <a:pt x="8936" y="12146"/>
                    <a:pt x="9001" y="12130"/>
                    <a:pt x="9081" y="12098"/>
                  </a:cubicBezTo>
                  <a:cubicBezTo>
                    <a:pt x="9161" y="12049"/>
                    <a:pt x="9257" y="12017"/>
                    <a:pt x="9337" y="11969"/>
                  </a:cubicBezTo>
                  <a:cubicBezTo>
                    <a:pt x="9418" y="11937"/>
                    <a:pt x="9482" y="11889"/>
                    <a:pt x="9562" y="11857"/>
                  </a:cubicBezTo>
                  <a:cubicBezTo>
                    <a:pt x="9642" y="11809"/>
                    <a:pt x="9723" y="11745"/>
                    <a:pt x="9819" y="11696"/>
                  </a:cubicBezTo>
                  <a:cubicBezTo>
                    <a:pt x="9883" y="11648"/>
                    <a:pt x="9915" y="11632"/>
                    <a:pt x="9979" y="11584"/>
                  </a:cubicBezTo>
                  <a:cubicBezTo>
                    <a:pt x="10075" y="11504"/>
                    <a:pt x="10188" y="11456"/>
                    <a:pt x="10284" y="11376"/>
                  </a:cubicBezTo>
                  <a:cubicBezTo>
                    <a:pt x="10300" y="11343"/>
                    <a:pt x="10348" y="11327"/>
                    <a:pt x="10364" y="11311"/>
                  </a:cubicBezTo>
                  <a:lnTo>
                    <a:pt x="10364" y="11295"/>
                  </a:lnTo>
                  <a:cubicBezTo>
                    <a:pt x="11808" y="10124"/>
                    <a:pt x="12755" y="8327"/>
                    <a:pt x="12755" y="6338"/>
                  </a:cubicBezTo>
                  <a:cubicBezTo>
                    <a:pt x="12755" y="4349"/>
                    <a:pt x="11824" y="2552"/>
                    <a:pt x="10364" y="1380"/>
                  </a:cubicBezTo>
                  <a:lnTo>
                    <a:pt x="10364" y="1364"/>
                  </a:lnTo>
                  <a:cubicBezTo>
                    <a:pt x="10348" y="1348"/>
                    <a:pt x="10300" y="1316"/>
                    <a:pt x="10284" y="1300"/>
                  </a:cubicBezTo>
                  <a:cubicBezTo>
                    <a:pt x="10188" y="1220"/>
                    <a:pt x="10075" y="1156"/>
                    <a:pt x="9979" y="1076"/>
                  </a:cubicBezTo>
                  <a:cubicBezTo>
                    <a:pt x="9915" y="1044"/>
                    <a:pt x="9883" y="995"/>
                    <a:pt x="9819" y="979"/>
                  </a:cubicBezTo>
                  <a:cubicBezTo>
                    <a:pt x="9739" y="915"/>
                    <a:pt x="9658" y="883"/>
                    <a:pt x="9562" y="819"/>
                  </a:cubicBezTo>
                  <a:cubicBezTo>
                    <a:pt x="9482" y="787"/>
                    <a:pt x="9418" y="739"/>
                    <a:pt x="9337" y="707"/>
                  </a:cubicBezTo>
                  <a:cubicBezTo>
                    <a:pt x="9257" y="659"/>
                    <a:pt x="9161" y="626"/>
                    <a:pt x="9081" y="578"/>
                  </a:cubicBezTo>
                  <a:cubicBezTo>
                    <a:pt x="9001" y="546"/>
                    <a:pt x="8936" y="530"/>
                    <a:pt x="8856" y="482"/>
                  </a:cubicBezTo>
                  <a:cubicBezTo>
                    <a:pt x="8776" y="434"/>
                    <a:pt x="8680" y="402"/>
                    <a:pt x="8583" y="386"/>
                  </a:cubicBezTo>
                  <a:cubicBezTo>
                    <a:pt x="8503" y="338"/>
                    <a:pt x="8423" y="322"/>
                    <a:pt x="8311" y="306"/>
                  </a:cubicBezTo>
                  <a:cubicBezTo>
                    <a:pt x="8247" y="273"/>
                    <a:pt x="8182" y="257"/>
                    <a:pt x="8102" y="241"/>
                  </a:cubicBezTo>
                  <a:cubicBezTo>
                    <a:pt x="8022" y="225"/>
                    <a:pt x="7910" y="193"/>
                    <a:pt x="7845" y="161"/>
                  </a:cubicBezTo>
                  <a:lnTo>
                    <a:pt x="7541" y="97"/>
                  </a:lnTo>
                  <a:cubicBezTo>
                    <a:pt x="7476" y="97"/>
                    <a:pt x="7444" y="81"/>
                    <a:pt x="7380" y="81"/>
                  </a:cubicBezTo>
                  <a:lnTo>
                    <a:pt x="6963" y="17"/>
                  </a:lnTo>
                  <a:lnTo>
                    <a:pt x="6835" y="17"/>
                  </a:lnTo>
                  <a:cubicBezTo>
                    <a:pt x="6674" y="1"/>
                    <a:pt x="6514" y="1"/>
                    <a:pt x="6353"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bg>
      <p:bgPr>
        <a:solidFill>
          <a:schemeClr val="accent2"/>
        </a:solidFill>
      </p:bgPr>
    </p:bg>
    <p:spTree>
      <p:nvGrpSpPr>
        <p:cNvPr id="371" name="Shape 371"/>
        <p:cNvGrpSpPr/>
        <p:nvPr/>
      </p:nvGrpSpPr>
      <p:grpSpPr>
        <a:xfrm>
          <a:off x="0" y="0"/>
          <a:ext cx="0" cy="0"/>
          <a:chOff x="0" y="0"/>
          <a:chExt cx="0" cy="0"/>
        </a:xfrm>
      </p:grpSpPr>
      <p:sp>
        <p:nvSpPr>
          <p:cNvPr id="372" name="Google Shape;372;p15"/>
          <p:cNvSpPr txBox="1"/>
          <p:nvPr>
            <p:ph type="title"/>
          </p:nvPr>
        </p:nvSpPr>
        <p:spPr>
          <a:xfrm>
            <a:off x="1443000" y="1934888"/>
            <a:ext cx="1415700" cy="250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FFFF"/>
              </a:buClr>
              <a:buSzPts val="1400"/>
              <a:buNone/>
              <a:defRPr b="1" i="0" sz="1600">
                <a:solidFill>
                  <a:srgbClr val="FFFFFF"/>
                </a:solidFill>
                <a:latin typeface="Poppins"/>
                <a:ea typeface="Poppins"/>
                <a:cs typeface="Poppins"/>
                <a:sym typeface="Poppins"/>
              </a:defRPr>
            </a:lvl1pPr>
            <a:lvl2pPr lvl="1" rtl="0" algn="ctr">
              <a:spcBef>
                <a:spcPts val="0"/>
              </a:spcBef>
              <a:spcAft>
                <a:spcPts val="0"/>
              </a:spcAft>
              <a:buClr>
                <a:srgbClr val="FFFFFF"/>
              </a:buClr>
              <a:buSzPts val="1400"/>
              <a:buNone/>
              <a:defRPr sz="1400">
                <a:solidFill>
                  <a:srgbClr val="FFFFFF"/>
                </a:solidFill>
              </a:defRPr>
            </a:lvl2pPr>
            <a:lvl3pPr lvl="2" rtl="0" algn="ctr">
              <a:spcBef>
                <a:spcPts val="0"/>
              </a:spcBef>
              <a:spcAft>
                <a:spcPts val="0"/>
              </a:spcAft>
              <a:buClr>
                <a:srgbClr val="FFFFFF"/>
              </a:buClr>
              <a:buSzPts val="1400"/>
              <a:buNone/>
              <a:defRPr sz="1400">
                <a:solidFill>
                  <a:srgbClr val="FFFFFF"/>
                </a:solidFill>
              </a:defRPr>
            </a:lvl3pPr>
            <a:lvl4pPr lvl="3" rtl="0" algn="ctr">
              <a:spcBef>
                <a:spcPts val="0"/>
              </a:spcBef>
              <a:spcAft>
                <a:spcPts val="0"/>
              </a:spcAft>
              <a:buClr>
                <a:srgbClr val="FFFFFF"/>
              </a:buClr>
              <a:buSzPts val="1400"/>
              <a:buNone/>
              <a:defRPr sz="1400">
                <a:solidFill>
                  <a:srgbClr val="FFFFFF"/>
                </a:solidFill>
              </a:defRPr>
            </a:lvl4pPr>
            <a:lvl5pPr lvl="4" rtl="0" algn="ctr">
              <a:spcBef>
                <a:spcPts val="0"/>
              </a:spcBef>
              <a:spcAft>
                <a:spcPts val="0"/>
              </a:spcAft>
              <a:buClr>
                <a:srgbClr val="FFFFFF"/>
              </a:buClr>
              <a:buSzPts val="1400"/>
              <a:buNone/>
              <a:defRPr sz="1400">
                <a:solidFill>
                  <a:srgbClr val="FFFFFF"/>
                </a:solidFill>
              </a:defRPr>
            </a:lvl5pPr>
            <a:lvl6pPr lvl="5" rtl="0" algn="ctr">
              <a:spcBef>
                <a:spcPts val="0"/>
              </a:spcBef>
              <a:spcAft>
                <a:spcPts val="0"/>
              </a:spcAft>
              <a:buClr>
                <a:srgbClr val="FFFFFF"/>
              </a:buClr>
              <a:buSzPts val="1400"/>
              <a:buNone/>
              <a:defRPr sz="1400">
                <a:solidFill>
                  <a:srgbClr val="FFFFFF"/>
                </a:solidFill>
              </a:defRPr>
            </a:lvl6pPr>
            <a:lvl7pPr lvl="6" rtl="0" algn="ctr">
              <a:spcBef>
                <a:spcPts val="0"/>
              </a:spcBef>
              <a:spcAft>
                <a:spcPts val="0"/>
              </a:spcAft>
              <a:buClr>
                <a:srgbClr val="FFFFFF"/>
              </a:buClr>
              <a:buSzPts val="1400"/>
              <a:buNone/>
              <a:defRPr sz="1400">
                <a:solidFill>
                  <a:srgbClr val="FFFFFF"/>
                </a:solidFill>
              </a:defRPr>
            </a:lvl7pPr>
            <a:lvl8pPr lvl="7" rtl="0" algn="ctr">
              <a:spcBef>
                <a:spcPts val="0"/>
              </a:spcBef>
              <a:spcAft>
                <a:spcPts val="0"/>
              </a:spcAft>
              <a:buClr>
                <a:srgbClr val="FFFFFF"/>
              </a:buClr>
              <a:buSzPts val="1400"/>
              <a:buNone/>
              <a:defRPr sz="1400">
                <a:solidFill>
                  <a:srgbClr val="FFFFFF"/>
                </a:solidFill>
              </a:defRPr>
            </a:lvl8pPr>
            <a:lvl9pPr lvl="8" rtl="0" algn="ctr">
              <a:spcBef>
                <a:spcPts val="0"/>
              </a:spcBef>
              <a:spcAft>
                <a:spcPts val="0"/>
              </a:spcAft>
              <a:buClr>
                <a:srgbClr val="FFFFFF"/>
              </a:buClr>
              <a:buSzPts val="1400"/>
              <a:buNone/>
              <a:defRPr sz="1400">
                <a:solidFill>
                  <a:srgbClr val="FFFFFF"/>
                </a:solidFill>
              </a:defRPr>
            </a:lvl9pPr>
          </a:lstStyle>
          <a:p/>
        </p:txBody>
      </p:sp>
      <p:sp>
        <p:nvSpPr>
          <p:cNvPr id="373" name="Google Shape;373;p15"/>
          <p:cNvSpPr txBox="1"/>
          <p:nvPr>
            <p:ph idx="1" type="subTitle"/>
          </p:nvPr>
        </p:nvSpPr>
        <p:spPr>
          <a:xfrm>
            <a:off x="1065000" y="2284363"/>
            <a:ext cx="2171700" cy="61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FFFFFF"/>
                </a:solidFill>
              </a:defRPr>
            </a:lvl1pPr>
            <a:lvl2pPr lvl="1" rtl="0" algn="ctr">
              <a:spcBef>
                <a:spcPts val="0"/>
              </a:spcBef>
              <a:spcAft>
                <a:spcPts val="0"/>
              </a:spcAft>
              <a:buNone/>
              <a:defRPr sz="1400">
                <a:solidFill>
                  <a:srgbClr val="FFFFFF"/>
                </a:solidFill>
              </a:defRPr>
            </a:lvl2pPr>
            <a:lvl3pPr lvl="2" rtl="0" algn="ctr">
              <a:spcBef>
                <a:spcPts val="0"/>
              </a:spcBef>
              <a:spcAft>
                <a:spcPts val="0"/>
              </a:spcAft>
              <a:buNone/>
              <a:defRPr sz="1400">
                <a:solidFill>
                  <a:srgbClr val="FFFFFF"/>
                </a:solidFill>
              </a:defRPr>
            </a:lvl3pPr>
            <a:lvl4pPr lvl="3" rtl="0" algn="ctr">
              <a:spcBef>
                <a:spcPts val="0"/>
              </a:spcBef>
              <a:spcAft>
                <a:spcPts val="0"/>
              </a:spcAft>
              <a:buNone/>
              <a:defRPr sz="1400">
                <a:solidFill>
                  <a:srgbClr val="FFFFFF"/>
                </a:solidFill>
              </a:defRPr>
            </a:lvl4pPr>
            <a:lvl5pPr lvl="4" rtl="0" algn="ctr">
              <a:spcBef>
                <a:spcPts val="0"/>
              </a:spcBef>
              <a:spcAft>
                <a:spcPts val="0"/>
              </a:spcAft>
              <a:buNone/>
              <a:defRPr sz="1400">
                <a:solidFill>
                  <a:srgbClr val="FFFFFF"/>
                </a:solidFill>
              </a:defRPr>
            </a:lvl5pPr>
            <a:lvl6pPr lvl="5" rtl="0" algn="ctr">
              <a:spcBef>
                <a:spcPts val="0"/>
              </a:spcBef>
              <a:spcAft>
                <a:spcPts val="0"/>
              </a:spcAft>
              <a:buNone/>
              <a:defRPr sz="1400">
                <a:solidFill>
                  <a:srgbClr val="FFFFFF"/>
                </a:solidFill>
              </a:defRPr>
            </a:lvl6pPr>
            <a:lvl7pPr lvl="6" rtl="0" algn="ctr">
              <a:spcBef>
                <a:spcPts val="0"/>
              </a:spcBef>
              <a:spcAft>
                <a:spcPts val="0"/>
              </a:spcAft>
              <a:buNone/>
              <a:defRPr sz="1400">
                <a:solidFill>
                  <a:srgbClr val="FFFFFF"/>
                </a:solidFill>
              </a:defRPr>
            </a:lvl7pPr>
            <a:lvl8pPr lvl="7" rtl="0" algn="ctr">
              <a:spcBef>
                <a:spcPts val="0"/>
              </a:spcBef>
              <a:spcAft>
                <a:spcPts val="0"/>
              </a:spcAft>
              <a:buNone/>
              <a:defRPr sz="1400">
                <a:solidFill>
                  <a:srgbClr val="FFFFFF"/>
                </a:solidFill>
              </a:defRPr>
            </a:lvl8pPr>
            <a:lvl9pPr lvl="8" rtl="0" algn="ctr">
              <a:spcBef>
                <a:spcPts val="0"/>
              </a:spcBef>
              <a:spcAft>
                <a:spcPts val="0"/>
              </a:spcAft>
              <a:buNone/>
              <a:defRPr sz="1400">
                <a:solidFill>
                  <a:srgbClr val="FFFFFF"/>
                </a:solidFill>
              </a:defRPr>
            </a:lvl9pPr>
          </a:lstStyle>
          <a:p/>
        </p:txBody>
      </p:sp>
      <p:sp>
        <p:nvSpPr>
          <p:cNvPr id="374" name="Google Shape;374;p15"/>
          <p:cNvSpPr txBox="1"/>
          <p:nvPr>
            <p:ph idx="2" type="title"/>
          </p:nvPr>
        </p:nvSpPr>
        <p:spPr>
          <a:xfrm>
            <a:off x="3811050" y="1854488"/>
            <a:ext cx="1522800" cy="330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FFFF"/>
              </a:buClr>
              <a:buSzPts val="1400"/>
              <a:buNone/>
              <a:defRPr b="1" i="0" sz="1600">
                <a:solidFill>
                  <a:srgbClr val="FFFFFF"/>
                </a:solidFill>
                <a:latin typeface="Poppins"/>
                <a:ea typeface="Poppins"/>
                <a:cs typeface="Poppins"/>
                <a:sym typeface="Poppins"/>
              </a:defRPr>
            </a:lvl1pPr>
            <a:lvl2pPr lvl="1" rtl="0" algn="ctr">
              <a:spcBef>
                <a:spcPts val="0"/>
              </a:spcBef>
              <a:spcAft>
                <a:spcPts val="0"/>
              </a:spcAft>
              <a:buClr>
                <a:srgbClr val="FFFFFF"/>
              </a:buClr>
              <a:buSzPts val="1400"/>
              <a:buNone/>
              <a:defRPr sz="1400">
                <a:solidFill>
                  <a:srgbClr val="FFFFFF"/>
                </a:solidFill>
              </a:defRPr>
            </a:lvl2pPr>
            <a:lvl3pPr lvl="2" rtl="0" algn="ctr">
              <a:spcBef>
                <a:spcPts val="0"/>
              </a:spcBef>
              <a:spcAft>
                <a:spcPts val="0"/>
              </a:spcAft>
              <a:buClr>
                <a:srgbClr val="FFFFFF"/>
              </a:buClr>
              <a:buSzPts val="1400"/>
              <a:buNone/>
              <a:defRPr sz="1400">
                <a:solidFill>
                  <a:srgbClr val="FFFFFF"/>
                </a:solidFill>
              </a:defRPr>
            </a:lvl3pPr>
            <a:lvl4pPr lvl="3" rtl="0" algn="ctr">
              <a:spcBef>
                <a:spcPts val="0"/>
              </a:spcBef>
              <a:spcAft>
                <a:spcPts val="0"/>
              </a:spcAft>
              <a:buClr>
                <a:srgbClr val="FFFFFF"/>
              </a:buClr>
              <a:buSzPts val="1400"/>
              <a:buNone/>
              <a:defRPr sz="1400">
                <a:solidFill>
                  <a:srgbClr val="FFFFFF"/>
                </a:solidFill>
              </a:defRPr>
            </a:lvl4pPr>
            <a:lvl5pPr lvl="4" rtl="0" algn="ctr">
              <a:spcBef>
                <a:spcPts val="0"/>
              </a:spcBef>
              <a:spcAft>
                <a:spcPts val="0"/>
              </a:spcAft>
              <a:buClr>
                <a:srgbClr val="FFFFFF"/>
              </a:buClr>
              <a:buSzPts val="1400"/>
              <a:buNone/>
              <a:defRPr sz="1400">
                <a:solidFill>
                  <a:srgbClr val="FFFFFF"/>
                </a:solidFill>
              </a:defRPr>
            </a:lvl5pPr>
            <a:lvl6pPr lvl="5" rtl="0" algn="ctr">
              <a:spcBef>
                <a:spcPts val="0"/>
              </a:spcBef>
              <a:spcAft>
                <a:spcPts val="0"/>
              </a:spcAft>
              <a:buClr>
                <a:srgbClr val="FFFFFF"/>
              </a:buClr>
              <a:buSzPts val="1400"/>
              <a:buNone/>
              <a:defRPr sz="1400">
                <a:solidFill>
                  <a:srgbClr val="FFFFFF"/>
                </a:solidFill>
              </a:defRPr>
            </a:lvl6pPr>
            <a:lvl7pPr lvl="6" rtl="0" algn="ctr">
              <a:spcBef>
                <a:spcPts val="0"/>
              </a:spcBef>
              <a:spcAft>
                <a:spcPts val="0"/>
              </a:spcAft>
              <a:buClr>
                <a:srgbClr val="FFFFFF"/>
              </a:buClr>
              <a:buSzPts val="1400"/>
              <a:buNone/>
              <a:defRPr sz="1400">
                <a:solidFill>
                  <a:srgbClr val="FFFFFF"/>
                </a:solidFill>
              </a:defRPr>
            </a:lvl7pPr>
            <a:lvl8pPr lvl="7" rtl="0" algn="ctr">
              <a:spcBef>
                <a:spcPts val="0"/>
              </a:spcBef>
              <a:spcAft>
                <a:spcPts val="0"/>
              </a:spcAft>
              <a:buClr>
                <a:srgbClr val="FFFFFF"/>
              </a:buClr>
              <a:buSzPts val="1400"/>
              <a:buNone/>
              <a:defRPr sz="1400">
                <a:solidFill>
                  <a:srgbClr val="FFFFFF"/>
                </a:solidFill>
              </a:defRPr>
            </a:lvl8pPr>
            <a:lvl9pPr lvl="8" rtl="0" algn="ctr">
              <a:spcBef>
                <a:spcPts val="0"/>
              </a:spcBef>
              <a:spcAft>
                <a:spcPts val="0"/>
              </a:spcAft>
              <a:buClr>
                <a:srgbClr val="FFFFFF"/>
              </a:buClr>
              <a:buSzPts val="1400"/>
              <a:buNone/>
              <a:defRPr sz="1400">
                <a:solidFill>
                  <a:srgbClr val="FFFFFF"/>
                </a:solidFill>
              </a:defRPr>
            </a:lvl9pPr>
          </a:lstStyle>
          <a:p/>
        </p:txBody>
      </p:sp>
      <p:sp>
        <p:nvSpPr>
          <p:cNvPr id="375" name="Google Shape;375;p15"/>
          <p:cNvSpPr txBox="1"/>
          <p:nvPr>
            <p:ph idx="3" type="subTitle"/>
          </p:nvPr>
        </p:nvSpPr>
        <p:spPr>
          <a:xfrm>
            <a:off x="3574150" y="2274388"/>
            <a:ext cx="2001300" cy="61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FFFFFF"/>
                </a:solidFill>
              </a:defRPr>
            </a:lvl1pPr>
            <a:lvl2pPr lvl="1" rtl="0" algn="ctr">
              <a:spcBef>
                <a:spcPts val="0"/>
              </a:spcBef>
              <a:spcAft>
                <a:spcPts val="0"/>
              </a:spcAft>
              <a:buNone/>
              <a:defRPr sz="1400">
                <a:solidFill>
                  <a:srgbClr val="FFFFFF"/>
                </a:solidFill>
              </a:defRPr>
            </a:lvl2pPr>
            <a:lvl3pPr lvl="2" rtl="0" algn="ctr">
              <a:spcBef>
                <a:spcPts val="0"/>
              </a:spcBef>
              <a:spcAft>
                <a:spcPts val="0"/>
              </a:spcAft>
              <a:buNone/>
              <a:defRPr sz="1400">
                <a:solidFill>
                  <a:srgbClr val="FFFFFF"/>
                </a:solidFill>
              </a:defRPr>
            </a:lvl3pPr>
            <a:lvl4pPr lvl="3" rtl="0" algn="ctr">
              <a:spcBef>
                <a:spcPts val="0"/>
              </a:spcBef>
              <a:spcAft>
                <a:spcPts val="0"/>
              </a:spcAft>
              <a:buNone/>
              <a:defRPr sz="1400">
                <a:solidFill>
                  <a:srgbClr val="FFFFFF"/>
                </a:solidFill>
              </a:defRPr>
            </a:lvl4pPr>
            <a:lvl5pPr lvl="4" rtl="0" algn="ctr">
              <a:spcBef>
                <a:spcPts val="0"/>
              </a:spcBef>
              <a:spcAft>
                <a:spcPts val="0"/>
              </a:spcAft>
              <a:buNone/>
              <a:defRPr sz="1400">
                <a:solidFill>
                  <a:srgbClr val="FFFFFF"/>
                </a:solidFill>
              </a:defRPr>
            </a:lvl5pPr>
            <a:lvl6pPr lvl="5" rtl="0" algn="ctr">
              <a:spcBef>
                <a:spcPts val="0"/>
              </a:spcBef>
              <a:spcAft>
                <a:spcPts val="0"/>
              </a:spcAft>
              <a:buNone/>
              <a:defRPr sz="1400">
                <a:solidFill>
                  <a:srgbClr val="FFFFFF"/>
                </a:solidFill>
              </a:defRPr>
            </a:lvl6pPr>
            <a:lvl7pPr lvl="6" rtl="0" algn="ctr">
              <a:spcBef>
                <a:spcPts val="0"/>
              </a:spcBef>
              <a:spcAft>
                <a:spcPts val="0"/>
              </a:spcAft>
              <a:buNone/>
              <a:defRPr sz="1400">
                <a:solidFill>
                  <a:srgbClr val="FFFFFF"/>
                </a:solidFill>
              </a:defRPr>
            </a:lvl7pPr>
            <a:lvl8pPr lvl="7" rtl="0" algn="ctr">
              <a:spcBef>
                <a:spcPts val="0"/>
              </a:spcBef>
              <a:spcAft>
                <a:spcPts val="0"/>
              </a:spcAft>
              <a:buNone/>
              <a:defRPr sz="1400">
                <a:solidFill>
                  <a:srgbClr val="FFFFFF"/>
                </a:solidFill>
              </a:defRPr>
            </a:lvl8pPr>
            <a:lvl9pPr lvl="8" rtl="0" algn="ctr">
              <a:spcBef>
                <a:spcPts val="0"/>
              </a:spcBef>
              <a:spcAft>
                <a:spcPts val="0"/>
              </a:spcAft>
              <a:buNone/>
              <a:defRPr sz="1400">
                <a:solidFill>
                  <a:srgbClr val="FFFFFF"/>
                </a:solidFill>
              </a:defRPr>
            </a:lvl9pPr>
          </a:lstStyle>
          <a:p/>
        </p:txBody>
      </p:sp>
      <p:sp>
        <p:nvSpPr>
          <p:cNvPr id="376" name="Google Shape;376;p15"/>
          <p:cNvSpPr txBox="1"/>
          <p:nvPr>
            <p:ph idx="4" type="title"/>
          </p:nvPr>
        </p:nvSpPr>
        <p:spPr>
          <a:xfrm>
            <a:off x="6203250" y="1934588"/>
            <a:ext cx="1544400" cy="250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FFFF"/>
              </a:buClr>
              <a:buSzPts val="1400"/>
              <a:buNone/>
              <a:defRPr b="1" i="0" sz="1600">
                <a:solidFill>
                  <a:srgbClr val="FFFFFF"/>
                </a:solidFill>
                <a:latin typeface="Poppins"/>
                <a:ea typeface="Poppins"/>
                <a:cs typeface="Poppins"/>
                <a:sym typeface="Poppins"/>
              </a:defRPr>
            </a:lvl1pPr>
            <a:lvl2pPr lvl="1" rtl="0" algn="ctr">
              <a:spcBef>
                <a:spcPts val="0"/>
              </a:spcBef>
              <a:spcAft>
                <a:spcPts val="0"/>
              </a:spcAft>
              <a:buClr>
                <a:srgbClr val="FFFFFF"/>
              </a:buClr>
              <a:buSzPts val="1400"/>
              <a:buNone/>
              <a:defRPr sz="1400">
                <a:solidFill>
                  <a:srgbClr val="FFFFFF"/>
                </a:solidFill>
              </a:defRPr>
            </a:lvl2pPr>
            <a:lvl3pPr lvl="2" rtl="0" algn="ctr">
              <a:spcBef>
                <a:spcPts val="0"/>
              </a:spcBef>
              <a:spcAft>
                <a:spcPts val="0"/>
              </a:spcAft>
              <a:buClr>
                <a:srgbClr val="FFFFFF"/>
              </a:buClr>
              <a:buSzPts val="1400"/>
              <a:buNone/>
              <a:defRPr sz="1400">
                <a:solidFill>
                  <a:srgbClr val="FFFFFF"/>
                </a:solidFill>
              </a:defRPr>
            </a:lvl3pPr>
            <a:lvl4pPr lvl="3" rtl="0" algn="ctr">
              <a:spcBef>
                <a:spcPts val="0"/>
              </a:spcBef>
              <a:spcAft>
                <a:spcPts val="0"/>
              </a:spcAft>
              <a:buClr>
                <a:srgbClr val="FFFFFF"/>
              </a:buClr>
              <a:buSzPts val="1400"/>
              <a:buNone/>
              <a:defRPr sz="1400">
                <a:solidFill>
                  <a:srgbClr val="FFFFFF"/>
                </a:solidFill>
              </a:defRPr>
            </a:lvl4pPr>
            <a:lvl5pPr lvl="4" rtl="0" algn="ctr">
              <a:spcBef>
                <a:spcPts val="0"/>
              </a:spcBef>
              <a:spcAft>
                <a:spcPts val="0"/>
              </a:spcAft>
              <a:buClr>
                <a:srgbClr val="FFFFFF"/>
              </a:buClr>
              <a:buSzPts val="1400"/>
              <a:buNone/>
              <a:defRPr sz="1400">
                <a:solidFill>
                  <a:srgbClr val="FFFFFF"/>
                </a:solidFill>
              </a:defRPr>
            </a:lvl5pPr>
            <a:lvl6pPr lvl="5" rtl="0" algn="ctr">
              <a:spcBef>
                <a:spcPts val="0"/>
              </a:spcBef>
              <a:spcAft>
                <a:spcPts val="0"/>
              </a:spcAft>
              <a:buClr>
                <a:srgbClr val="FFFFFF"/>
              </a:buClr>
              <a:buSzPts val="1400"/>
              <a:buNone/>
              <a:defRPr sz="1400">
                <a:solidFill>
                  <a:srgbClr val="FFFFFF"/>
                </a:solidFill>
              </a:defRPr>
            </a:lvl6pPr>
            <a:lvl7pPr lvl="6" rtl="0" algn="ctr">
              <a:spcBef>
                <a:spcPts val="0"/>
              </a:spcBef>
              <a:spcAft>
                <a:spcPts val="0"/>
              </a:spcAft>
              <a:buClr>
                <a:srgbClr val="FFFFFF"/>
              </a:buClr>
              <a:buSzPts val="1400"/>
              <a:buNone/>
              <a:defRPr sz="1400">
                <a:solidFill>
                  <a:srgbClr val="FFFFFF"/>
                </a:solidFill>
              </a:defRPr>
            </a:lvl7pPr>
            <a:lvl8pPr lvl="7" rtl="0" algn="ctr">
              <a:spcBef>
                <a:spcPts val="0"/>
              </a:spcBef>
              <a:spcAft>
                <a:spcPts val="0"/>
              </a:spcAft>
              <a:buClr>
                <a:srgbClr val="FFFFFF"/>
              </a:buClr>
              <a:buSzPts val="1400"/>
              <a:buNone/>
              <a:defRPr sz="1400">
                <a:solidFill>
                  <a:srgbClr val="FFFFFF"/>
                </a:solidFill>
              </a:defRPr>
            </a:lvl8pPr>
            <a:lvl9pPr lvl="8" rtl="0" algn="ctr">
              <a:spcBef>
                <a:spcPts val="0"/>
              </a:spcBef>
              <a:spcAft>
                <a:spcPts val="0"/>
              </a:spcAft>
              <a:buClr>
                <a:srgbClr val="FFFFFF"/>
              </a:buClr>
              <a:buSzPts val="1400"/>
              <a:buNone/>
              <a:defRPr sz="1400">
                <a:solidFill>
                  <a:srgbClr val="FFFFFF"/>
                </a:solidFill>
              </a:defRPr>
            </a:lvl9pPr>
          </a:lstStyle>
          <a:p/>
        </p:txBody>
      </p:sp>
      <p:sp>
        <p:nvSpPr>
          <p:cNvPr id="377" name="Google Shape;377;p15"/>
          <p:cNvSpPr txBox="1"/>
          <p:nvPr>
            <p:ph idx="5" type="subTitle"/>
          </p:nvPr>
        </p:nvSpPr>
        <p:spPr>
          <a:xfrm>
            <a:off x="5891450" y="2274400"/>
            <a:ext cx="2171700" cy="60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FFFFFF"/>
                </a:solidFill>
              </a:defRPr>
            </a:lvl1pPr>
            <a:lvl2pPr lvl="1" rtl="0" algn="ctr">
              <a:spcBef>
                <a:spcPts val="0"/>
              </a:spcBef>
              <a:spcAft>
                <a:spcPts val="0"/>
              </a:spcAft>
              <a:buNone/>
              <a:defRPr sz="1400">
                <a:solidFill>
                  <a:srgbClr val="FFFFFF"/>
                </a:solidFill>
              </a:defRPr>
            </a:lvl2pPr>
            <a:lvl3pPr lvl="2" rtl="0" algn="ctr">
              <a:spcBef>
                <a:spcPts val="0"/>
              </a:spcBef>
              <a:spcAft>
                <a:spcPts val="0"/>
              </a:spcAft>
              <a:buNone/>
              <a:defRPr sz="1400">
                <a:solidFill>
                  <a:srgbClr val="FFFFFF"/>
                </a:solidFill>
              </a:defRPr>
            </a:lvl3pPr>
            <a:lvl4pPr lvl="3" rtl="0" algn="ctr">
              <a:spcBef>
                <a:spcPts val="0"/>
              </a:spcBef>
              <a:spcAft>
                <a:spcPts val="0"/>
              </a:spcAft>
              <a:buNone/>
              <a:defRPr sz="1400">
                <a:solidFill>
                  <a:srgbClr val="FFFFFF"/>
                </a:solidFill>
              </a:defRPr>
            </a:lvl4pPr>
            <a:lvl5pPr lvl="4" rtl="0" algn="ctr">
              <a:spcBef>
                <a:spcPts val="0"/>
              </a:spcBef>
              <a:spcAft>
                <a:spcPts val="0"/>
              </a:spcAft>
              <a:buNone/>
              <a:defRPr sz="1400">
                <a:solidFill>
                  <a:srgbClr val="FFFFFF"/>
                </a:solidFill>
              </a:defRPr>
            </a:lvl5pPr>
            <a:lvl6pPr lvl="5" rtl="0" algn="ctr">
              <a:spcBef>
                <a:spcPts val="0"/>
              </a:spcBef>
              <a:spcAft>
                <a:spcPts val="0"/>
              </a:spcAft>
              <a:buNone/>
              <a:defRPr sz="1400">
                <a:solidFill>
                  <a:srgbClr val="FFFFFF"/>
                </a:solidFill>
              </a:defRPr>
            </a:lvl6pPr>
            <a:lvl7pPr lvl="6" rtl="0" algn="ctr">
              <a:spcBef>
                <a:spcPts val="0"/>
              </a:spcBef>
              <a:spcAft>
                <a:spcPts val="0"/>
              </a:spcAft>
              <a:buNone/>
              <a:defRPr sz="1400">
                <a:solidFill>
                  <a:srgbClr val="FFFFFF"/>
                </a:solidFill>
              </a:defRPr>
            </a:lvl7pPr>
            <a:lvl8pPr lvl="7" rtl="0" algn="ctr">
              <a:spcBef>
                <a:spcPts val="0"/>
              </a:spcBef>
              <a:spcAft>
                <a:spcPts val="0"/>
              </a:spcAft>
              <a:buNone/>
              <a:defRPr sz="1400">
                <a:solidFill>
                  <a:srgbClr val="FFFFFF"/>
                </a:solidFill>
              </a:defRPr>
            </a:lvl8pPr>
            <a:lvl9pPr lvl="8" rtl="0" algn="ctr">
              <a:spcBef>
                <a:spcPts val="0"/>
              </a:spcBef>
              <a:spcAft>
                <a:spcPts val="0"/>
              </a:spcAft>
              <a:buNone/>
              <a:defRPr sz="1400">
                <a:solidFill>
                  <a:srgbClr val="FFFFFF"/>
                </a:solidFill>
              </a:defRPr>
            </a:lvl9pPr>
          </a:lstStyle>
          <a:p/>
        </p:txBody>
      </p:sp>
      <p:sp>
        <p:nvSpPr>
          <p:cNvPr id="378" name="Google Shape;378;p15"/>
          <p:cNvSpPr txBox="1"/>
          <p:nvPr>
            <p:ph idx="6" type="title"/>
          </p:nvPr>
        </p:nvSpPr>
        <p:spPr>
          <a:xfrm>
            <a:off x="1326300" y="3609850"/>
            <a:ext cx="1649100" cy="250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FFFF"/>
              </a:buClr>
              <a:buSzPts val="1400"/>
              <a:buNone/>
              <a:defRPr b="1" i="0" sz="1600">
                <a:solidFill>
                  <a:srgbClr val="FFFFFF"/>
                </a:solidFill>
                <a:latin typeface="Poppins"/>
                <a:ea typeface="Poppins"/>
                <a:cs typeface="Poppins"/>
                <a:sym typeface="Poppins"/>
              </a:defRPr>
            </a:lvl1pPr>
            <a:lvl2pPr lvl="1" rtl="0" algn="ctr">
              <a:spcBef>
                <a:spcPts val="0"/>
              </a:spcBef>
              <a:spcAft>
                <a:spcPts val="0"/>
              </a:spcAft>
              <a:buClr>
                <a:srgbClr val="FFFFFF"/>
              </a:buClr>
              <a:buSzPts val="1400"/>
              <a:buNone/>
              <a:defRPr sz="1400">
                <a:solidFill>
                  <a:srgbClr val="FFFFFF"/>
                </a:solidFill>
              </a:defRPr>
            </a:lvl2pPr>
            <a:lvl3pPr lvl="2" rtl="0" algn="ctr">
              <a:spcBef>
                <a:spcPts val="0"/>
              </a:spcBef>
              <a:spcAft>
                <a:spcPts val="0"/>
              </a:spcAft>
              <a:buClr>
                <a:srgbClr val="FFFFFF"/>
              </a:buClr>
              <a:buSzPts val="1400"/>
              <a:buNone/>
              <a:defRPr sz="1400">
                <a:solidFill>
                  <a:srgbClr val="FFFFFF"/>
                </a:solidFill>
              </a:defRPr>
            </a:lvl3pPr>
            <a:lvl4pPr lvl="3" rtl="0" algn="ctr">
              <a:spcBef>
                <a:spcPts val="0"/>
              </a:spcBef>
              <a:spcAft>
                <a:spcPts val="0"/>
              </a:spcAft>
              <a:buClr>
                <a:srgbClr val="FFFFFF"/>
              </a:buClr>
              <a:buSzPts val="1400"/>
              <a:buNone/>
              <a:defRPr sz="1400">
                <a:solidFill>
                  <a:srgbClr val="FFFFFF"/>
                </a:solidFill>
              </a:defRPr>
            </a:lvl4pPr>
            <a:lvl5pPr lvl="4" rtl="0" algn="ctr">
              <a:spcBef>
                <a:spcPts val="0"/>
              </a:spcBef>
              <a:spcAft>
                <a:spcPts val="0"/>
              </a:spcAft>
              <a:buClr>
                <a:srgbClr val="FFFFFF"/>
              </a:buClr>
              <a:buSzPts val="1400"/>
              <a:buNone/>
              <a:defRPr sz="1400">
                <a:solidFill>
                  <a:srgbClr val="FFFFFF"/>
                </a:solidFill>
              </a:defRPr>
            </a:lvl5pPr>
            <a:lvl6pPr lvl="5" rtl="0" algn="ctr">
              <a:spcBef>
                <a:spcPts val="0"/>
              </a:spcBef>
              <a:spcAft>
                <a:spcPts val="0"/>
              </a:spcAft>
              <a:buClr>
                <a:srgbClr val="FFFFFF"/>
              </a:buClr>
              <a:buSzPts val="1400"/>
              <a:buNone/>
              <a:defRPr sz="1400">
                <a:solidFill>
                  <a:srgbClr val="FFFFFF"/>
                </a:solidFill>
              </a:defRPr>
            </a:lvl6pPr>
            <a:lvl7pPr lvl="6" rtl="0" algn="ctr">
              <a:spcBef>
                <a:spcPts val="0"/>
              </a:spcBef>
              <a:spcAft>
                <a:spcPts val="0"/>
              </a:spcAft>
              <a:buClr>
                <a:srgbClr val="FFFFFF"/>
              </a:buClr>
              <a:buSzPts val="1400"/>
              <a:buNone/>
              <a:defRPr sz="1400">
                <a:solidFill>
                  <a:srgbClr val="FFFFFF"/>
                </a:solidFill>
              </a:defRPr>
            </a:lvl7pPr>
            <a:lvl8pPr lvl="7" rtl="0" algn="ctr">
              <a:spcBef>
                <a:spcPts val="0"/>
              </a:spcBef>
              <a:spcAft>
                <a:spcPts val="0"/>
              </a:spcAft>
              <a:buClr>
                <a:srgbClr val="FFFFFF"/>
              </a:buClr>
              <a:buSzPts val="1400"/>
              <a:buNone/>
              <a:defRPr sz="1400">
                <a:solidFill>
                  <a:srgbClr val="FFFFFF"/>
                </a:solidFill>
              </a:defRPr>
            </a:lvl8pPr>
            <a:lvl9pPr lvl="8" rtl="0" algn="ctr">
              <a:spcBef>
                <a:spcPts val="0"/>
              </a:spcBef>
              <a:spcAft>
                <a:spcPts val="0"/>
              </a:spcAft>
              <a:buClr>
                <a:srgbClr val="FFFFFF"/>
              </a:buClr>
              <a:buSzPts val="1400"/>
              <a:buNone/>
              <a:defRPr sz="1400">
                <a:solidFill>
                  <a:srgbClr val="FFFFFF"/>
                </a:solidFill>
              </a:defRPr>
            </a:lvl9pPr>
          </a:lstStyle>
          <a:p/>
        </p:txBody>
      </p:sp>
      <p:sp>
        <p:nvSpPr>
          <p:cNvPr id="379" name="Google Shape;379;p15"/>
          <p:cNvSpPr txBox="1"/>
          <p:nvPr>
            <p:ph idx="7" type="subTitle"/>
          </p:nvPr>
        </p:nvSpPr>
        <p:spPr>
          <a:xfrm>
            <a:off x="1065000" y="3944400"/>
            <a:ext cx="2171700" cy="523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FFFFFF"/>
                </a:solidFill>
              </a:defRPr>
            </a:lvl1pPr>
            <a:lvl2pPr lvl="1" rtl="0" algn="ctr">
              <a:spcBef>
                <a:spcPts val="0"/>
              </a:spcBef>
              <a:spcAft>
                <a:spcPts val="0"/>
              </a:spcAft>
              <a:buNone/>
              <a:defRPr sz="1400">
                <a:solidFill>
                  <a:srgbClr val="FFFFFF"/>
                </a:solidFill>
              </a:defRPr>
            </a:lvl2pPr>
            <a:lvl3pPr lvl="2" rtl="0" algn="ctr">
              <a:spcBef>
                <a:spcPts val="0"/>
              </a:spcBef>
              <a:spcAft>
                <a:spcPts val="0"/>
              </a:spcAft>
              <a:buNone/>
              <a:defRPr sz="1400">
                <a:solidFill>
                  <a:srgbClr val="FFFFFF"/>
                </a:solidFill>
              </a:defRPr>
            </a:lvl3pPr>
            <a:lvl4pPr lvl="3" rtl="0" algn="ctr">
              <a:spcBef>
                <a:spcPts val="0"/>
              </a:spcBef>
              <a:spcAft>
                <a:spcPts val="0"/>
              </a:spcAft>
              <a:buNone/>
              <a:defRPr sz="1400">
                <a:solidFill>
                  <a:srgbClr val="FFFFFF"/>
                </a:solidFill>
              </a:defRPr>
            </a:lvl4pPr>
            <a:lvl5pPr lvl="4" rtl="0" algn="ctr">
              <a:spcBef>
                <a:spcPts val="0"/>
              </a:spcBef>
              <a:spcAft>
                <a:spcPts val="0"/>
              </a:spcAft>
              <a:buNone/>
              <a:defRPr sz="1400">
                <a:solidFill>
                  <a:srgbClr val="FFFFFF"/>
                </a:solidFill>
              </a:defRPr>
            </a:lvl5pPr>
            <a:lvl6pPr lvl="5" rtl="0" algn="ctr">
              <a:spcBef>
                <a:spcPts val="0"/>
              </a:spcBef>
              <a:spcAft>
                <a:spcPts val="0"/>
              </a:spcAft>
              <a:buNone/>
              <a:defRPr sz="1400">
                <a:solidFill>
                  <a:srgbClr val="FFFFFF"/>
                </a:solidFill>
              </a:defRPr>
            </a:lvl6pPr>
            <a:lvl7pPr lvl="6" rtl="0" algn="ctr">
              <a:spcBef>
                <a:spcPts val="0"/>
              </a:spcBef>
              <a:spcAft>
                <a:spcPts val="0"/>
              </a:spcAft>
              <a:buNone/>
              <a:defRPr sz="1400">
                <a:solidFill>
                  <a:srgbClr val="FFFFFF"/>
                </a:solidFill>
              </a:defRPr>
            </a:lvl7pPr>
            <a:lvl8pPr lvl="7" rtl="0" algn="ctr">
              <a:spcBef>
                <a:spcPts val="0"/>
              </a:spcBef>
              <a:spcAft>
                <a:spcPts val="0"/>
              </a:spcAft>
              <a:buNone/>
              <a:defRPr sz="1400">
                <a:solidFill>
                  <a:srgbClr val="FFFFFF"/>
                </a:solidFill>
              </a:defRPr>
            </a:lvl8pPr>
            <a:lvl9pPr lvl="8" rtl="0" algn="ctr">
              <a:spcBef>
                <a:spcPts val="0"/>
              </a:spcBef>
              <a:spcAft>
                <a:spcPts val="0"/>
              </a:spcAft>
              <a:buNone/>
              <a:defRPr sz="1400">
                <a:solidFill>
                  <a:srgbClr val="FFFFFF"/>
                </a:solidFill>
              </a:defRPr>
            </a:lvl9pPr>
          </a:lstStyle>
          <a:p/>
        </p:txBody>
      </p:sp>
      <p:sp>
        <p:nvSpPr>
          <p:cNvPr id="380" name="Google Shape;380;p15"/>
          <p:cNvSpPr txBox="1"/>
          <p:nvPr>
            <p:ph idx="8" type="title"/>
          </p:nvPr>
        </p:nvSpPr>
        <p:spPr>
          <a:xfrm>
            <a:off x="3811038" y="3582025"/>
            <a:ext cx="1522800" cy="2841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FFFF"/>
              </a:buClr>
              <a:buSzPts val="1400"/>
              <a:buNone/>
              <a:defRPr b="1" i="0" sz="1600">
                <a:solidFill>
                  <a:srgbClr val="FFFFFF"/>
                </a:solidFill>
                <a:latin typeface="Poppins"/>
                <a:ea typeface="Poppins"/>
                <a:cs typeface="Poppins"/>
                <a:sym typeface="Poppins"/>
              </a:defRPr>
            </a:lvl1pPr>
            <a:lvl2pPr lvl="1" rtl="0" algn="ctr">
              <a:spcBef>
                <a:spcPts val="0"/>
              </a:spcBef>
              <a:spcAft>
                <a:spcPts val="0"/>
              </a:spcAft>
              <a:buClr>
                <a:srgbClr val="FFFFFF"/>
              </a:buClr>
              <a:buSzPts val="1400"/>
              <a:buNone/>
              <a:defRPr sz="1400">
                <a:solidFill>
                  <a:srgbClr val="FFFFFF"/>
                </a:solidFill>
              </a:defRPr>
            </a:lvl2pPr>
            <a:lvl3pPr lvl="2" rtl="0" algn="ctr">
              <a:spcBef>
                <a:spcPts val="0"/>
              </a:spcBef>
              <a:spcAft>
                <a:spcPts val="0"/>
              </a:spcAft>
              <a:buClr>
                <a:srgbClr val="FFFFFF"/>
              </a:buClr>
              <a:buSzPts val="1400"/>
              <a:buNone/>
              <a:defRPr sz="1400">
                <a:solidFill>
                  <a:srgbClr val="FFFFFF"/>
                </a:solidFill>
              </a:defRPr>
            </a:lvl3pPr>
            <a:lvl4pPr lvl="3" rtl="0" algn="ctr">
              <a:spcBef>
                <a:spcPts val="0"/>
              </a:spcBef>
              <a:spcAft>
                <a:spcPts val="0"/>
              </a:spcAft>
              <a:buClr>
                <a:srgbClr val="FFFFFF"/>
              </a:buClr>
              <a:buSzPts val="1400"/>
              <a:buNone/>
              <a:defRPr sz="1400">
                <a:solidFill>
                  <a:srgbClr val="FFFFFF"/>
                </a:solidFill>
              </a:defRPr>
            </a:lvl4pPr>
            <a:lvl5pPr lvl="4" rtl="0" algn="ctr">
              <a:spcBef>
                <a:spcPts val="0"/>
              </a:spcBef>
              <a:spcAft>
                <a:spcPts val="0"/>
              </a:spcAft>
              <a:buClr>
                <a:srgbClr val="FFFFFF"/>
              </a:buClr>
              <a:buSzPts val="1400"/>
              <a:buNone/>
              <a:defRPr sz="1400">
                <a:solidFill>
                  <a:srgbClr val="FFFFFF"/>
                </a:solidFill>
              </a:defRPr>
            </a:lvl5pPr>
            <a:lvl6pPr lvl="5" rtl="0" algn="ctr">
              <a:spcBef>
                <a:spcPts val="0"/>
              </a:spcBef>
              <a:spcAft>
                <a:spcPts val="0"/>
              </a:spcAft>
              <a:buClr>
                <a:srgbClr val="FFFFFF"/>
              </a:buClr>
              <a:buSzPts val="1400"/>
              <a:buNone/>
              <a:defRPr sz="1400">
                <a:solidFill>
                  <a:srgbClr val="FFFFFF"/>
                </a:solidFill>
              </a:defRPr>
            </a:lvl6pPr>
            <a:lvl7pPr lvl="6" rtl="0" algn="ctr">
              <a:spcBef>
                <a:spcPts val="0"/>
              </a:spcBef>
              <a:spcAft>
                <a:spcPts val="0"/>
              </a:spcAft>
              <a:buClr>
                <a:srgbClr val="FFFFFF"/>
              </a:buClr>
              <a:buSzPts val="1400"/>
              <a:buNone/>
              <a:defRPr sz="1400">
                <a:solidFill>
                  <a:srgbClr val="FFFFFF"/>
                </a:solidFill>
              </a:defRPr>
            </a:lvl7pPr>
            <a:lvl8pPr lvl="7" rtl="0" algn="ctr">
              <a:spcBef>
                <a:spcPts val="0"/>
              </a:spcBef>
              <a:spcAft>
                <a:spcPts val="0"/>
              </a:spcAft>
              <a:buClr>
                <a:srgbClr val="FFFFFF"/>
              </a:buClr>
              <a:buSzPts val="1400"/>
              <a:buNone/>
              <a:defRPr sz="1400">
                <a:solidFill>
                  <a:srgbClr val="FFFFFF"/>
                </a:solidFill>
              </a:defRPr>
            </a:lvl8pPr>
            <a:lvl9pPr lvl="8" rtl="0" algn="ctr">
              <a:spcBef>
                <a:spcPts val="0"/>
              </a:spcBef>
              <a:spcAft>
                <a:spcPts val="0"/>
              </a:spcAft>
              <a:buClr>
                <a:srgbClr val="FFFFFF"/>
              </a:buClr>
              <a:buSzPts val="1400"/>
              <a:buNone/>
              <a:defRPr sz="1400">
                <a:solidFill>
                  <a:srgbClr val="FFFFFF"/>
                </a:solidFill>
              </a:defRPr>
            </a:lvl9pPr>
          </a:lstStyle>
          <a:p/>
        </p:txBody>
      </p:sp>
      <p:sp>
        <p:nvSpPr>
          <p:cNvPr id="381" name="Google Shape;381;p15"/>
          <p:cNvSpPr txBox="1"/>
          <p:nvPr>
            <p:ph idx="9" type="subTitle"/>
          </p:nvPr>
        </p:nvSpPr>
        <p:spPr>
          <a:xfrm>
            <a:off x="3486600" y="3946400"/>
            <a:ext cx="2171700" cy="54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FFFFFF"/>
                </a:solidFill>
              </a:defRPr>
            </a:lvl1pPr>
            <a:lvl2pPr lvl="1" rtl="0" algn="ctr">
              <a:spcBef>
                <a:spcPts val="0"/>
              </a:spcBef>
              <a:spcAft>
                <a:spcPts val="0"/>
              </a:spcAft>
              <a:buNone/>
              <a:defRPr sz="1400">
                <a:solidFill>
                  <a:srgbClr val="FFFFFF"/>
                </a:solidFill>
              </a:defRPr>
            </a:lvl2pPr>
            <a:lvl3pPr lvl="2" rtl="0" algn="ctr">
              <a:spcBef>
                <a:spcPts val="0"/>
              </a:spcBef>
              <a:spcAft>
                <a:spcPts val="0"/>
              </a:spcAft>
              <a:buNone/>
              <a:defRPr sz="1400">
                <a:solidFill>
                  <a:srgbClr val="FFFFFF"/>
                </a:solidFill>
              </a:defRPr>
            </a:lvl3pPr>
            <a:lvl4pPr lvl="3" rtl="0" algn="ctr">
              <a:spcBef>
                <a:spcPts val="0"/>
              </a:spcBef>
              <a:spcAft>
                <a:spcPts val="0"/>
              </a:spcAft>
              <a:buNone/>
              <a:defRPr sz="1400">
                <a:solidFill>
                  <a:srgbClr val="FFFFFF"/>
                </a:solidFill>
              </a:defRPr>
            </a:lvl4pPr>
            <a:lvl5pPr lvl="4" rtl="0" algn="ctr">
              <a:spcBef>
                <a:spcPts val="0"/>
              </a:spcBef>
              <a:spcAft>
                <a:spcPts val="0"/>
              </a:spcAft>
              <a:buNone/>
              <a:defRPr sz="1400">
                <a:solidFill>
                  <a:srgbClr val="FFFFFF"/>
                </a:solidFill>
              </a:defRPr>
            </a:lvl5pPr>
            <a:lvl6pPr lvl="5" rtl="0" algn="ctr">
              <a:spcBef>
                <a:spcPts val="0"/>
              </a:spcBef>
              <a:spcAft>
                <a:spcPts val="0"/>
              </a:spcAft>
              <a:buNone/>
              <a:defRPr sz="1400">
                <a:solidFill>
                  <a:srgbClr val="FFFFFF"/>
                </a:solidFill>
              </a:defRPr>
            </a:lvl6pPr>
            <a:lvl7pPr lvl="6" rtl="0" algn="ctr">
              <a:spcBef>
                <a:spcPts val="0"/>
              </a:spcBef>
              <a:spcAft>
                <a:spcPts val="0"/>
              </a:spcAft>
              <a:buNone/>
              <a:defRPr sz="1400">
                <a:solidFill>
                  <a:srgbClr val="FFFFFF"/>
                </a:solidFill>
              </a:defRPr>
            </a:lvl7pPr>
            <a:lvl8pPr lvl="7" rtl="0" algn="ctr">
              <a:spcBef>
                <a:spcPts val="0"/>
              </a:spcBef>
              <a:spcAft>
                <a:spcPts val="0"/>
              </a:spcAft>
              <a:buNone/>
              <a:defRPr sz="1400">
                <a:solidFill>
                  <a:srgbClr val="FFFFFF"/>
                </a:solidFill>
              </a:defRPr>
            </a:lvl8pPr>
            <a:lvl9pPr lvl="8" rtl="0" algn="ctr">
              <a:spcBef>
                <a:spcPts val="0"/>
              </a:spcBef>
              <a:spcAft>
                <a:spcPts val="0"/>
              </a:spcAft>
              <a:buNone/>
              <a:defRPr sz="1400">
                <a:solidFill>
                  <a:srgbClr val="FFFFFF"/>
                </a:solidFill>
              </a:defRPr>
            </a:lvl9pPr>
          </a:lstStyle>
          <a:p/>
        </p:txBody>
      </p:sp>
      <p:sp>
        <p:nvSpPr>
          <p:cNvPr id="382" name="Google Shape;382;p15"/>
          <p:cNvSpPr txBox="1"/>
          <p:nvPr>
            <p:ph idx="13" type="title"/>
          </p:nvPr>
        </p:nvSpPr>
        <p:spPr>
          <a:xfrm>
            <a:off x="6198775" y="3582025"/>
            <a:ext cx="1544400" cy="2841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FFFF"/>
              </a:buClr>
              <a:buSzPts val="1400"/>
              <a:buNone/>
              <a:defRPr b="1" i="0" sz="1600">
                <a:solidFill>
                  <a:srgbClr val="FFFFFF"/>
                </a:solidFill>
                <a:latin typeface="Poppins"/>
                <a:ea typeface="Poppins"/>
                <a:cs typeface="Poppins"/>
                <a:sym typeface="Poppins"/>
              </a:defRPr>
            </a:lvl1pPr>
            <a:lvl2pPr lvl="1" rtl="0" algn="ctr">
              <a:spcBef>
                <a:spcPts val="0"/>
              </a:spcBef>
              <a:spcAft>
                <a:spcPts val="0"/>
              </a:spcAft>
              <a:buClr>
                <a:srgbClr val="FFFFFF"/>
              </a:buClr>
              <a:buSzPts val="1400"/>
              <a:buNone/>
              <a:defRPr sz="1400">
                <a:solidFill>
                  <a:srgbClr val="FFFFFF"/>
                </a:solidFill>
              </a:defRPr>
            </a:lvl2pPr>
            <a:lvl3pPr lvl="2" rtl="0" algn="ctr">
              <a:spcBef>
                <a:spcPts val="0"/>
              </a:spcBef>
              <a:spcAft>
                <a:spcPts val="0"/>
              </a:spcAft>
              <a:buClr>
                <a:srgbClr val="FFFFFF"/>
              </a:buClr>
              <a:buSzPts val="1400"/>
              <a:buNone/>
              <a:defRPr sz="1400">
                <a:solidFill>
                  <a:srgbClr val="FFFFFF"/>
                </a:solidFill>
              </a:defRPr>
            </a:lvl3pPr>
            <a:lvl4pPr lvl="3" rtl="0" algn="ctr">
              <a:spcBef>
                <a:spcPts val="0"/>
              </a:spcBef>
              <a:spcAft>
                <a:spcPts val="0"/>
              </a:spcAft>
              <a:buClr>
                <a:srgbClr val="FFFFFF"/>
              </a:buClr>
              <a:buSzPts val="1400"/>
              <a:buNone/>
              <a:defRPr sz="1400">
                <a:solidFill>
                  <a:srgbClr val="FFFFFF"/>
                </a:solidFill>
              </a:defRPr>
            </a:lvl4pPr>
            <a:lvl5pPr lvl="4" rtl="0" algn="ctr">
              <a:spcBef>
                <a:spcPts val="0"/>
              </a:spcBef>
              <a:spcAft>
                <a:spcPts val="0"/>
              </a:spcAft>
              <a:buClr>
                <a:srgbClr val="FFFFFF"/>
              </a:buClr>
              <a:buSzPts val="1400"/>
              <a:buNone/>
              <a:defRPr sz="1400">
                <a:solidFill>
                  <a:srgbClr val="FFFFFF"/>
                </a:solidFill>
              </a:defRPr>
            </a:lvl5pPr>
            <a:lvl6pPr lvl="5" rtl="0" algn="ctr">
              <a:spcBef>
                <a:spcPts val="0"/>
              </a:spcBef>
              <a:spcAft>
                <a:spcPts val="0"/>
              </a:spcAft>
              <a:buClr>
                <a:srgbClr val="FFFFFF"/>
              </a:buClr>
              <a:buSzPts val="1400"/>
              <a:buNone/>
              <a:defRPr sz="1400">
                <a:solidFill>
                  <a:srgbClr val="FFFFFF"/>
                </a:solidFill>
              </a:defRPr>
            </a:lvl6pPr>
            <a:lvl7pPr lvl="6" rtl="0" algn="ctr">
              <a:spcBef>
                <a:spcPts val="0"/>
              </a:spcBef>
              <a:spcAft>
                <a:spcPts val="0"/>
              </a:spcAft>
              <a:buClr>
                <a:srgbClr val="FFFFFF"/>
              </a:buClr>
              <a:buSzPts val="1400"/>
              <a:buNone/>
              <a:defRPr sz="1400">
                <a:solidFill>
                  <a:srgbClr val="FFFFFF"/>
                </a:solidFill>
              </a:defRPr>
            </a:lvl7pPr>
            <a:lvl8pPr lvl="7" rtl="0" algn="ctr">
              <a:spcBef>
                <a:spcPts val="0"/>
              </a:spcBef>
              <a:spcAft>
                <a:spcPts val="0"/>
              </a:spcAft>
              <a:buClr>
                <a:srgbClr val="FFFFFF"/>
              </a:buClr>
              <a:buSzPts val="1400"/>
              <a:buNone/>
              <a:defRPr sz="1400">
                <a:solidFill>
                  <a:srgbClr val="FFFFFF"/>
                </a:solidFill>
              </a:defRPr>
            </a:lvl8pPr>
            <a:lvl9pPr lvl="8" rtl="0" algn="ctr">
              <a:spcBef>
                <a:spcPts val="0"/>
              </a:spcBef>
              <a:spcAft>
                <a:spcPts val="0"/>
              </a:spcAft>
              <a:buClr>
                <a:srgbClr val="FFFFFF"/>
              </a:buClr>
              <a:buSzPts val="1400"/>
              <a:buNone/>
              <a:defRPr sz="1400">
                <a:solidFill>
                  <a:srgbClr val="FFFFFF"/>
                </a:solidFill>
              </a:defRPr>
            </a:lvl9pPr>
          </a:lstStyle>
          <a:p/>
        </p:txBody>
      </p:sp>
      <p:sp>
        <p:nvSpPr>
          <p:cNvPr id="383" name="Google Shape;383;p15"/>
          <p:cNvSpPr txBox="1"/>
          <p:nvPr>
            <p:ph idx="14" type="subTitle"/>
          </p:nvPr>
        </p:nvSpPr>
        <p:spPr>
          <a:xfrm>
            <a:off x="5846150" y="3944400"/>
            <a:ext cx="2262300" cy="61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FFFFFF"/>
                </a:solidFill>
              </a:defRPr>
            </a:lvl1pPr>
            <a:lvl2pPr lvl="1" rtl="0" algn="ctr">
              <a:spcBef>
                <a:spcPts val="0"/>
              </a:spcBef>
              <a:spcAft>
                <a:spcPts val="0"/>
              </a:spcAft>
              <a:buNone/>
              <a:defRPr sz="1400">
                <a:solidFill>
                  <a:srgbClr val="FFFFFF"/>
                </a:solidFill>
              </a:defRPr>
            </a:lvl2pPr>
            <a:lvl3pPr lvl="2" rtl="0" algn="ctr">
              <a:spcBef>
                <a:spcPts val="0"/>
              </a:spcBef>
              <a:spcAft>
                <a:spcPts val="0"/>
              </a:spcAft>
              <a:buNone/>
              <a:defRPr sz="1400">
                <a:solidFill>
                  <a:srgbClr val="FFFFFF"/>
                </a:solidFill>
              </a:defRPr>
            </a:lvl3pPr>
            <a:lvl4pPr lvl="3" rtl="0" algn="ctr">
              <a:spcBef>
                <a:spcPts val="0"/>
              </a:spcBef>
              <a:spcAft>
                <a:spcPts val="0"/>
              </a:spcAft>
              <a:buNone/>
              <a:defRPr sz="1400">
                <a:solidFill>
                  <a:srgbClr val="FFFFFF"/>
                </a:solidFill>
              </a:defRPr>
            </a:lvl4pPr>
            <a:lvl5pPr lvl="4" rtl="0" algn="ctr">
              <a:spcBef>
                <a:spcPts val="0"/>
              </a:spcBef>
              <a:spcAft>
                <a:spcPts val="0"/>
              </a:spcAft>
              <a:buNone/>
              <a:defRPr sz="1400">
                <a:solidFill>
                  <a:srgbClr val="FFFFFF"/>
                </a:solidFill>
              </a:defRPr>
            </a:lvl5pPr>
            <a:lvl6pPr lvl="5" rtl="0" algn="ctr">
              <a:spcBef>
                <a:spcPts val="0"/>
              </a:spcBef>
              <a:spcAft>
                <a:spcPts val="0"/>
              </a:spcAft>
              <a:buNone/>
              <a:defRPr sz="1400">
                <a:solidFill>
                  <a:srgbClr val="FFFFFF"/>
                </a:solidFill>
              </a:defRPr>
            </a:lvl6pPr>
            <a:lvl7pPr lvl="6" rtl="0" algn="ctr">
              <a:spcBef>
                <a:spcPts val="0"/>
              </a:spcBef>
              <a:spcAft>
                <a:spcPts val="0"/>
              </a:spcAft>
              <a:buNone/>
              <a:defRPr sz="1400">
                <a:solidFill>
                  <a:srgbClr val="FFFFFF"/>
                </a:solidFill>
              </a:defRPr>
            </a:lvl7pPr>
            <a:lvl8pPr lvl="7" rtl="0" algn="ctr">
              <a:spcBef>
                <a:spcPts val="0"/>
              </a:spcBef>
              <a:spcAft>
                <a:spcPts val="0"/>
              </a:spcAft>
              <a:buNone/>
              <a:defRPr sz="1400">
                <a:solidFill>
                  <a:srgbClr val="FFFFFF"/>
                </a:solidFill>
              </a:defRPr>
            </a:lvl8pPr>
            <a:lvl9pPr lvl="8" rtl="0" algn="ctr">
              <a:spcBef>
                <a:spcPts val="0"/>
              </a:spcBef>
              <a:spcAft>
                <a:spcPts val="0"/>
              </a:spcAft>
              <a:buNone/>
              <a:defRPr sz="1400">
                <a:solidFill>
                  <a:srgbClr val="FFFFFF"/>
                </a:solidFill>
              </a:defRPr>
            </a:lvl9pPr>
          </a:lstStyle>
          <a:p/>
        </p:txBody>
      </p:sp>
      <p:sp>
        <p:nvSpPr>
          <p:cNvPr id="384" name="Google Shape;384;p15"/>
          <p:cNvSpPr/>
          <p:nvPr/>
        </p:nvSpPr>
        <p:spPr>
          <a:xfrm flipH="1" rot="10800000">
            <a:off x="6333200" y="-210293"/>
            <a:ext cx="3166331" cy="1442168"/>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5"/>
          <p:cNvSpPr/>
          <p:nvPr/>
        </p:nvSpPr>
        <p:spPr>
          <a:xfrm flipH="1">
            <a:off x="-279530" y="3911550"/>
            <a:ext cx="3166331" cy="1442168"/>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5"/>
          <p:cNvSpPr txBox="1"/>
          <p:nvPr>
            <p:ph idx="15" type="title"/>
          </p:nvPr>
        </p:nvSpPr>
        <p:spPr>
          <a:xfrm>
            <a:off x="2128700" y="313075"/>
            <a:ext cx="4877400" cy="608700"/>
          </a:xfrm>
          <a:prstGeom prst="rect">
            <a:avLst/>
          </a:prstGeom>
        </p:spPr>
        <p:txBody>
          <a:bodyPr anchorCtr="0" anchor="t" bIns="91425" lIns="91425" spcFirstLastPara="1" rIns="91425" wrap="square" tIns="91425">
            <a:noAutofit/>
          </a:bodyPr>
          <a:lstStyle>
            <a:lvl1pPr lvl="0" algn="ctr">
              <a:lnSpc>
                <a:spcPct val="115000"/>
              </a:lnSpc>
              <a:spcBef>
                <a:spcPts val="1200"/>
              </a:spcBef>
              <a:spcAft>
                <a:spcPts val="0"/>
              </a:spcAft>
              <a:buSzPts val="1600"/>
              <a:buNone/>
              <a:defRPr sz="2400">
                <a:solidFill>
                  <a:srgbClr val="FFFFFF"/>
                </a:solidFill>
              </a:defRPr>
            </a:lvl1pPr>
            <a:lvl2pPr lvl="1">
              <a:spcBef>
                <a:spcPts val="120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bg>
      <p:bgPr>
        <a:solidFill>
          <a:srgbClr val="FFFFFF"/>
        </a:solidFill>
      </p:bgPr>
    </p:bg>
    <p:spTree>
      <p:nvGrpSpPr>
        <p:cNvPr id="387" name="Shape 387"/>
        <p:cNvGrpSpPr/>
        <p:nvPr/>
      </p:nvGrpSpPr>
      <p:grpSpPr>
        <a:xfrm>
          <a:off x="0" y="0"/>
          <a:ext cx="0" cy="0"/>
          <a:chOff x="0" y="0"/>
          <a:chExt cx="0" cy="0"/>
        </a:xfrm>
      </p:grpSpPr>
      <p:sp>
        <p:nvSpPr>
          <p:cNvPr id="388" name="Google Shape;388;p16"/>
          <p:cNvSpPr txBox="1"/>
          <p:nvPr>
            <p:ph type="title"/>
          </p:nvPr>
        </p:nvSpPr>
        <p:spPr>
          <a:xfrm>
            <a:off x="1251626" y="3336575"/>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2A6EF2"/>
              </a:buClr>
              <a:buSzPts val="1400"/>
              <a:buNone/>
              <a:defRPr b="1" i="0" sz="1600">
                <a:solidFill>
                  <a:srgbClr val="2A6EF2"/>
                </a:solidFill>
                <a:latin typeface="Poppins"/>
                <a:ea typeface="Poppins"/>
                <a:cs typeface="Poppins"/>
                <a:sym typeface="Poppins"/>
              </a:defRPr>
            </a:lvl1pPr>
            <a:lvl2pPr lvl="1" rtl="0" algn="ctr">
              <a:spcBef>
                <a:spcPts val="0"/>
              </a:spcBef>
              <a:spcAft>
                <a:spcPts val="0"/>
              </a:spcAft>
              <a:buClr>
                <a:srgbClr val="2A6EF2"/>
              </a:buClr>
              <a:buSzPts val="1400"/>
              <a:buNone/>
              <a:defRPr sz="1400">
                <a:solidFill>
                  <a:srgbClr val="2A6EF2"/>
                </a:solidFill>
              </a:defRPr>
            </a:lvl2pPr>
            <a:lvl3pPr lvl="2" rtl="0" algn="ctr">
              <a:spcBef>
                <a:spcPts val="0"/>
              </a:spcBef>
              <a:spcAft>
                <a:spcPts val="0"/>
              </a:spcAft>
              <a:buClr>
                <a:srgbClr val="2A6EF2"/>
              </a:buClr>
              <a:buSzPts val="1400"/>
              <a:buNone/>
              <a:defRPr sz="1400">
                <a:solidFill>
                  <a:srgbClr val="2A6EF2"/>
                </a:solidFill>
              </a:defRPr>
            </a:lvl3pPr>
            <a:lvl4pPr lvl="3" rtl="0" algn="ctr">
              <a:spcBef>
                <a:spcPts val="0"/>
              </a:spcBef>
              <a:spcAft>
                <a:spcPts val="0"/>
              </a:spcAft>
              <a:buClr>
                <a:srgbClr val="2A6EF2"/>
              </a:buClr>
              <a:buSzPts val="1400"/>
              <a:buNone/>
              <a:defRPr sz="1400">
                <a:solidFill>
                  <a:srgbClr val="2A6EF2"/>
                </a:solidFill>
              </a:defRPr>
            </a:lvl4pPr>
            <a:lvl5pPr lvl="4" rtl="0" algn="ctr">
              <a:spcBef>
                <a:spcPts val="0"/>
              </a:spcBef>
              <a:spcAft>
                <a:spcPts val="0"/>
              </a:spcAft>
              <a:buClr>
                <a:srgbClr val="2A6EF2"/>
              </a:buClr>
              <a:buSzPts val="1400"/>
              <a:buNone/>
              <a:defRPr sz="1400">
                <a:solidFill>
                  <a:srgbClr val="2A6EF2"/>
                </a:solidFill>
              </a:defRPr>
            </a:lvl5pPr>
            <a:lvl6pPr lvl="5" rtl="0" algn="ctr">
              <a:spcBef>
                <a:spcPts val="0"/>
              </a:spcBef>
              <a:spcAft>
                <a:spcPts val="0"/>
              </a:spcAft>
              <a:buClr>
                <a:srgbClr val="2A6EF2"/>
              </a:buClr>
              <a:buSzPts val="1400"/>
              <a:buNone/>
              <a:defRPr sz="1400">
                <a:solidFill>
                  <a:srgbClr val="2A6EF2"/>
                </a:solidFill>
              </a:defRPr>
            </a:lvl6pPr>
            <a:lvl7pPr lvl="6" rtl="0" algn="ctr">
              <a:spcBef>
                <a:spcPts val="0"/>
              </a:spcBef>
              <a:spcAft>
                <a:spcPts val="0"/>
              </a:spcAft>
              <a:buClr>
                <a:srgbClr val="2A6EF2"/>
              </a:buClr>
              <a:buSzPts val="1400"/>
              <a:buNone/>
              <a:defRPr sz="1400">
                <a:solidFill>
                  <a:srgbClr val="2A6EF2"/>
                </a:solidFill>
              </a:defRPr>
            </a:lvl7pPr>
            <a:lvl8pPr lvl="7" rtl="0" algn="ctr">
              <a:spcBef>
                <a:spcPts val="0"/>
              </a:spcBef>
              <a:spcAft>
                <a:spcPts val="0"/>
              </a:spcAft>
              <a:buClr>
                <a:srgbClr val="2A6EF2"/>
              </a:buClr>
              <a:buSzPts val="1400"/>
              <a:buNone/>
              <a:defRPr sz="1400">
                <a:solidFill>
                  <a:srgbClr val="2A6EF2"/>
                </a:solidFill>
              </a:defRPr>
            </a:lvl8pPr>
            <a:lvl9pPr lvl="8" rtl="0" algn="ctr">
              <a:spcBef>
                <a:spcPts val="0"/>
              </a:spcBef>
              <a:spcAft>
                <a:spcPts val="0"/>
              </a:spcAft>
              <a:buClr>
                <a:srgbClr val="2A6EF2"/>
              </a:buClr>
              <a:buSzPts val="1400"/>
              <a:buNone/>
              <a:defRPr sz="1400">
                <a:solidFill>
                  <a:srgbClr val="2A6EF2"/>
                </a:solidFill>
              </a:defRPr>
            </a:lvl9pPr>
          </a:lstStyle>
          <a:p/>
        </p:txBody>
      </p:sp>
      <p:sp>
        <p:nvSpPr>
          <p:cNvPr id="389" name="Google Shape;389;p16"/>
          <p:cNvSpPr/>
          <p:nvPr/>
        </p:nvSpPr>
        <p:spPr>
          <a:xfrm>
            <a:off x="-53401" y="-91198"/>
            <a:ext cx="9252665" cy="2304922"/>
          </a:xfrm>
          <a:custGeom>
            <a:rect b="b" l="l" r="r" t="t"/>
            <a:pathLst>
              <a:path extrusionOk="0" h="71537" w="285510">
                <a:moveTo>
                  <a:pt x="0" y="0"/>
                </a:moveTo>
                <a:lnTo>
                  <a:pt x="0" y="45964"/>
                </a:lnTo>
                <a:cubicBezTo>
                  <a:pt x="0" y="45964"/>
                  <a:pt x="12555" y="63304"/>
                  <a:pt x="35917" y="63304"/>
                </a:cubicBezTo>
                <a:cubicBezTo>
                  <a:pt x="42128" y="63304"/>
                  <a:pt x="49103" y="62078"/>
                  <a:pt x="56810" y="58975"/>
                </a:cubicBezTo>
                <a:cubicBezTo>
                  <a:pt x="65850" y="55336"/>
                  <a:pt x="74284" y="54044"/>
                  <a:pt x="81705" y="54044"/>
                </a:cubicBezTo>
                <a:cubicBezTo>
                  <a:pt x="91103" y="54044"/>
                  <a:pt x="98877" y="56117"/>
                  <a:pt x="104202" y="58125"/>
                </a:cubicBezTo>
                <a:cubicBezTo>
                  <a:pt x="107491" y="59360"/>
                  <a:pt x="110620" y="60964"/>
                  <a:pt x="113572" y="62873"/>
                </a:cubicBezTo>
                <a:cubicBezTo>
                  <a:pt x="117374" y="65328"/>
                  <a:pt x="128075" y="71280"/>
                  <a:pt x="142755" y="71537"/>
                </a:cubicBezTo>
                <a:cubicBezTo>
                  <a:pt x="157434" y="71280"/>
                  <a:pt x="168135" y="65344"/>
                  <a:pt x="171938" y="62873"/>
                </a:cubicBezTo>
                <a:cubicBezTo>
                  <a:pt x="174890" y="60964"/>
                  <a:pt x="178018" y="59360"/>
                  <a:pt x="181307" y="58125"/>
                </a:cubicBezTo>
                <a:cubicBezTo>
                  <a:pt x="186634" y="56116"/>
                  <a:pt x="194417" y="54037"/>
                  <a:pt x="203822" y="54037"/>
                </a:cubicBezTo>
                <a:cubicBezTo>
                  <a:pt x="211242" y="54037"/>
                  <a:pt x="219671" y="55331"/>
                  <a:pt x="228699" y="58975"/>
                </a:cubicBezTo>
                <a:cubicBezTo>
                  <a:pt x="236406" y="62078"/>
                  <a:pt x="243381" y="63304"/>
                  <a:pt x="249593" y="63304"/>
                </a:cubicBezTo>
                <a:cubicBezTo>
                  <a:pt x="272954" y="63304"/>
                  <a:pt x="285509" y="45964"/>
                  <a:pt x="285509" y="45964"/>
                </a:cubicBezTo>
                <a:lnTo>
                  <a:pt x="2855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16"/>
          <p:cNvGrpSpPr/>
          <p:nvPr/>
        </p:nvGrpSpPr>
        <p:grpSpPr>
          <a:xfrm>
            <a:off x="14898" y="-91310"/>
            <a:ext cx="9164809" cy="2304922"/>
            <a:chOff x="268200" y="1957675"/>
            <a:chExt cx="7069975" cy="1788425"/>
          </a:xfrm>
        </p:grpSpPr>
        <p:sp>
          <p:nvSpPr>
            <p:cNvPr id="391" name="Google Shape;391;p16"/>
            <p:cNvSpPr/>
            <p:nvPr/>
          </p:nvSpPr>
          <p:spPr>
            <a:xfrm>
              <a:off x="4993800" y="2404675"/>
              <a:ext cx="363800" cy="220000"/>
            </a:xfrm>
            <a:custGeom>
              <a:rect b="b" l="l" r="r" t="t"/>
              <a:pathLst>
                <a:path extrusionOk="0" h="8800" w="14552">
                  <a:moveTo>
                    <a:pt x="8389" y="615"/>
                  </a:moveTo>
                  <a:cubicBezTo>
                    <a:pt x="8629" y="615"/>
                    <a:pt x="8872" y="642"/>
                    <a:pt x="9113" y="698"/>
                  </a:cubicBezTo>
                  <a:cubicBezTo>
                    <a:pt x="10557" y="1035"/>
                    <a:pt x="11584" y="2318"/>
                    <a:pt x="11600" y="3794"/>
                  </a:cubicBezTo>
                  <a:cubicBezTo>
                    <a:pt x="11600" y="3955"/>
                    <a:pt x="11728" y="4099"/>
                    <a:pt x="11888" y="4099"/>
                  </a:cubicBezTo>
                  <a:cubicBezTo>
                    <a:pt x="13012" y="4131"/>
                    <a:pt x="13910" y="5062"/>
                    <a:pt x="13894" y="6185"/>
                  </a:cubicBezTo>
                  <a:cubicBezTo>
                    <a:pt x="13862" y="7304"/>
                    <a:pt x="12963" y="8191"/>
                    <a:pt x="11867" y="8191"/>
                  </a:cubicBezTo>
                  <a:cubicBezTo>
                    <a:pt x="11847" y="8191"/>
                    <a:pt x="11828" y="8191"/>
                    <a:pt x="11808" y="8190"/>
                  </a:cubicBezTo>
                  <a:lnTo>
                    <a:pt x="2792" y="8190"/>
                  </a:lnTo>
                  <a:cubicBezTo>
                    <a:pt x="1717" y="8190"/>
                    <a:pt x="818" y="7356"/>
                    <a:pt x="738" y="6281"/>
                  </a:cubicBezTo>
                  <a:cubicBezTo>
                    <a:pt x="658" y="5206"/>
                    <a:pt x="1444" y="4260"/>
                    <a:pt x="2503" y="4115"/>
                  </a:cubicBezTo>
                  <a:cubicBezTo>
                    <a:pt x="2663" y="4099"/>
                    <a:pt x="2776" y="3955"/>
                    <a:pt x="2776" y="3810"/>
                  </a:cubicBezTo>
                  <a:lnTo>
                    <a:pt x="2776" y="3794"/>
                  </a:lnTo>
                  <a:cubicBezTo>
                    <a:pt x="2776" y="2908"/>
                    <a:pt x="3501" y="2281"/>
                    <a:pt x="4289" y="2281"/>
                  </a:cubicBezTo>
                  <a:cubicBezTo>
                    <a:pt x="4556" y="2281"/>
                    <a:pt x="4830" y="2353"/>
                    <a:pt x="5086" y="2511"/>
                  </a:cubicBezTo>
                  <a:cubicBezTo>
                    <a:pt x="5136" y="2544"/>
                    <a:pt x="5194" y="2560"/>
                    <a:pt x="5251" y="2560"/>
                  </a:cubicBezTo>
                  <a:cubicBezTo>
                    <a:pt x="5360" y="2560"/>
                    <a:pt x="5467" y="2503"/>
                    <a:pt x="5519" y="2399"/>
                  </a:cubicBezTo>
                  <a:cubicBezTo>
                    <a:pt x="6067" y="1290"/>
                    <a:pt x="7194" y="615"/>
                    <a:pt x="8389" y="615"/>
                  </a:cubicBezTo>
                  <a:close/>
                  <a:moveTo>
                    <a:pt x="8355" y="1"/>
                  </a:moveTo>
                  <a:cubicBezTo>
                    <a:pt x="7124" y="1"/>
                    <a:pt x="5883" y="581"/>
                    <a:pt x="5118" y="1853"/>
                  </a:cubicBezTo>
                  <a:cubicBezTo>
                    <a:pt x="4842" y="1734"/>
                    <a:pt x="4558" y="1678"/>
                    <a:pt x="4280" y="1678"/>
                  </a:cubicBezTo>
                  <a:cubicBezTo>
                    <a:pt x="3246" y="1678"/>
                    <a:pt x="2296" y="2445"/>
                    <a:pt x="2182" y="3570"/>
                  </a:cubicBezTo>
                  <a:cubicBezTo>
                    <a:pt x="867" y="3875"/>
                    <a:pt x="0" y="5110"/>
                    <a:pt x="161" y="6442"/>
                  </a:cubicBezTo>
                  <a:cubicBezTo>
                    <a:pt x="305" y="7789"/>
                    <a:pt x="1444" y="8784"/>
                    <a:pt x="2776" y="8800"/>
                  </a:cubicBezTo>
                  <a:lnTo>
                    <a:pt x="11792" y="8800"/>
                  </a:lnTo>
                  <a:cubicBezTo>
                    <a:pt x="13188" y="8800"/>
                    <a:pt x="14343" y="7741"/>
                    <a:pt x="14455" y="6345"/>
                  </a:cubicBezTo>
                  <a:cubicBezTo>
                    <a:pt x="14552" y="4966"/>
                    <a:pt x="13573" y="3730"/>
                    <a:pt x="12193" y="3522"/>
                  </a:cubicBezTo>
                  <a:cubicBezTo>
                    <a:pt x="12020" y="1300"/>
                    <a:pt x="10198" y="1"/>
                    <a:pt x="8355"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6"/>
            <p:cNvSpPr/>
            <p:nvPr/>
          </p:nvSpPr>
          <p:spPr>
            <a:xfrm>
              <a:off x="4219300" y="2451450"/>
              <a:ext cx="520625" cy="313625"/>
            </a:xfrm>
            <a:custGeom>
              <a:rect b="b" l="l" r="r" t="t"/>
              <a:pathLst>
                <a:path extrusionOk="0" h="12545" w="20825">
                  <a:moveTo>
                    <a:pt x="12051" y="614"/>
                  </a:moveTo>
                  <a:cubicBezTo>
                    <a:pt x="12406" y="614"/>
                    <a:pt x="12766" y="654"/>
                    <a:pt x="13124" y="736"/>
                  </a:cubicBezTo>
                  <a:cubicBezTo>
                    <a:pt x="15306" y="1234"/>
                    <a:pt x="16846" y="3159"/>
                    <a:pt x="16862" y="5389"/>
                  </a:cubicBezTo>
                  <a:cubicBezTo>
                    <a:pt x="16862" y="5549"/>
                    <a:pt x="16990" y="5678"/>
                    <a:pt x="17151" y="5694"/>
                  </a:cubicBezTo>
                  <a:cubicBezTo>
                    <a:pt x="18851" y="5758"/>
                    <a:pt x="20199" y="7170"/>
                    <a:pt x="20167" y="8886"/>
                  </a:cubicBezTo>
                  <a:cubicBezTo>
                    <a:pt x="20119" y="10577"/>
                    <a:pt x="18739" y="11935"/>
                    <a:pt x="17036" y="11935"/>
                  </a:cubicBezTo>
                  <a:cubicBezTo>
                    <a:pt x="17026" y="11935"/>
                    <a:pt x="17016" y="11934"/>
                    <a:pt x="17006" y="11934"/>
                  </a:cubicBezTo>
                  <a:lnTo>
                    <a:pt x="3883" y="11934"/>
                  </a:lnTo>
                  <a:cubicBezTo>
                    <a:pt x="2230" y="11934"/>
                    <a:pt x="867" y="10667"/>
                    <a:pt x="754" y="9031"/>
                  </a:cubicBezTo>
                  <a:cubicBezTo>
                    <a:pt x="642" y="7378"/>
                    <a:pt x="1829" y="5934"/>
                    <a:pt x="3450" y="5726"/>
                  </a:cubicBezTo>
                  <a:cubicBezTo>
                    <a:pt x="3610" y="5694"/>
                    <a:pt x="3722" y="5565"/>
                    <a:pt x="3722" y="5421"/>
                  </a:cubicBezTo>
                  <a:lnTo>
                    <a:pt x="3722" y="5389"/>
                  </a:lnTo>
                  <a:cubicBezTo>
                    <a:pt x="3711" y="4017"/>
                    <a:pt x="4834" y="3044"/>
                    <a:pt x="6050" y="3044"/>
                  </a:cubicBezTo>
                  <a:cubicBezTo>
                    <a:pt x="6470" y="3044"/>
                    <a:pt x="6901" y="3160"/>
                    <a:pt x="7300" y="3415"/>
                  </a:cubicBezTo>
                  <a:cubicBezTo>
                    <a:pt x="7359" y="3439"/>
                    <a:pt x="7418" y="3454"/>
                    <a:pt x="7476" y="3454"/>
                  </a:cubicBezTo>
                  <a:cubicBezTo>
                    <a:pt x="7498" y="3454"/>
                    <a:pt x="7519" y="3452"/>
                    <a:pt x="7541" y="3448"/>
                  </a:cubicBezTo>
                  <a:cubicBezTo>
                    <a:pt x="7621" y="3415"/>
                    <a:pt x="7701" y="3367"/>
                    <a:pt x="7733" y="3287"/>
                  </a:cubicBezTo>
                  <a:cubicBezTo>
                    <a:pt x="8564" y="1627"/>
                    <a:pt x="10255" y="614"/>
                    <a:pt x="12051" y="614"/>
                  </a:cubicBezTo>
                  <a:close/>
                  <a:moveTo>
                    <a:pt x="12050" y="1"/>
                  </a:moveTo>
                  <a:cubicBezTo>
                    <a:pt x="10130" y="1"/>
                    <a:pt x="8311" y="1022"/>
                    <a:pt x="7332" y="2742"/>
                  </a:cubicBezTo>
                  <a:cubicBezTo>
                    <a:pt x="6914" y="2540"/>
                    <a:pt x="6479" y="2447"/>
                    <a:pt x="6054" y="2447"/>
                  </a:cubicBezTo>
                  <a:cubicBezTo>
                    <a:pt x="4588" y="2447"/>
                    <a:pt x="3241" y="3559"/>
                    <a:pt x="3129" y="5164"/>
                  </a:cubicBezTo>
                  <a:cubicBezTo>
                    <a:pt x="1268" y="5565"/>
                    <a:pt x="0" y="7298"/>
                    <a:pt x="193" y="9191"/>
                  </a:cubicBezTo>
                  <a:cubicBezTo>
                    <a:pt x="385" y="11084"/>
                    <a:pt x="1974" y="12528"/>
                    <a:pt x="3883" y="12544"/>
                  </a:cubicBezTo>
                  <a:lnTo>
                    <a:pt x="17006" y="12544"/>
                  </a:lnTo>
                  <a:cubicBezTo>
                    <a:pt x="18980" y="12528"/>
                    <a:pt x="20600" y="10988"/>
                    <a:pt x="20712" y="9031"/>
                  </a:cubicBezTo>
                  <a:cubicBezTo>
                    <a:pt x="20825" y="7073"/>
                    <a:pt x="19397" y="5357"/>
                    <a:pt x="17456" y="5116"/>
                  </a:cubicBezTo>
                  <a:cubicBezTo>
                    <a:pt x="17311" y="2726"/>
                    <a:pt x="15611" y="704"/>
                    <a:pt x="13284" y="143"/>
                  </a:cubicBezTo>
                  <a:cubicBezTo>
                    <a:pt x="12873" y="47"/>
                    <a:pt x="12459" y="1"/>
                    <a:pt x="12050"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6"/>
            <p:cNvSpPr/>
            <p:nvPr/>
          </p:nvSpPr>
          <p:spPr>
            <a:xfrm>
              <a:off x="533725" y="2382850"/>
              <a:ext cx="258725" cy="158400"/>
            </a:xfrm>
            <a:custGeom>
              <a:rect b="b" l="l" r="r" t="t"/>
              <a:pathLst>
                <a:path extrusionOk="0" h="6336" w="10349">
                  <a:moveTo>
                    <a:pt x="5933" y="611"/>
                  </a:moveTo>
                  <a:cubicBezTo>
                    <a:pt x="7016" y="611"/>
                    <a:pt x="8092" y="1404"/>
                    <a:pt x="8102" y="2742"/>
                  </a:cubicBezTo>
                  <a:cubicBezTo>
                    <a:pt x="8102" y="2903"/>
                    <a:pt x="8230" y="3047"/>
                    <a:pt x="8391" y="3047"/>
                  </a:cubicBezTo>
                  <a:cubicBezTo>
                    <a:pt x="9113" y="3095"/>
                    <a:pt x="9674" y="3689"/>
                    <a:pt x="9658" y="4411"/>
                  </a:cubicBezTo>
                  <a:cubicBezTo>
                    <a:pt x="9642" y="5133"/>
                    <a:pt x="9049" y="5710"/>
                    <a:pt x="8327" y="5726"/>
                  </a:cubicBezTo>
                  <a:lnTo>
                    <a:pt x="2054" y="5726"/>
                  </a:lnTo>
                  <a:cubicBezTo>
                    <a:pt x="385" y="5726"/>
                    <a:pt x="209" y="3288"/>
                    <a:pt x="1861" y="3063"/>
                  </a:cubicBezTo>
                  <a:cubicBezTo>
                    <a:pt x="2022" y="3047"/>
                    <a:pt x="2134" y="2903"/>
                    <a:pt x="2134" y="2758"/>
                  </a:cubicBezTo>
                  <a:cubicBezTo>
                    <a:pt x="2134" y="2229"/>
                    <a:pt x="2551" y="1796"/>
                    <a:pt x="3080" y="1796"/>
                  </a:cubicBezTo>
                  <a:cubicBezTo>
                    <a:pt x="3273" y="1796"/>
                    <a:pt x="3449" y="1844"/>
                    <a:pt x="3594" y="1940"/>
                  </a:cubicBezTo>
                  <a:cubicBezTo>
                    <a:pt x="3646" y="1971"/>
                    <a:pt x="3697" y="1989"/>
                    <a:pt x="3753" y="1989"/>
                  </a:cubicBezTo>
                  <a:cubicBezTo>
                    <a:pt x="3784" y="1989"/>
                    <a:pt x="3816" y="1984"/>
                    <a:pt x="3850" y="1972"/>
                  </a:cubicBezTo>
                  <a:cubicBezTo>
                    <a:pt x="3931" y="1956"/>
                    <a:pt x="3995" y="1892"/>
                    <a:pt x="4027" y="1828"/>
                  </a:cubicBezTo>
                  <a:cubicBezTo>
                    <a:pt x="4433" y="989"/>
                    <a:pt x="5185" y="611"/>
                    <a:pt x="5933" y="611"/>
                  </a:cubicBezTo>
                  <a:close/>
                  <a:moveTo>
                    <a:pt x="5935" y="1"/>
                  </a:moveTo>
                  <a:cubicBezTo>
                    <a:pt x="5069" y="1"/>
                    <a:pt x="4197" y="402"/>
                    <a:pt x="3642" y="1282"/>
                  </a:cubicBezTo>
                  <a:cubicBezTo>
                    <a:pt x="3460" y="1213"/>
                    <a:pt x="3275" y="1181"/>
                    <a:pt x="3094" y="1181"/>
                  </a:cubicBezTo>
                  <a:cubicBezTo>
                    <a:pt x="2344" y="1181"/>
                    <a:pt x="1656" y="1730"/>
                    <a:pt x="1540" y="2518"/>
                  </a:cubicBezTo>
                  <a:cubicBezTo>
                    <a:pt x="610" y="2774"/>
                    <a:pt x="0" y="3689"/>
                    <a:pt x="128" y="4651"/>
                  </a:cubicBezTo>
                  <a:cubicBezTo>
                    <a:pt x="257" y="5614"/>
                    <a:pt x="1075" y="6320"/>
                    <a:pt x="2054" y="6336"/>
                  </a:cubicBezTo>
                  <a:lnTo>
                    <a:pt x="8327" y="6336"/>
                  </a:lnTo>
                  <a:cubicBezTo>
                    <a:pt x="9337" y="6336"/>
                    <a:pt x="10172" y="5566"/>
                    <a:pt x="10252" y="4571"/>
                  </a:cubicBezTo>
                  <a:cubicBezTo>
                    <a:pt x="10348" y="3576"/>
                    <a:pt x="9674" y="2678"/>
                    <a:pt x="8696" y="2486"/>
                  </a:cubicBezTo>
                  <a:cubicBezTo>
                    <a:pt x="8541" y="920"/>
                    <a:pt x="7246" y="1"/>
                    <a:pt x="5935"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6"/>
            <p:cNvSpPr/>
            <p:nvPr/>
          </p:nvSpPr>
          <p:spPr>
            <a:xfrm>
              <a:off x="1832825" y="2205050"/>
              <a:ext cx="178525" cy="152925"/>
            </a:xfrm>
            <a:custGeom>
              <a:rect b="b" l="l" r="r" t="t"/>
              <a:pathLst>
                <a:path extrusionOk="0" h="6117" w="7141">
                  <a:moveTo>
                    <a:pt x="3065" y="613"/>
                  </a:moveTo>
                  <a:cubicBezTo>
                    <a:pt x="5247" y="613"/>
                    <a:pt x="6338" y="3244"/>
                    <a:pt x="4798" y="4801"/>
                  </a:cubicBezTo>
                  <a:cubicBezTo>
                    <a:pt x="4295" y="5298"/>
                    <a:pt x="3681" y="5521"/>
                    <a:pt x="3079" y="5521"/>
                  </a:cubicBezTo>
                  <a:cubicBezTo>
                    <a:pt x="1817" y="5521"/>
                    <a:pt x="610" y="4540"/>
                    <a:pt x="610" y="3052"/>
                  </a:cubicBezTo>
                  <a:cubicBezTo>
                    <a:pt x="610" y="1704"/>
                    <a:pt x="1701" y="613"/>
                    <a:pt x="3065" y="613"/>
                  </a:cubicBezTo>
                  <a:close/>
                  <a:moveTo>
                    <a:pt x="3075" y="1"/>
                  </a:moveTo>
                  <a:cubicBezTo>
                    <a:pt x="1506" y="1"/>
                    <a:pt x="1" y="1218"/>
                    <a:pt x="1" y="3052"/>
                  </a:cubicBezTo>
                  <a:cubicBezTo>
                    <a:pt x="1" y="4752"/>
                    <a:pt x="1364" y="6116"/>
                    <a:pt x="3065" y="6116"/>
                  </a:cubicBezTo>
                  <a:cubicBezTo>
                    <a:pt x="5776" y="6116"/>
                    <a:pt x="7140" y="2827"/>
                    <a:pt x="5215" y="902"/>
                  </a:cubicBezTo>
                  <a:cubicBezTo>
                    <a:pt x="4592" y="279"/>
                    <a:pt x="3826" y="1"/>
                    <a:pt x="3075"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6"/>
            <p:cNvSpPr/>
            <p:nvPr/>
          </p:nvSpPr>
          <p:spPr>
            <a:xfrm>
              <a:off x="1754625" y="2381200"/>
              <a:ext cx="309250" cy="162075"/>
            </a:xfrm>
            <a:custGeom>
              <a:rect b="b" l="l" r="r" t="t"/>
              <a:pathLst>
                <a:path extrusionOk="0" h="6483" w="12370">
                  <a:moveTo>
                    <a:pt x="6177" y="610"/>
                  </a:moveTo>
                  <a:cubicBezTo>
                    <a:pt x="9145" y="610"/>
                    <a:pt x="11600" y="2921"/>
                    <a:pt x="11760" y="5889"/>
                  </a:cubicBezTo>
                  <a:lnTo>
                    <a:pt x="610" y="5889"/>
                  </a:lnTo>
                  <a:cubicBezTo>
                    <a:pt x="770" y="2921"/>
                    <a:pt x="3225" y="610"/>
                    <a:pt x="6177" y="610"/>
                  </a:cubicBezTo>
                  <a:close/>
                  <a:moveTo>
                    <a:pt x="6193" y="1"/>
                  </a:moveTo>
                  <a:cubicBezTo>
                    <a:pt x="2760" y="1"/>
                    <a:pt x="0" y="2760"/>
                    <a:pt x="0" y="6177"/>
                  </a:cubicBezTo>
                  <a:cubicBezTo>
                    <a:pt x="0" y="6354"/>
                    <a:pt x="129" y="6482"/>
                    <a:pt x="289" y="6482"/>
                  </a:cubicBezTo>
                  <a:lnTo>
                    <a:pt x="12081" y="6482"/>
                  </a:lnTo>
                  <a:cubicBezTo>
                    <a:pt x="12241" y="6482"/>
                    <a:pt x="12370" y="6354"/>
                    <a:pt x="12370" y="6177"/>
                  </a:cubicBezTo>
                  <a:cubicBezTo>
                    <a:pt x="12370" y="2760"/>
                    <a:pt x="9594" y="1"/>
                    <a:pt x="6193"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6"/>
            <p:cNvSpPr/>
            <p:nvPr/>
          </p:nvSpPr>
          <p:spPr>
            <a:xfrm>
              <a:off x="4097775" y="1990900"/>
              <a:ext cx="178500" cy="152900"/>
            </a:xfrm>
            <a:custGeom>
              <a:rect b="b" l="l" r="r" t="t"/>
              <a:pathLst>
                <a:path extrusionOk="0" h="6116" w="7140">
                  <a:moveTo>
                    <a:pt x="3048" y="612"/>
                  </a:moveTo>
                  <a:cubicBezTo>
                    <a:pt x="5230" y="612"/>
                    <a:pt x="6337" y="3259"/>
                    <a:pt x="4781" y="4800"/>
                  </a:cubicBezTo>
                  <a:cubicBezTo>
                    <a:pt x="4283" y="5297"/>
                    <a:pt x="3670" y="5520"/>
                    <a:pt x="3067" y="5520"/>
                  </a:cubicBezTo>
                  <a:cubicBezTo>
                    <a:pt x="1806" y="5520"/>
                    <a:pt x="594" y="4543"/>
                    <a:pt x="594" y="3067"/>
                  </a:cubicBezTo>
                  <a:cubicBezTo>
                    <a:pt x="594" y="1703"/>
                    <a:pt x="1701" y="612"/>
                    <a:pt x="3048" y="612"/>
                  </a:cubicBezTo>
                  <a:close/>
                  <a:moveTo>
                    <a:pt x="3077" y="0"/>
                  </a:moveTo>
                  <a:cubicBezTo>
                    <a:pt x="1506" y="0"/>
                    <a:pt x="0" y="1221"/>
                    <a:pt x="0" y="3067"/>
                  </a:cubicBezTo>
                  <a:cubicBezTo>
                    <a:pt x="0" y="4751"/>
                    <a:pt x="1364" y="6115"/>
                    <a:pt x="3048" y="6115"/>
                  </a:cubicBezTo>
                  <a:cubicBezTo>
                    <a:pt x="5776" y="6115"/>
                    <a:pt x="7140" y="2826"/>
                    <a:pt x="5214" y="901"/>
                  </a:cubicBezTo>
                  <a:cubicBezTo>
                    <a:pt x="4592" y="279"/>
                    <a:pt x="3827" y="0"/>
                    <a:pt x="3077"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6"/>
            <p:cNvSpPr/>
            <p:nvPr/>
          </p:nvSpPr>
          <p:spPr>
            <a:xfrm>
              <a:off x="4019150" y="2167025"/>
              <a:ext cx="309675" cy="162075"/>
            </a:xfrm>
            <a:custGeom>
              <a:rect b="b" l="l" r="r" t="t"/>
              <a:pathLst>
                <a:path extrusionOk="0" h="6483" w="12387">
                  <a:moveTo>
                    <a:pt x="6193" y="594"/>
                  </a:moveTo>
                  <a:cubicBezTo>
                    <a:pt x="9161" y="594"/>
                    <a:pt x="11616" y="2920"/>
                    <a:pt x="11777" y="5888"/>
                  </a:cubicBezTo>
                  <a:lnTo>
                    <a:pt x="610" y="5888"/>
                  </a:lnTo>
                  <a:cubicBezTo>
                    <a:pt x="771" y="2920"/>
                    <a:pt x="3225" y="594"/>
                    <a:pt x="6193" y="594"/>
                  </a:cubicBezTo>
                  <a:close/>
                  <a:moveTo>
                    <a:pt x="6193" y="1"/>
                  </a:moveTo>
                  <a:cubicBezTo>
                    <a:pt x="2776" y="1"/>
                    <a:pt x="1" y="2776"/>
                    <a:pt x="1" y="6193"/>
                  </a:cubicBezTo>
                  <a:cubicBezTo>
                    <a:pt x="1" y="6354"/>
                    <a:pt x="145" y="6482"/>
                    <a:pt x="305" y="6482"/>
                  </a:cubicBezTo>
                  <a:lnTo>
                    <a:pt x="12081" y="6482"/>
                  </a:lnTo>
                  <a:cubicBezTo>
                    <a:pt x="12258" y="6482"/>
                    <a:pt x="12386" y="6354"/>
                    <a:pt x="12386" y="6193"/>
                  </a:cubicBezTo>
                  <a:cubicBezTo>
                    <a:pt x="12386" y="2776"/>
                    <a:pt x="9611" y="1"/>
                    <a:pt x="6193"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6"/>
            <p:cNvSpPr/>
            <p:nvPr/>
          </p:nvSpPr>
          <p:spPr>
            <a:xfrm>
              <a:off x="5501175" y="2406575"/>
              <a:ext cx="328900" cy="323500"/>
            </a:xfrm>
            <a:custGeom>
              <a:rect b="b" l="l" r="r" t="t"/>
              <a:pathLst>
                <a:path extrusionOk="0" h="12940" w="13156">
                  <a:moveTo>
                    <a:pt x="6578" y="2275"/>
                  </a:moveTo>
                  <a:cubicBezTo>
                    <a:pt x="7220" y="4264"/>
                    <a:pt x="8792" y="5836"/>
                    <a:pt x="10797" y="6478"/>
                  </a:cubicBezTo>
                  <a:cubicBezTo>
                    <a:pt x="8792" y="7120"/>
                    <a:pt x="7220" y="8692"/>
                    <a:pt x="6578" y="10697"/>
                  </a:cubicBezTo>
                  <a:cubicBezTo>
                    <a:pt x="5936" y="8692"/>
                    <a:pt x="4364" y="7120"/>
                    <a:pt x="2375" y="6478"/>
                  </a:cubicBezTo>
                  <a:cubicBezTo>
                    <a:pt x="4364" y="5836"/>
                    <a:pt x="5936" y="4264"/>
                    <a:pt x="6578" y="2275"/>
                  </a:cubicBezTo>
                  <a:close/>
                  <a:moveTo>
                    <a:pt x="6578" y="0"/>
                  </a:moveTo>
                  <a:cubicBezTo>
                    <a:pt x="6426" y="0"/>
                    <a:pt x="6273" y="101"/>
                    <a:pt x="6273" y="301"/>
                  </a:cubicBezTo>
                  <a:cubicBezTo>
                    <a:pt x="6273" y="3542"/>
                    <a:pt x="3642" y="6157"/>
                    <a:pt x="401" y="6173"/>
                  </a:cubicBezTo>
                  <a:cubicBezTo>
                    <a:pt x="0" y="6173"/>
                    <a:pt x="0" y="6767"/>
                    <a:pt x="401" y="6767"/>
                  </a:cubicBezTo>
                  <a:cubicBezTo>
                    <a:pt x="3642" y="6767"/>
                    <a:pt x="6273" y="9398"/>
                    <a:pt x="6273" y="12638"/>
                  </a:cubicBezTo>
                  <a:cubicBezTo>
                    <a:pt x="6273" y="12839"/>
                    <a:pt x="6426" y="12939"/>
                    <a:pt x="6578" y="12939"/>
                  </a:cubicBezTo>
                  <a:cubicBezTo>
                    <a:pt x="6730" y="12939"/>
                    <a:pt x="6883" y="12839"/>
                    <a:pt x="6883" y="12638"/>
                  </a:cubicBezTo>
                  <a:cubicBezTo>
                    <a:pt x="6883" y="9398"/>
                    <a:pt x="9514" y="6783"/>
                    <a:pt x="12755" y="6767"/>
                  </a:cubicBezTo>
                  <a:cubicBezTo>
                    <a:pt x="13156" y="6767"/>
                    <a:pt x="13156" y="6173"/>
                    <a:pt x="12755" y="6173"/>
                  </a:cubicBezTo>
                  <a:cubicBezTo>
                    <a:pt x="9514" y="6173"/>
                    <a:pt x="6883" y="3542"/>
                    <a:pt x="6883" y="301"/>
                  </a:cubicBezTo>
                  <a:cubicBezTo>
                    <a:pt x="6883" y="101"/>
                    <a:pt x="6730" y="0"/>
                    <a:pt x="6578"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6"/>
            <p:cNvSpPr/>
            <p:nvPr/>
          </p:nvSpPr>
          <p:spPr>
            <a:xfrm>
              <a:off x="3637725" y="3408075"/>
              <a:ext cx="488150" cy="338025"/>
            </a:xfrm>
            <a:custGeom>
              <a:rect b="b" l="l" r="r" t="t"/>
              <a:pathLst>
                <a:path extrusionOk="0" h="13521" w="19526">
                  <a:moveTo>
                    <a:pt x="9763" y="0"/>
                  </a:moveTo>
                  <a:cubicBezTo>
                    <a:pt x="9614" y="0"/>
                    <a:pt x="9466" y="101"/>
                    <a:pt x="9466" y="301"/>
                  </a:cubicBezTo>
                  <a:cubicBezTo>
                    <a:pt x="9450" y="5291"/>
                    <a:pt x="5407" y="9350"/>
                    <a:pt x="401" y="9350"/>
                  </a:cubicBezTo>
                  <a:cubicBezTo>
                    <a:pt x="0" y="9350"/>
                    <a:pt x="0" y="9959"/>
                    <a:pt x="401" y="9959"/>
                  </a:cubicBezTo>
                  <a:cubicBezTo>
                    <a:pt x="3225" y="9959"/>
                    <a:pt x="5872" y="11275"/>
                    <a:pt x="7589" y="13505"/>
                  </a:cubicBezTo>
                  <a:lnTo>
                    <a:pt x="7974" y="13521"/>
                  </a:lnTo>
                  <a:lnTo>
                    <a:pt x="8327" y="13505"/>
                  </a:lnTo>
                  <a:cubicBezTo>
                    <a:pt x="7011" y="11596"/>
                    <a:pt x="5038" y="10232"/>
                    <a:pt x="2792" y="9654"/>
                  </a:cubicBezTo>
                  <a:cubicBezTo>
                    <a:pt x="6209" y="8772"/>
                    <a:pt x="8872" y="6109"/>
                    <a:pt x="9755" y="2692"/>
                  </a:cubicBezTo>
                  <a:cubicBezTo>
                    <a:pt x="10637" y="6109"/>
                    <a:pt x="13300" y="8772"/>
                    <a:pt x="16718" y="9654"/>
                  </a:cubicBezTo>
                  <a:cubicBezTo>
                    <a:pt x="14536" y="10216"/>
                    <a:pt x="12627" y="11531"/>
                    <a:pt x="11311" y="13360"/>
                  </a:cubicBezTo>
                  <a:cubicBezTo>
                    <a:pt x="11568" y="13328"/>
                    <a:pt x="11840" y="13312"/>
                    <a:pt x="12113" y="13296"/>
                  </a:cubicBezTo>
                  <a:cubicBezTo>
                    <a:pt x="13830" y="11178"/>
                    <a:pt x="16397" y="9959"/>
                    <a:pt x="19124" y="9959"/>
                  </a:cubicBezTo>
                  <a:cubicBezTo>
                    <a:pt x="19525" y="9959"/>
                    <a:pt x="19525" y="9350"/>
                    <a:pt x="19124" y="9350"/>
                  </a:cubicBezTo>
                  <a:cubicBezTo>
                    <a:pt x="14119" y="9350"/>
                    <a:pt x="10076" y="5291"/>
                    <a:pt x="10060" y="301"/>
                  </a:cubicBezTo>
                  <a:cubicBezTo>
                    <a:pt x="10060" y="101"/>
                    <a:pt x="9911" y="0"/>
                    <a:pt x="9763"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6"/>
            <p:cNvSpPr/>
            <p:nvPr/>
          </p:nvSpPr>
          <p:spPr>
            <a:xfrm>
              <a:off x="5420550" y="2784800"/>
              <a:ext cx="122750" cy="117725"/>
            </a:xfrm>
            <a:custGeom>
              <a:rect b="b" l="l" r="r" t="t"/>
              <a:pathLst>
                <a:path extrusionOk="0" h="4709" w="4910">
                  <a:moveTo>
                    <a:pt x="2455" y="1456"/>
                  </a:moveTo>
                  <a:cubicBezTo>
                    <a:pt x="2664" y="1825"/>
                    <a:pt x="2969" y="2146"/>
                    <a:pt x="3354" y="2355"/>
                  </a:cubicBezTo>
                  <a:cubicBezTo>
                    <a:pt x="2969" y="2563"/>
                    <a:pt x="2664" y="2868"/>
                    <a:pt x="2455" y="3253"/>
                  </a:cubicBezTo>
                  <a:cubicBezTo>
                    <a:pt x="2231" y="2868"/>
                    <a:pt x="1926" y="2563"/>
                    <a:pt x="1557" y="2355"/>
                  </a:cubicBezTo>
                  <a:cubicBezTo>
                    <a:pt x="1926" y="2146"/>
                    <a:pt x="2247" y="1825"/>
                    <a:pt x="2455" y="1456"/>
                  </a:cubicBezTo>
                  <a:close/>
                  <a:moveTo>
                    <a:pt x="2455" y="0"/>
                  </a:moveTo>
                  <a:cubicBezTo>
                    <a:pt x="2303" y="0"/>
                    <a:pt x="2150" y="100"/>
                    <a:pt x="2150" y="301"/>
                  </a:cubicBezTo>
                  <a:cubicBezTo>
                    <a:pt x="2150" y="1264"/>
                    <a:pt x="1364" y="2050"/>
                    <a:pt x="402" y="2050"/>
                  </a:cubicBezTo>
                  <a:cubicBezTo>
                    <a:pt x="1" y="2050"/>
                    <a:pt x="1" y="2659"/>
                    <a:pt x="402" y="2659"/>
                  </a:cubicBezTo>
                  <a:cubicBezTo>
                    <a:pt x="1364" y="2659"/>
                    <a:pt x="2150" y="3429"/>
                    <a:pt x="2150" y="4408"/>
                  </a:cubicBezTo>
                  <a:cubicBezTo>
                    <a:pt x="2150" y="4609"/>
                    <a:pt x="2303" y="4709"/>
                    <a:pt x="2455" y="4709"/>
                  </a:cubicBezTo>
                  <a:cubicBezTo>
                    <a:pt x="2608" y="4709"/>
                    <a:pt x="2760" y="4609"/>
                    <a:pt x="2760" y="4408"/>
                  </a:cubicBezTo>
                  <a:cubicBezTo>
                    <a:pt x="2760" y="3429"/>
                    <a:pt x="3530" y="2659"/>
                    <a:pt x="4509" y="2659"/>
                  </a:cubicBezTo>
                  <a:cubicBezTo>
                    <a:pt x="4910" y="2659"/>
                    <a:pt x="4910" y="2050"/>
                    <a:pt x="4509" y="2050"/>
                  </a:cubicBezTo>
                  <a:cubicBezTo>
                    <a:pt x="3530" y="2050"/>
                    <a:pt x="2760" y="1264"/>
                    <a:pt x="2760" y="301"/>
                  </a:cubicBezTo>
                  <a:cubicBezTo>
                    <a:pt x="2760" y="100"/>
                    <a:pt x="2608" y="0"/>
                    <a:pt x="2455"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6"/>
            <p:cNvSpPr/>
            <p:nvPr/>
          </p:nvSpPr>
          <p:spPr>
            <a:xfrm>
              <a:off x="6685975" y="2689325"/>
              <a:ext cx="122750" cy="117750"/>
            </a:xfrm>
            <a:custGeom>
              <a:rect b="b" l="l" r="r" t="t"/>
              <a:pathLst>
                <a:path extrusionOk="0" h="4710" w="4910">
                  <a:moveTo>
                    <a:pt x="2455" y="1457"/>
                  </a:moveTo>
                  <a:cubicBezTo>
                    <a:pt x="2664" y="1826"/>
                    <a:pt x="2985" y="2147"/>
                    <a:pt x="3354" y="2355"/>
                  </a:cubicBezTo>
                  <a:cubicBezTo>
                    <a:pt x="2985" y="2564"/>
                    <a:pt x="2664" y="2885"/>
                    <a:pt x="2455" y="3254"/>
                  </a:cubicBezTo>
                  <a:cubicBezTo>
                    <a:pt x="2247" y="2885"/>
                    <a:pt x="1926" y="2564"/>
                    <a:pt x="1557" y="2355"/>
                  </a:cubicBezTo>
                  <a:cubicBezTo>
                    <a:pt x="1926" y="2147"/>
                    <a:pt x="2247" y="1826"/>
                    <a:pt x="2455" y="1457"/>
                  </a:cubicBezTo>
                  <a:close/>
                  <a:moveTo>
                    <a:pt x="2455" y="1"/>
                  </a:moveTo>
                  <a:cubicBezTo>
                    <a:pt x="2303" y="1"/>
                    <a:pt x="2150" y="101"/>
                    <a:pt x="2150" y="302"/>
                  </a:cubicBezTo>
                  <a:cubicBezTo>
                    <a:pt x="2150" y="1264"/>
                    <a:pt x="1364" y="2050"/>
                    <a:pt x="402" y="2050"/>
                  </a:cubicBezTo>
                  <a:cubicBezTo>
                    <a:pt x="1" y="2050"/>
                    <a:pt x="1" y="2660"/>
                    <a:pt x="402" y="2660"/>
                  </a:cubicBezTo>
                  <a:cubicBezTo>
                    <a:pt x="1364" y="2660"/>
                    <a:pt x="2150" y="3446"/>
                    <a:pt x="2150" y="4409"/>
                  </a:cubicBezTo>
                  <a:cubicBezTo>
                    <a:pt x="2150" y="4609"/>
                    <a:pt x="2303" y="4710"/>
                    <a:pt x="2455" y="4710"/>
                  </a:cubicBezTo>
                  <a:cubicBezTo>
                    <a:pt x="2608" y="4710"/>
                    <a:pt x="2760" y="4609"/>
                    <a:pt x="2760" y="4409"/>
                  </a:cubicBezTo>
                  <a:cubicBezTo>
                    <a:pt x="2760" y="3446"/>
                    <a:pt x="3546" y="2660"/>
                    <a:pt x="4509" y="2660"/>
                  </a:cubicBezTo>
                  <a:cubicBezTo>
                    <a:pt x="4910" y="2660"/>
                    <a:pt x="4910" y="2050"/>
                    <a:pt x="4509" y="2050"/>
                  </a:cubicBezTo>
                  <a:cubicBezTo>
                    <a:pt x="3546" y="2050"/>
                    <a:pt x="2760" y="1264"/>
                    <a:pt x="2760" y="302"/>
                  </a:cubicBezTo>
                  <a:cubicBezTo>
                    <a:pt x="2760" y="101"/>
                    <a:pt x="2608" y="1"/>
                    <a:pt x="2455"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6"/>
            <p:cNvSpPr/>
            <p:nvPr/>
          </p:nvSpPr>
          <p:spPr>
            <a:xfrm>
              <a:off x="4847800" y="2733450"/>
              <a:ext cx="122750" cy="117750"/>
            </a:xfrm>
            <a:custGeom>
              <a:rect b="b" l="l" r="r" t="t"/>
              <a:pathLst>
                <a:path extrusionOk="0" h="4710" w="4910">
                  <a:moveTo>
                    <a:pt x="2455" y="1457"/>
                  </a:moveTo>
                  <a:cubicBezTo>
                    <a:pt x="2680" y="1842"/>
                    <a:pt x="2985" y="2146"/>
                    <a:pt x="3370" y="2355"/>
                  </a:cubicBezTo>
                  <a:cubicBezTo>
                    <a:pt x="2985" y="2564"/>
                    <a:pt x="2680" y="2884"/>
                    <a:pt x="2455" y="3269"/>
                  </a:cubicBezTo>
                  <a:cubicBezTo>
                    <a:pt x="2247" y="2884"/>
                    <a:pt x="1942" y="2564"/>
                    <a:pt x="1557" y="2355"/>
                  </a:cubicBezTo>
                  <a:cubicBezTo>
                    <a:pt x="1942" y="2146"/>
                    <a:pt x="2247" y="1842"/>
                    <a:pt x="2455" y="1457"/>
                  </a:cubicBezTo>
                  <a:close/>
                  <a:moveTo>
                    <a:pt x="2463" y="1"/>
                  </a:moveTo>
                  <a:cubicBezTo>
                    <a:pt x="2315" y="1"/>
                    <a:pt x="2166" y="101"/>
                    <a:pt x="2166" y="301"/>
                  </a:cubicBezTo>
                  <a:cubicBezTo>
                    <a:pt x="2150" y="1280"/>
                    <a:pt x="1380" y="2050"/>
                    <a:pt x="402" y="2066"/>
                  </a:cubicBezTo>
                  <a:cubicBezTo>
                    <a:pt x="0" y="2066"/>
                    <a:pt x="0" y="2660"/>
                    <a:pt x="402" y="2660"/>
                  </a:cubicBezTo>
                  <a:cubicBezTo>
                    <a:pt x="1380" y="2660"/>
                    <a:pt x="2150" y="3446"/>
                    <a:pt x="2166" y="4409"/>
                  </a:cubicBezTo>
                  <a:cubicBezTo>
                    <a:pt x="2166" y="4609"/>
                    <a:pt x="2315" y="4709"/>
                    <a:pt x="2463" y="4709"/>
                  </a:cubicBezTo>
                  <a:cubicBezTo>
                    <a:pt x="2612" y="4709"/>
                    <a:pt x="2760" y="4609"/>
                    <a:pt x="2760" y="4409"/>
                  </a:cubicBezTo>
                  <a:cubicBezTo>
                    <a:pt x="2760" y="3446"/>
                    <a:pt x="3546" y="2660"/>
                    <a:pt x="4509" y="2660"/>
                  </a:cubicBezTo>
                  <a:cubicBezTo>
                    <a:pt x="4910" y="2660"/>
                    <a:pt x="4910" y="2066"/>
                    <a:pt x="4509" y="2066"/>
                  </a:cubicBezTo>
                  <a:cubicBezTo>
                    <a:pt x="3546" y="2050"/>
                    <a:pt x="2760" y="1280"/>
                    <a:pt x="2760" y="301"/>
                  </a:cubicBezTo>
                  <a:cubicBezTo>
                    <a:pt x="2760" y="101"/>
                    <a:pt x="2612" y="1"/>
                    <a:pt x="2463"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6"/>
            <p:cNvSpPr/>
            <p:nvPr/>
          </p:nvSpPr>
          <p:spPr>
            <a:xfrm>
              <a:off x="3131550" y="2638700"/>
              <a:ext cx="77025" cy="170875"/>
            </a:xfrm>
            <a:custGeom>
              <a:rect b="b" l="l" r="r" t="t"/>
              <a:pathLst>
                <a:path extrusionOk="0" h="6835" w="3081">
                  <a:moveTo>
                    <a:pt x="2487" y="610"/>
                  </a:moveTo>
                  <a:lnTo>
                    <a:pt x="2487" y="6241"/>
                  </a:lnTo>
                  <a:lnTo>
                    <a:pt x="594" y="6241"/>
                  </a:lnTo>
                  <a:lnTo>
                    <a:pt x="594" y="610"/>
                  </a:lnTo>
                  <a:close/>
                  <a:moveTo>
                    <a:pt x="498" y="0"/>
                  </a:moveTo>
                  <a:cubicBezTo>
                    <a:pt x="225" y="0"/>
                    <a:pt x="0" y="225"/>
                    <a:pt x="0" y="498"/>
                  </a:cubicBezTo>
                  <a:lnTo>
                    <a:pt x="0" y="6337"/>
                  </a:lnTo>
                  <a:cubicBezTo>
                    <a:pt x="0" y="6626"/>
                    <a:pt x="225" y="6835"/>
                    <a:pt x="498" y="6835"/>
                  </a:cubicBezTo>
                  <a:lnTo>
                    <a:pt x="2583" y="6835"/>
                  </a:lnTo>
                  <a:cubicBezTo>
                    <a:pt x="2856" y="6835"/>
                    <a:pt x="3081" y="6626"/>
                    <a:pt x="3081" y="6337"/>
                  </a:cubicBezTo>
                  <a:lnTo>
                    <a:pt x="3081" y="498"/>
                  </a:lnTo>
                  <a:cubicBezTo>
                    <a:pt x="3081" y="225"/>
                    <a:pt x="2856" y="0"/>
                    <a:pt x="2583"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6"/>
            <p:cNvSpPr/>
            <p:nvPr/>
          </p:nvSpPr>
          <p:spPr>
            <a:xfrm>
              <a:off x="3236225" y="2586950"/>
              <a:ext cx="77050" cy="223025"/>
            </a:xfrm>
            <a:custGeom>
              <a:rect b="b" l="l" r="r" t="t"/>
              <a:pathLst>
                <a:path extrusionOk="0" h="8921" w="3082">
                  <a:moveTo>
                    <a:pt x="2488" y="594"/>
                  </a:moveTo>
                  <a:lnTo>
                    <a:pt x="2488" y="8327"/>
                  </a:lnTo>
                  <a:lnTo>
                    <a:pt x="610" y="8327"/>
                  </a:lnTo>
                  <a:lnTo>
                    <a:pt x="610" y="594"/>
                  </a:lnTo>
                  <a:close/>
                  <a:moveTo>
                    <a:pt x="472" y="0"/>
                  </a:moveTo>
                  <a:cubicBezTo>
                    <a:pt x="211" y="0"/>
                    <a:pt x="1" y="234"/>
                    <a:pt x="1" y="498"/>
                  </a:cubicBezTo>
                  <a:lnTo>
                    <a:pt x="1" y="8424"/>
                  </a:lnTo>
                  <a:cubicBezTo>
                    <a:pt x="1" y="8696"/>
                    <a:pt x="225" y="8921"/>
                    <a:pt x="498" y="8921"/>
                  </a:cubicBezTo>
                  <a:lnTo>
                    <a:pt x="2584" y="8921"/>
                  </a:lnTo>
                  <a:cubicBezTo>
                    <a:pt x="2857" y="8921"/>
                    <a:pt x="3081" y="8696"/>
                    <a:pt x="3081" y="8424"/>
                  </a:cubicBezTo>
                  <a:lnTo>
                    <a:pt x="3081" y="498"/>
                  </a:lnTo>
                  <a:cubicBezTo>
                    <a:pt x="3081" y="225"/>
                    <a:pt x="2857" y="1"/>
                    <a:pt x="2584" y="1"/>
                  </a:cubicBezTo>
                  <a:lnTo>
                    <a:pt x="498" y="1"/>
                  </a:lnTo>
                  <a:cubicBezTo>
                    <a:pt x="490" y="0"/>
                    <a:pt x="481" y="0"/>
                    <a:pt x="472"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6"/>
            <p:cNvSpPr/>
            <p:nvPr/>
          </p:nvSpPr>
          <p:spPr>
            <a:xfrm>
              <a:off x="3340925" y="2534825"/>
              <a:ext cx="77425" cy="274750"/>
            </a:xfrm>
            <a:custGeom>
              <a:rect b="b" l="l" r="r" t="t"/>
              <a:pathLst>
                <a:path extrusionOk="0" h="10990" w="3097">
                  <a:moveTo>
                    <a:pt x="2487" y="594"/>
                  </a:moveTo>
                  <a:lnTo>
                    <a:pt x="2487" y="10396"/>
                  </a:lnTo>
                  <a:lnTo>
                    <a:pt x="610" y="10396"/>
                  </a:lnTo>
                  <a:lnTo>
                    <a:pt x="610" y="594"/>
                  </a:lnTo>
                  <a:close/>
                  <a:moveTo>
                    <a:pt x="498" y="0"/>
                  </a:moveTo>
                  <a:cubicBezTo>
                    <a:pt x="225" y="0"/>
                    <a:pt x="0" y="225"/>
                    <a:pt x="0" y="498"/>
                  </a:cubicBezTo>
                  <a:lnTo>
                    <a:pt x="0" y="10492"/>
                  </a:lnTo>
                  <a:cubicBezTo>
                    <a:pt x="0" y="10781"/>
                    <a:pt x="225" y="10990"/>
                    <a:pt x="498" y="10990"/>
                  </a:cubicBezTo>
                  <a:lnTo>
                    <a:pt x="2583" y="10990"/>
                  </a:lnTo>
                  <a:cubicBezTo>
                    <a:pt x="2856" y="10990"/>
                    <a:pt x="3081" y="10765"/>
                    <a:pt x="3097" y="10492"/>
                  </a:cubicBezTo>
                  <a:lnTo>
                    <a:pt x="3097" y="498"/>
                  </a:lnTo>
                  <a:cubicBezTo>
                    <a:pt x="3081" y="225"/>
                    <a:pt x="2856" y="0"/>
                    <a:pt x="2583"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6"/>
            <p:cNvSpPr/>
            <p:nvPr/>
          </p:nvSpPr>
          <p:spPr>
            <a:xfrm>
              <a:off x="3445600" y="2482675"/>
              <a:ext cx="77425" cy="327300"/>
            </a:xfrm>
            <a:custGeom>
              <a:rect b="b" l="l" r="r" t="t"/>
              <a:pathLst>
                <a:path extrusionOk="0" h="13092" w="3097">
                  <a:moveTo>
                    <a:pt x="2487" y="610"/>
                  </a:moveTo>
                  <a:lnTo>
                    <a:pt x="2487" y="12482"/>
                  </a:lnTo>
                  <a:lnTo>
                    <a:pt x="610" y="12482"/>
                  </a:lnTo>
                  <a:lnTo>
                    <a:pt x="610" y="610"/>
                  </a:lnTo>
                  <a:close/>
                  <a:moveTo>
                    <a:pt x="498" y="1"/>
                  </a:moveTo>
                  <a:cubicBezTo>
                    <a:pt x="225" y="1"/>
                    <a:pt x="1" y="225"/>
                    <a:pt x="1" y="498"/>
                  </a:cubicBezTo>
                  <a:lnTo>
                    <a:pt x="1" y="12578"/>
                  </a:lnTo>
                  <a:cubicBezTo>
                    <a:pt x="1" y="12867"/>
                    <a:pt x="225" y="13092"/>
                    <a:pt x="498" y="13092"/>
                  </a:cubicBezTo>
                  <a:lnTo>
                    <a:pt x="2584" y="13092"/>
                  </a:lnTo>
                  <a:cubicBezTo>
                    <a:pt x="2872" y="13092"/>
                    <a:pt x="3097" y="12867"/>
                    <a:pt x="3097" y="12578"/>
                  </a:cubicBezTo>
                  <a:lnTo>
                    <a:pt x="3097" y="498"/>
                  </a:lnTo>
                  <a:cubicBezTo>
                    <a:pt x="3097" y="225"/>
                    <a:pt x="2872" y="1"/>
                    <a:pt x="2584"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6"/>
            <p:cNvSpPr/>
            <p:nvPr/>
          </p:nvSpPr>
          <p:spPr>
            <a:xfrm>
              <a:off x="3129150" y="2308600"/>
              <a:ext cx="393475" cy="189350"/>
            </a:xfrm>
            <a:custGeom>
              <a:rect b="b" l="l" r="r" t="t"/>
              <a:pathLst>
                <a:path extrusionOk="0" h="7574" w="15739">
                  <a:moveTo>
                    <a:pt x="12963" y="1"/>
                  </a:moveTo>
                  <a:cubicBezTo>
                    <a:pt x="12562" y="1"/>
                    <a:pt x="12562" y="610"/>
                    <a:pt x="12963" y="610"/>
                  </a:cubicBezTo>
                  <a:lnTo>
                    <a:pt x="14616" y="610"/>
                  </a:lnTo>
                  <a:cubicBezTo>
                    <a:pt x="6979" y="6883"/>
                    <a:pt x="706" y="6964"/>
                    <a:pt x="417" y="6964"/>
                  </a:cubicBezTo>
                  <a:lnTo>
                    <a:pt x="401" y="6964"/>
                  </a:lnTo>
                  <a:cubicBezTo>
                    <a:pt x="0" y="6964"/>
                    <a:pt x="0" y="7573"/>
                    <a:pt x="401" y="7573"/>
                  </a:cubicBezTo>
                  <a:lnTo>
                    <a:pt x="449" y="7573"/>
                  </a:lnTo>
                  <a:cubicBezTo>
                    <a:pt x="1107" y="7573"/>
                    <a:pt x="7284" y="7397"/>
                    <a:pt x="14953" y="1108"/>
                  </a:cubicBezTo>
                  <a:lnTo>
                    <a:pt x="14953" y="1108"/>
                  </a:lnTo>
                  <a:lnTo>
                    <a:pt x="14552" y="2905"/>
                  </a:lnTo>
                  <a:cubicBezTo>
                    <a:pt x="14520" y="3065"/>
                    <a:pt x="14616" y="3226"/>
                    <a:pt x="14776" y="3274"/>
                  </a:cubicBezTo>
                  <a:lnTo>
                    <a:pt x="14856" y="3274"/>
                  </a:lnTo>
                  <a:cubicBezTo>
                    <a:pt x="14985" y="3274"/>
                    <a:pt x="15113" y="3161"/>
                    <a:pt x="15145" y="3033"/>
                  </a:cubicBezTo>
                  <a:lnTo>
                    <a:pt x="15739" y="370"/>
                  </a:lnTo>
                  <a:cubicBezTo>
                    <a:pt x="15739" y="354"/>
                    <a:pt x="15739" y="322"/>
                    <a:pt x="15739" y="306"/>
                  </a:cubicBezTo>
                  <a:lnTo>
                    <a:pt x="15739" y="290"/>
                  </a:lnTo>
                  <a:cubicBezTo>
                    <a:pt x="15739" y="258"/>
                    <a:pt x="15739" y="225"/>
                    <a:pt x="15723" y="209"/>
                  </a:cubicBezTo>
                  <a:cubicBezTo>
                    <a:pt x="15723" y="177"/>
                    <a:pt x="15707" y="161"/>
                    <a:pt x="15691" y="129"/>
                  </a:cubicBezTo>
                  <a:lnTo>
                    <a:pt x="15675" y="113"/>
                  </a:lnTo>
                  <a:cubicBezTo>
                    <a:pt x="15659" y="97"/>
                    <a:pt x="15643" y="81"/>
                    <a:pt x="15627" y="65"/>
                  </a:cubicBezTo>
                  <a:cubicBezTo>
                    <a:pt x="15594" y="49"/>
                    <a:pt x="15578" y="33"/>
                    <a:pt x="15546" y="33"/>
                  </a:cubicBezTo>
                  <a:lnTo>
                    <a:pt x="15530" y="33"/>
                  </a:lnTo>
                  <a:lnTo>
                    <a:pt x="15514" y="1"/>
                  </a:ln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6"/>
            <p:cNvSpPr/>
            <p:nvPr/>
          </p:nvSpPr>
          <p:spPr>
            <a:xfrm>
              <a:off x="5469875" y="1968900"/>
              <a:ext cx="77450" cy="170875"/>
            </a:xfrm>
            <a:custGeom>
              <a:rect b="b" l="l" r="r" t="t"/>
              <a:pathLst>
                <a:path extrusionOk="0" h="6835" w="3098">
                  <a:moveTo>
                    <a:pt x="2488" y="594"/>
                  </a:moveTo>
                  <a:lnTo>
                    <a:pt x="2488" y="6241"/>
                  </a:lnTo>
                  <a:lnTo>
                    <a:pt x="611" y="6241"/>
                  </a:lnTo>
                  <a:lnTo>
                    <a:pt x="611" y="594"/>
                  </a:lnTo>
                  <a:close/>
                  <a:moveTo>
                    <a:pt x="514" y="0"/>
                  </a:moveTo>
                  <a:cubicBezTo>
                    <a:pt x="225" y="0"/>
                    <a:pt x="1" y="225"/>
                    <a:pt x="1" y="498"/>
                  </a:cubicBezTo>
                  <a:lnTo>
                    <a:pt x="1" y="6337"/>
                  </a:lnTo>
                  <a:cubicBezTo>
                    <a:pt x="1" y="6610"/>
                    <a:pt x="225" y="6835"/>
                    <a:pt x="514" y="6835"/>
                  </a:cubicBezTo>
                  <a:lnTo>
                    <a:pt x="2600" y="6835"/>
                  </a:lnTo>
                  <a:cubicBezTo>
                    <a:pt x="2873" y="6835"/>
                    <a:pt x="3097" y="6610"/>
                    <a:pt x="3097" y="6337"/>
                  </a:cubicBezTo>
                  <a:lnTo>
                    <a:pt x="3097" y="498"/>
                  </a:lnTo>
                  <a:cubicBezTo>
                    <a:pt x="3097" y="225"/>
                    <a:pt x="2873" y="0"/>
                    <a:pt x="2600"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6"/>
            <p:cNvSpPr/>
            <p:nvPr/>
          </p:nvSpPr>
          <p:spPr>
            <a:xfrm>
              <a:off x="5574575" y="1957675"/>
              <a:ext cx="77425" cy="182100"/>
            </a:xfrm>
            <a:custGeom>
              <a:rect b="b" l="l" r="r" t="t"/>
              <a:pathLst>
                <a:path extrusionOk="0" h="7284" w="3097">
                  <a:moveTo>
                    <a:pt x="0" y="0"/>
                  </a:moveTo>
                  <a:lnTo>
                    <a:pt x="0" y="6786"/>
                  </a:lnTo>
                  <a:cubicBezTo>
                    <a:pt x="0" y="7059"/>
                    <a:pt x="225" y="7284"/>
                    <a:pt x="514" y="7284"/>
                  </a:cubicBezTo>
                  <a:lnTo>
                    <a:pt x="2599" y="7284"/>
                  </a:lnTo>
                  <a:cubicBezTo>
                    <a:pt x="2872" y="7284"/>
                    <a:pt x="3097" y="7059"/>
                    <a:pt x="3097" y="6786"/>
                  </a:cubicBezTo>
                  <a:lnTo>
                    <a:pt x="3097" y="0"/>
                  </a:lnTo>
                  <a:lnTo>
                    <a:pt x="2487" y="0"/>
                  </a:lnTo>
                  <a:lnTo>
                    <a:pt x="2487" y="6690"/>
                  </a:lnTo>
                  <a:lnTo>
                    <a:pt x="610" y="6690"/>
                  </a:lnTo>
                  <a:lnTo>
                    <a:pt x="610" y="0"/>
                  </a:ln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6"/>
            <p:cNvSpPr/>
            <p:nvPr/>
          </p:nvSpPr>
          <p:spPr>
            <a:xfrm>
              <a:off x="5679250" y="1957675"/>
              <a:ext cx="77425" cy="182100"/>
            </a:xfrm>
            <a:custGeom>
              <a:rect b="b" l="l" r="r" t="t"/>
              <a:pathLst>
                <a:path extrusionOk="0" h="7284" w="3097">
                  <a:moveTo>
                    <a:pt x="1" y="0"/>
                  </a:moveTo>
                  <a:lnTo>
                    <a:pt x="1" y="6786"/>
                  </a:lnTo>
                  <a:cubicBezTo>
                    <a:pt x="1" y="7059"/>
                    <a:pt x="225" y="7284"/>
                    <a:pt x="514" y="7284"/>
                  </a:cubicBezTo>
                  <a:lnTo>
                    <a:pt x="2600" y="7284"/>
                  </a:lnTo>
                  <a:cubicBezTo>
                    <a:pt x="2872" y="7284"/>
                    <a:pt x="3097" y="7059"/>
                    <a:pt x="3097" y="6786"/>
                  </a:cubicBezTo>
                  <a:lnTo>
                    <a:pt x="3097" y="0"/>
                  </a:lnTo>
                  <a:lnTo>
                    <a:pt x="2487" y="0"/>
                  </a:lnTo>
                  <a:lnTo>
                    <a:pt x="2487" y="6690"/>
                  </a:lnTo>
                  <a:lnTo>
                    <a:pt x="610" y="6690"/>
                  </a:lnTo>
                  <a:lnTo>
                    <a:pt x="610" y="0"/>
                  </a:ln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6"/>
            <p:cNvSpPr/>
            <p:nvPr/>
          </p:nvSpPr>
          <p:spPr>
            <a:xfrm>
              <a:off x="5783925" y="1957675"/>
              <a:ext cx="77450" cy="182100"/>
            </a:xfrm>
            <a:custGeom>
              <a:rect b="b" l="l" r="r" t="t"/>
              <a:pathLst>
                <a:path extrusionOk="0" h="7284" w="3098">
                  <a:moveTo>
                    <a:pt x="1" y="0"/>
                  </a:moveTo>
                  <a:lnTo>
                    <a:pt x="1" y="6786"/>
                  </a:lnTo>
                  <a:cubicBezTo>
                    <a:pt x="1" y="7059"/>
                    <a:pt x="225" y="7284"/>
                    <a:pt x="514" y="7284"/>
                  </a:cubicBezTo>
                  <a:lnTo>
                    <a:pt x="2600" y="7284"/>
                  </a:lnTo>
                  <a:cubicBezTo>
                    <a:pt x="2873" y="7284"/>
                    <a:pt x="3097" y="7059"/>
                    <a:pt x="3097" y="6786"/>
                  </a:cubicBezTo>
                  <a:lnTo>
                    <a:pt x="3097" y="0"/>
                  </a:lnTo>
                  <a:lnTo>
                    <a:pt x="2488" y="0"/>
                  </a:lnTo>
                  <a:lnTo>
                    <a:pt x="2488" y="6690"/>
                  </a:lnTo>
                  <a:lnTo>
                    <a:pt x="611" y="6690"/>
                  </a:lnTo>
                  <a:lnTo>
                    <a:pt x="611" y="0"/>
                  </a:ln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6"/>
            <p:cNvSpPr/>
            <p:nvPr/>
          </p:nvSpPr>
          <p:spPr>
            <a:xfrm>
              <a:off x="3328875" y="3641800"/>
              <a:ext cx="67825" cy="26100"/>
            </a:xfrm>
            <a:custGeom>
              <a:rect b="b" l="l" r="r" t="t"/>
              <a:pathLst>
                <a:path extrusionOk="0" h="1044" w="2713">
                  <a:moveTo>
                    <a:pt x="129" y="1"/>
                  </a:moveTo>
                  <a:cubicBezTo>
                    <a:pt x="81" y="1"/>
                    <a:pt x="49" y="17"/>
                    <a:pt x="1" y="33"/>
                  </a:cubicBezTo>
                  <a:cubicBezTo>
                    <a:pt x="482" y="225"/>
                    <a:pt x="980" y="418"/>
                    <a:pt x="1509" y="610"/>
                  </a:cubicBezTo>
                  <a:lnTo>
                    <a:pt x="2119" y="610"/>
                  </a:lnTo>
                  <a:lnTo>
                    <a:pt x="2119" y="835"/>
                  </a:lnTo>
                  <a:lnTo>
                    <a:pt x="2712" y="1043"/>
                  </a:lnTo>
                  <a:lnTo>
                    <a:pt x="2712" y="514"/>
                  </a:lnTo>
                  <a:cubicBezTo>
                    <a:pt x="2712" y="225"/>
                    <a:pt x="2488" y="1"/>
                    <a:pt x="2215"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6"/>
            <p:cNvSpPr/>
            <p:nvPr/>
          </p:nvSpPr>
          <p:spPr>
            <a:xfrm>
              <a:off x="3207350" y="3468125"/>
              <a:ext cx="189350" cy="127575"/>
            </a:xfrm>
            <a:custGeom>
              <a:rect b="b" l="l" r="r" t="t"/>
              <a:pathLst>
                <a:path extrusionOk="0" h="5103" w="7574">
                  <a:moveTo>
                    <a:pt x="4798" y="1"/>
                  </a:moveTo>
                  <a:cubicBezTo>
                    <a:pt x="4397" y="1"/>
                    <a:pt x="4397" y="610"/>
                    <a:pt x="4798" y="610"/>
                  </a:cubicBezTo>
                  <a:lnTo>
                    <a:pt x="6450" y="610"/>
                  </a:lnTo>
                  <a:cubicBezTo>
                    <a:pt x="4477" y="2247"/>
                    <a:pt x="2311" y="3627"/>
                    <a:pt x="1" y="4766"/>
                  </a:cubicBezTo>
                  <a:lnTo>
                    <a:pt x="691" y="5103"/>
                  </a:lnTo>
                  <a:cubicBezTo>
                    <a:pt x="2872" y="3996"/>
                    <a:pt x="4910" y="2648"/>
                    <a:pt x="6787" y="1092"/>
                  </a:cubicBezTo>
                  <a:lnTo>
                    <a:pt x="6787" y="1092"/>
                  </a:lnTo>
                  <a:lnTo>
                    <a:pt x="6386" y="2889"/>
                  </a:lnTo>
                  <a:cubicBezTo>
                    <a:pt x="6354" y="3049"/>
                    <a:pt x="6450" y="3209"/>
                    <a:pt x="6611" y="3242"/>
                  </a:cubicBezTo>
                  <a:lnTo>
                    <a:pt x="6675" y="3242"/>
                  </a:lnTo>
                  <a:cubicBezTo>
                    <a:pt x="6819" y="3242"/>
                    <a:pt x="6948" y="3145"/>
                    <a:pt x="6980" y="3001"/>
                  </a:cubicBezTo>
                  <a:lnTo>
                    <a:pt x="7573" y="354"/>
                  </a:lnTo>
                  <a:cubicBezTo>
                    <a:pt x="7573" y="322"/>
                    <a:pt x="7573" y="290"/>
                    <a:pt x="7573" y="274"/>
                  </a:cubicBezTo>
                  <a:lnTo>
                    <a:pt x="7573" y="258"/>
                  </a:lnTo>
                  <a:cubicBezTo>
                    <a:pt x="7573" y="225"/>
                    <a:pt x="7573" y="209"/>
                    <a:pt x="7557" y="177"/>
                  </a:cubicBezTo>
                  <a:cubicBezTo>
                    <a:pt x="7541" y="145"/>
                    <a:pt x="7541" y="129"/>
                    <a:pt x="7509" y="113"/>
                  </a:cubicBezTo>
                  <a:lnTo>
                    <a:pt x="7509" y="97"/>
                  </a:lnTo>
                  <a:cubicBezTo>
                    <a:pt x="7493" y="81"/>
                    <a:pt x="7477" y="49"/>
                    <a:pt x="7445" y="33"/>
                  </a:cubicBezTo>
                  <a:cubicBezTo>
                    <a:pt x="7429" y="17"/>
                    <a:pt x="7413" y="17"/>
                    <a:pt x="7381"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6"/>
            <p:cNvSpPr/>
            <p:nvPr/>
          </p:nvSpPr>
          <p:spPr>
            <a:xfrm>
              <a:off x="5899850" y="2856825"/>
              <a:ext cx="115125" cy="98750"/>
            </a:xfrm>
            <a:custGeom>
              <a:rect b="b" l="l" r="r" t="t"/>
              <a:pathLst>
                <a:path extrusionOk="0" h="3950" w="4605">
                  <a:moveTo>
                    <a:pt x="2646" y="607"/>
                  </a:moveTo>
                  <a:cubicBezTo>
                    <a:pt x="2984" y="607"/>
                    <a:pt x="3329" y="733"/>
                    <a:pt x="3610" y="1014"/>
                  </a:cubicBezTo>
                  <a:cubicBezTo>
                    <a:pt x="4477" y="1880"/>
                    <a:pt x="3851" y="3356"/>
                    <a:pt x="2632" y="3356"/>
                  </a:cubicBezTo>
                  <a:cubicBezTo>
                    <a:pt x="1878" y="3356"/>
                    <a:pt x="1268" y="2730"/>
                    <a:pt x="1268" y="1976"/>
                  </a:cubicBezTo>
                  <a:cubicBezTo>
                    <a:pt x="1268" y="1152"/>
                    <a:pt x="1942" y="607"/>
                    <a:pt x="2646" y="607"/>
                  </a:cubicBezTo>
                  <a:close/>
                  <a:moveTo>
                    <a:pt x="2623" y="1"/>
                  </a:moveTo>
                  <a:cubicBezTo>
                    <a:pt x="2137" y="1"/>
                    <a:pt x="1641" y="180"/>
                    <a:pt x="1236" y="580"/>
                  </a:cubicBezTo>
                  <a:cubicBezTo>
                    <a:pt x="0" y="1832"/>
                    <a:pt x="867" y="3950"/>
                    <a:pt x="2632" y="3950"/>
                  </a:cubicBezTo>
                  <a:cubicBezTo>
                    <a:pt x="3723" y="3950"/>
                    <a:pt x="4605" y="3067"/>
                    <a:pt x="4605" y="1976"/>
                  </a:cubicBezTo>
                  <a:cubicBezTo>
                    <a:pt x="4605" y="783"/>
                    <a:pt x="3637" y="1"/>
                    <a:pt x="2623"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6"/>
            <p:cNvSpPr/>
            <p:nvPr/>
          </p:nvSpPr>
          <p:spPr>
            <a:xfrm>
              <a:off x="5868575" y="2963975"/>
              <a:ext cx="194150" cy="104700"/>
            </a:xfrm>
            <a:custGeom>
              <a:rect b="b" l="l" r="r" t="t"/>
              <a:pathLst>
                <a:path extrusionOk="0" h="4188" w="7766">
                  <a:moveTo>
                    <a:pt x="3883" y="594"/>
                  </a:moveTo>
                  <a:cubicBezTo>
                    <a:pt x="5567" y="594"/>
                    <a:pt x="6995" y="1894"/>
                    <a:pt x="7139" y="3578"/>
                  </a:cubicBezTo>
                  <a:lnTo>
                    <a:pt x="610" y="3578"/>
                  </a:lnTo>
                  <a:cubicBezTo>
                    <a:pt x="770" y="1894"/>
                    <a:pt x="2182" y="594"/>
                    <a:pt x="3883" y="594"/>
                  </a:cubicBezTo>
                  <a:close/>
                  <a:moveTo>
                    <a:pt x="3883" y="0"/>
                  </a:moveTo>
                  <a:cubicBezTo>
                    <a:pt x="1733" y="0"/>
                    <a:pt x="0" y="1733"/>
                    <a:pt x="0" y="3883"/>
                  </a:cubicBezTo>
                  <a:cubicBezTo>
                    <a:pt x="0" y="4043"/>
                    <a:pt x="128" y="4188"/>
                    <a:pt x="289" y="4188"/>
                  </a:cubicBezTo>
                  <a:lnTo>
                    <a:pt x="7460" y="4188"/>
                  </a:lnTo>
                  <a:cubicBezTo>
                    <a:pt x="7621" y="4188"/>
                    <a:pt x="7765" y="4043"/>
                    <a:pt x="7765" y="3883"/>
                  </a:cubicBezTo>
                  <a:cubicBezTo>
                    <a:pt x="7765" y="1733"/>
                    <a:pt x="6016" y="0"/>
                    <a:pt x="3883"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6"/>
            <p:cNvSpPr/>
            <p:nvPr/>
          </p:nvSpPr>
          <p:spPr>
            <a:xfrm>
              <a:off x="5720575" y="3111975"/>
              <a:ext cx="115525" cy="98650"/>
            </a:xfrm>
            <a:custGeom>
              <a:rect b="b" l="l" r="r" t="t"/>
              <a:pathLst>
                <a:path extrusionOk="0" h="3946" w="4621">
                  <a:moveTo>
                    <a:pt x="2631" y="589"/>
                  </a:moveTo>
                  <a:cubicBezTo>
                    <a:pt x="3336" y="589"/>
                    <a:pt x="4011" y="1138"/>
                    <a:pt x="4011" y="1974"/>
                  </a:cubicBezTo>
                  <a:cubicBezTo>
                    <a:pt x="4011" y="2728"/>
                    <a:pt x="3401" y="3337"/>
                    <a:pt x="2631" y="3337"/>
                  </a:cubicBezTo>
                  <a:cubicBezTo>
                    <a:pt x="1412" y="3337"/>
                    <a:pt x="802" y="1861"/>
                    <a:pt x="1669" y="995"/>
                  </a:cubicBezTo>
                  <a:cubicBezTo>
                    <a:pt x="1949" y="715"/>
                    <a:pt x="2293" y="589"/>
                    <a:pt x="2631" y="589"/>
                  </a:cubicBezTo>
                  <a:close/>
                  <a:moveTo>
                    <a:pt x="2631" y="0"/>
                  </a:moveTo>
                  <a:cubicBezTo>
                    <a:pt x="882" y="0"/>
                    <a:pt x="0" y="2118"/>
                    <a:pt x="1235" y="3370"/>
                  </a:cubicBezTo>
                  <a:cubicBezTo>
                    <a:pt x="1639" y="3768"/>
                    <a:pt x="2134" y="3946"/>
                    <a:pt x="2620" y="3946"/>
                  </a:cubicBezTo>
                  <a:cubicBezTo>
                    <a:pt x="3641" y="3946"/>
                    <a:pt x="4621" y="3159"/>
                    <a:pt x="4621" y="1974"/>
                  </a:cubicBezTo>
                  <a:cubicBezTo>
                    <a:pt x="4604" y="883"/>
                    <a:pt x="3722" y="0"/>
                    <a:pt x="2631"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6"/>
            <p:cNvSpPr/>
            <p:nvPr/>
          </p:nvSpPr>
          <p:spPr>
            <a:xfrm>
              <a:off x="5689275" y="3218650"/>
              <a:ext cx="194550" cy="104725"/>
            </a:xfrm>
            <a:custGeom>
              <a:rect b="b" l="l" r="r" t="t"/>
              <a:pathLst>
                <a:path extrusionOk="0" h="4189" w="7782">
                  <a:moveTo>
                    <a:pt x="3883" y="611"/>
                  </a:moveTo>
                  <a:cubicBezTo>
                    <a:pt x="5584" y="611"/>
                    <a:pt x="6996" y="1894"/>
                    <a:pt x="7156" y="3595"/>
                  </a:cubicBezTo>
                  <a:lnTo>
                    <a:pt x="626" y="3595"/>
                  </a:lnTo>
                  <a:cubicBezTo>
                    <a:pt x="771" y="1894"/>
                    <a:pt x="2199" y="611"/>
                    <a:pt x="3883" y="611"/>
                  </a:cubicBezTo>
                  <a:close/>
                  <a:moveTo>
                    <a:pt x="3883" y="1"/>
                  </a:moveTo>
                  <a:cubicBezTo>
                    <a:pt x="1749" y="1"/>
                    <a:pt x="1" y="1750"/>
                    <a:pt x="1" y="3883"/>
                  </a:cubicBezTo>
                  <a:cubicBezTo>
                    <a:pt x="1" y="4060"/>
                    <a:pt x="145" y="4188"/>
                    <a:pt x="305" y="4188"/>
                  </a:cubicBezTo>
                  <a:lnTo>
                    <a:pt x="7477" y="4188"/>
                  </a:lnTo>
                  <a:cubicBezTo>
                    <a:pt x="7637" y="4188"/>
                    <a:pt x="7782" y="4060"/>
                    <a:pt x="7782" y="3883"/>
                  </a:cubicBezTo>
                  <a:cubicBezTo>
                    <a:pt x="7766" y="1750"/>
                    <a:pt x="6033" y="1"/>
                    <a:pt x="3883"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6"/>
            <p:cNvSpPr/>
            <p:nvPr/>
          </p:nvSpPr>
          <p:spPr>
            <a:xfrm>
              <a:off x="6095575" y="3111975"/>
              <a:ext cx="115150" cy="98650"/>
            </a:xfrm>
            <a:custGeom>
              <a:rect b="b" l="l" r="r" t="t"/>
              <a:pathLst>
                <a:path extrusionOk="0" h="3946" w="4606">
                  <a:moveTo>
                    <a:pt x="1974" y="594"/>
                  </a:moveTo>
                  <a:cubicBezTo>
                    <a:pt x="3193" y="594"/>
                    <a:pt x="3803" y="2070"/>
                    <a:pt x="2937" y="2936"/>
                  </a:cubicBezTo>
                  <a:cubicBezTo>
                    <a:pt x="2656" y="3217"/>
                    <a:pt x="2310" y="3343"/>
                    <a:pt x="1972" y="3343"/>
                  </a:cubicBezTo>
                  <a:cubicBezTo>
                    <a:pt x="1268" y="3343"/>
                    <a:pt x="594" y="2798"/>
                    <a:pt x="594" y="1974"/>
                  </a:cubicBezTo>
                  <a:cubicBezTo>
                    <a:pt x="594" y="1204"/>
                    <a:pt x="1220" y="594"/>
                    <a:pt x="1974" y="594"/>
                  </a:cubicBezTo>
                  <a:close/>
                  <a:moveTo>
                    <a:pt x="1974" y="0"/>
                  </a:moveTo>
                  <a:cubicBezTo>
                    <a:pt x="883" y="0"/>
                    <a:pt x="1" y="883"/>
                    <a:pt x="1" y="1974"/>
                  </a:cubicBezTo>
                  <a:cubicBezTo>
                    <a:pt x="1" y="3159"/>
                    <a:pt x="973" y="3946"/>
                    <a:pt x="1989" y="3946"/>
                  </a:cubicBezTo>
                  <a:cubicBezTo>
                    <a:pt x="2473" y="3946"/>
                    <a:pt x="2966" y="3768"/>
                    <a:pt x="3370" y="3370"/>
                  </a:cubicBezTo>
                  <a:cubicBezTo>
                    <a:pt x="4605" y="2118"/>
                    <a:pt x="3739" y="0"/>
                    <a:pt x="1974"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6"/>
            <p:cNvSpPr/>
            <p:nvPr/>
          </p:nvSpPr>
          <p:spPr>
            <a:xfrm>
              <a:off x="6047850" y="3218650"/>
              <a:ext cx="194150" cy="104725"/>
            </a:xfrm>
            <a:custGeom>
              <a:rect b="b" l="l" r="r" t="t"/>
              <a:pathLst>
                <a:path extrusionOk="0" h="4189" w="7766">
                  <a:moveTo>
                    <a:pt x="3883" y="611"/>
                  </a:moveTo>
                  <a:cubicBezTo>
                    <a:pt x="5584" y="611"/>
                    <a:pt x="6995" y="1894"/>
                    <a:pt x="7156" y="3595"/>
                  </a:cubicBezTo>
                  <a:lnTo>
                    <a:pt x="610" y="3595"/>
                  </a:lnTo>
                  <a:cubicBezTo>
                    <a:pt x="771" y="1894"/>
                    <a:pt x="2182" y="611"/>
                    <a:pt x="3883" y="611"/>
                  </a:cubicBezTo>
                  <a:close/>
                  <a:moveTo>
                    <a:pt x="3883" y="1"/>
                  </a:moveTo>
                  <a:cubicBezTo>
                    <a:pt x="1733" y="1"/>
                    <a:pt x="0" y="1750"/>
                    <a:pt x="0" y="3883"/>
                  </a:cubicBezTo>
                  <a:cubicBezTo>
                    <a:pt x="0" y="4060"/>
                    <a:pt x="129" y="4188"/>
                    <a:pt x="305" y="4188"/>
                  </a:cubicBezTo>
                  <a:lnTo>
                    <a:pt x="7461" y="4188"/>
                  </a:lnTo>
                  <a:cubicBezTo>
                    <a:pt x="7621" y="4188"/>
                    <a:pt x="7766" y="4060"/>
                    <a:pt x="7766" y="3883"/>
                  </a:cubicBezTo>
                  <a:cubicBezTo>
                    <a:pt x="7766" y="1750"/>
                    <a:pt x="6017" y="17"/>
                    <a:pt x="3883"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6"/>
            <p:cNvSpPr/>
            <p:nvPr/>
          </p:nvSpPr>
          <p:spPr>
            <a:xfrm>
              <a:off x="5900175" y="3105650"/>
              <a:ext cx="130850" cy="147925"/>
            </a:xfrm>
            <a:custGeom>
              <a:rect b="b" l="l" r="r" t="t"/>
              <a:pathLst>
                <a:path extrusionOk="0" h="5917" w="5234">
                  <a:moveTo>
                    <a:pt x="2659" y="1"/>
                  </a:moveTo>
                  <a:cubicBezTo>
                    <a:pt x="2510" y="1"/>
                    <a:pt x="2362" y="101"/>
                    <a:pt x="2362" y="302"/>
                  </a:cubicBezTo>
                  <a:lnTo>
                    <a:pt x="2362" y="3254"/>
                  </a:lnTo>
                  <a:lnTo>
                    <a:pt x="212" y="5403"/>
                  </a:lnTo>
                  <a:cubicBezTo>
                    <a:pt x="1" y="5615"/>
                    <a:pt x="203" y="5903"/>
                    <a:pt x="432" y="5903"/>
                  </a:cubicBezTo>
                  <a:cubicBezTo>
                    <a:pt x="499" y="5903"/>
                    <a:pt x="568" y="5878"/>
                    <a:pt x="629" y="5820"/>
                  </a:cubicBezTo>
                  <a:lnTo>
                    <a:pt x="2667" y="3799"/>
                  </a:lnTo>
                  <a:lnTo>
                    <a:pt x="4688" y="5820"/>
                  </a:lnTo>
                  <a:cubicBezTo>
                    <a:pt x="4736" y="5885"/>
                    <a:pt x="4817" y="5917"/>
                    <a:pt x="4897" y="5917"/>
                  </a:cubicBezTo>
                  <a:cubicBezTo>
                    <a:pt x="4977" y="5917"/>
                    <a:pt x="5057" y="5885"/>
                    <a:pt x="5105" y="5820"/>
                  </a:cubicBezTo>
                  <a:cubicBezTo>
                    <a:pt x="5234" y="5708"/>
                    <a:pt x="5234" y="5516"/>
                    <a:pt x="5105" y="5403"/>
                  </a:cubicBezTo>
                  <a:lnTo>
                    <a:pt x="2955" y="3254"/>
                  </a:lnTo>
                  <a:lnTo>
                    <a:pt x="2955" y="302"/>
                  </a:lnTo>
                  <a:cubicBezTo>
                    <a:pt x="2955" y="101"/>
                    <a:pt x="2807" y="1"/>
                    <a:pt x="2659"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6"/>
            <p:cNvSpPr/>
            <p:nvPr/>
          </p:nvSpPr>
          <p:spPr>
            <a:xfrm>
              <a:off x="6104800" y="1961050"/>
              <a:ext cx="115550" cy="98925"/>
            </a:xfrm>
            <a:custGeom>
              <a:rect b="b" l="l" r="r" t="t"/>
              <a:pathLst>
                <a:path extrusionOk="0" h="3957" w="4622">
                  <a:moveTo>
                    <a:pt x="1974" y="603"/>
                  </a:moveTo>
                  <a:cubicBezTo>
                    <a:pt x="3193" y="603"/>
                    <a:pt x="3803" y="2095"/>
                    <a:pt x="2953" y="2961"/>
                  </a:cubicBezTo>
                  <a:cubicBezTo>
                    <a:pt x="2674" y="3235"/>
                    <a:pt x="2331" y="3357"/>
                    <a:pt x="1994" y="3357"/>
                  </a:cubicBezTo>
                  <a:cubicBezTo>
                    <a:pt x="1282" y="3357"/>
                    <a:pt x="594" y="2810"/>
                    <a:pt x="594" y="1983"/>
                  </a:cubicBezTo>
                  <a:cubicBezTo>
                    <a:pt x="594" y="1229"/>
                    <a:pt x="1220" y="603"/>
                    <a:pt x="1974" y="603"/>
                  </a:cubicBezTo>
                  <a:close/>
                  <a:moveTo>
                    <a:pt x="1982" y="0"/>
                  </a:moveTo>
                  <a:cubicBezTo>
                    <a:pt x="968" y="0"/>
                    <a:pt x="1" y="790"/>
                    <a:pt x="1" y="1983"/>
                  </a:cubicBezTo>
                  <a:cubicBezTo>
                    <a:pt x="1" y="3074"/>
                    <a:pt x="883" y="3956"/>
                    <a:pt x="1974" y="3956"/>
                  </a:cubicBezTo>
                  <a:cubicBezTo>
                    <a:pt x="3739" y="3956"/>
                    <a:pt x="4621" y="1838"/>
                    <a:pt x="3370" y="587"/>
                  </a:cubicBezTo>
                  <a:cubicBezTo>
                    <a:pt x="2964" y="181"/>
                    <a:pt x="2468" y="0"/>
                    <a:pt x="1982"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6"/>
            <p:cNvSpPr/>
            <p:nvPr/>
          </p:nvSpPr>
          <p:spPr>
            <a:xfrm>
              <a:off x="6057075" y="2068350"/>
              <a:ext cx="194150" cy="104325"/>
            </a:xfrm>
            <a:custGeom>
              <a:rect b="b" l="l" r="r" t="t"/>
              <a:pathLst>
                <a:path extrusionOk="0" h="4173" w="7766">
                  <a:moveTo>
                    <a:pt x="3883" y="595"/>
                  </a:moveTo>
                  <a:cubicBezTo>
                    <a:pt x="5584" y="595"/>
                    <a:pt x="6995" y="1878"/>
                    <a:pt x="7156" y="3563"/>
                  </a:cubicBezTo>
                  <a:lnTo>
                    <a:pt x="610" y="3563"/>
                  </a:lnTo>
                  <a:cubicBezTo>
                    <a:pt x="771" y="1878"/>
                    <a:pt x="2182" y="595"/>
                    <a:pt x="3883" y="595"/>
                  </a:cubicBezTo>
                  <a:close/>
                  <a:moveTo>
                    <a:pt x="3883" y="1"/>
                  </a:moveTo>
                  <a:cubicBezTo>
                    <a:pt x="1749" y="1"/>
                    <a:pt x="0" y="1734"/>
                    <a:pt x="0" y="3883"/>
                  </a:cubicBezTo>
                  <a:cubicBezTo>
                    <a:pt x="0" y="4044"/>
                    <a:pt x="145" y="4172"/>
                    <a:pt x="305" y="4172"/>
                  </a:cubicBezTo>
                  <a:lnTo>
                    <a:pt x="7477" y="4172"/>
                  </a:lnTo>
                  <a:cubicBezTo>
                    <a:pt x="7637" y="4172"/>
                    <a:pt x="7766" y="4044"/>
                    <a:pt x="7766" y="3883"/>
                  </a:cubicBezTo>
                  <a:cubicBezTo>
                    <a:pt x="7766" y="1734"/>
                    <a:pt x="6033" y="1"/>
                    <a:pt x="3883"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6"/>
            <p:cNvSpPr/>
            <p:nvPr/>
          </p:nvSpPr>
          <p:spPr>
            <a:xfrm>
              <a:off x="5925525" y="2216125"/>
              <a:ext cx="115525" cy="98925"/>
            </a:xfrm>
            <a:custGeom>
              <a:rect b="b" l="l" r="r" t="t"/>
              <a:pathLst>
                <a:path extrusionOk="0" h="3957" w="4621">
                  <a:moveTo>
                    <a:pt x="1990" y="603"/>
                  </a:moveTo>
                  <a:cubicBezTo>
                    <a:pt x="3209" y="603"/>
                    <a:pt x="3819" y="2079"/>
                    <a:pt x="2952" y="2946"/>
                  </a:cubicBezTo>
                  <a:cubicBezTo>
                    <a:pt x="2671" y="3227"/>
                    <a:pt x="2326" y="3353"/>
                    <a:pt x="1988" y="3353"/>
                  </a:cubicBezTo>
                  <a:cubicBezTo>
                    <a:pt x="1284" y="3353"/>
                    <a:pt x="610" y="2807"/>
                    <a:pt x="610" y="1983"/>
                  </a:cubicBezTo>
                  <a:cubicBezTo>
                    <a:pt x="610" y="1213"/>
                    <a:pt x="1220" y="603"/>
                    <a:pt x="1990" y="603"/>
                  </a:cubicBezTo>
                  <a:close/>
                  <a:moveTo>
                    <a:pt x="1994" y="1"/>
                  </a:moveTo>
                  <a:cubicBezTo>
                    <a:pt x="975" y="1"/>
                    <a:pt x="0" y="790"/>
                    <a:pt x="0" y="1983"/>
                  </a:cubicBezTo>
                  <a:cubicBezTo>
                    <a:pt x="0" y="3074"/>
                    <a:pt x="883" y="3957"/>
                    <a:pt x="1990" y="3957"/>
                  </a:cubicBezTo>
                  <a:cubicBezTo>
                    <a:pt x="3738" y="3957"/>
                    <a:pt x="4621" y="1823"/>
                    <a:pt x="3385" y="587"/>
                  </a:cubicBezTo>
                  <a:cubicBezTo>
                    <a:pt x="2980" y="182"/>
                    <a:pt x="2482" y="1"/>
                    <a:pt x="1994"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6"/>
            <p:cNvSpPr/>
            <p:nvPr/>
          </p:nvSpPr>
          <p:spPr>
            <a:xfrm>
              <a:off x="5877800" y="2323050"/>
              <a:ext cx="194550" cy="104700"/>
            </a:xfrm>
            <a:custGeom>
              <a:rect b="b" l="l" r="r" t="t"/>
              <a:pathLst>
                <a:path extrusionOk="0" h="4188" w="7782">
                  <a:moveTo>
                    <a:pt x="3899" y="610"/>
                  </a:moveTo>
                  <a:cubicBezTo>
                    <a:pt x="5583" y="610"/>
                    <a:pt x="6995" y="1893"/>
                    <a:pt x="7155" y="3594"/>
                  </a:cubicBezTo>
                  <a:lnTo>
                    <a:pt x="626" y="3594"/>
                  </a:lnTo>
                  <a:cubicBezTo>
                    <a:pt x="786" y="1893"/>
                    <a:pt x="2198" y="610"/>
                    <a:pt x="3899" y="610"/>
                  </a:cubicBezTo>
                  <a:close/>
                  <a:moveTo>
                    <a:pt x="3899" y="0"/>
                  </a:moveTo>
                  <a:cubicBezTo>
                    <a:pt x="1749" y="0"/>
                    <a:pt x="0" y="1749"/>
                    <a:pt x="0" y="3883"/>
                  </a:cubicBezTo>
                  <a:cubicBezTo>
                    <a:pt x="0" y="4059"/>
                    <a:pt x="144" y="4188"/>
                    <a:pt x="305" y="4188"/>
                  </a:cubicBezTo>
                  <a:lnTo>
                    <a:pt x="7476" y="4188"/>
                  </a:lnTo>
                  <a:cubicBezTo>
                    <a:pt x="7637" y="4188"/>
                    <a:pt x="7781" y="4059"/>
                    <a:pt x="7781" y="3883"/>
                  </a:cubicBezTo>
                  <a:cubicBezTo>
                    <a:pt x="7781" y="1749"/>
                    <a:pt x="6032" y="0"/>
                    <a:pt x="3899"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6"/>
            <p:cNvSpPr/>
            <p:nvPr/>
          </p:nvSpPr>
          <p:spPr>
            <a:xfrm>
              <a:off x="6284100" y="2216125"/>
              <a:ext cx="115525" cy="98925"/>
            </a:xfrm>
            <a:custGeom>
              <a:rect b="b" l="l" r="r" t="t"/>
              <a:pathLst>
                <a:path extrusionOk="0" h="3957" w="4621">
                  <a:moveTo>
                    <a:pt x="1973" y="603"/>
                  </a:moveTo>
                  <a:cubicBezTo>
                    <a:pt x="3193" y="603"/>
                    <a:pt x="3818" y="2079"/>
                    <a:pt x="2952" y="2946"/>
                  </a:cubicBezTo>
                  <a:cubicBezTo>
                    <a:pt x="2671" y="3227"/>
                    <a:pt x="2324" y="3353"/>
                    <a:pt x="1984" y="3353"/>
                  </a:cubicBezTo>
                  <a:cubicBezTo>
                    <a:pt x="1275" y="3353"/>
                    <a:pt x="594" y="2807"/>
                    <a:pt x="594" y="1983"/>
                  </a:cubicBezTo>
                  <a:cubicBezTo>
                    <a:pt x="594" y="1213"/>
                    <a:pt x="1219" y="603"/>
                    <a:pt x="1973" y="603"/>
                  </a:cubicBezTo>
                  <a:close/>
                  <a:moveTo>
                    <a:pt x="1989" y="1"/>
                  </a:moveTo>
                  <a:cubicBezTo>
                    <a:pt x="975" y="1"/>
                    <a:pt x="0" y="790"/>
                    <a:pt x="0" y="1983"/>
                  </a:cubicBezTo>
                  <a:cubicBezTo>
                    <a:pt x="0" y="3074"/>
                    <a:pt x="882" y="3957"/>
                    <a:pt x="1973" y="3957"/>
                  </a:cubicBezTo>
                  <a:cubicBezTo>
                    <a:pt x="3738" y="3957"/>
                    <a:pt x="4621" y="1823"/>
                    <a:pt x="3369" y="587"/>
                  </a:cubicBezTo>
                  <a:cubicBezTo>
                    <a:pt x="2969" y="182"/>
                    <a:pt x="2474" y="1"/>
                    <a:pt x="1989"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6"/>
            <p:cNvSpPr/>
            <p:nvPr/>
          </p:nvSpPr>
          <p:spPr>
            <a:xfrm>
              <a:off x="6236350" y="2323050"/>
              <a:ext cx="194150" cy="104700"/>
            </a:xfrm>
            <a:custGeom>
              <a:rect b="b" l="l" r="r" t="t"/>
              <a:pathLst>
                <a:path extrusionOk="0" h="4188" w="7766">
                  <a:moveTo>
                    <a:pt x="3883" y="610"/>
                  </a:moveTo>
                  <a:cubicBezTo>
                    <a:pt x="5584" y="610"/>
                    <a:pt x="6996" y="1893"/>
                    <a:pt x="7156" y="3594"/>
                  </a:cubicBezTo>
                  <a:lnTo>
                    <a:pt x="611" y="3594"/>
                  </a:lnTo>
                  <a:cubicBezTo>
                    <a:pt x="771" y="1893"/>
                    <a:pt x="2183" y="610"/>
                    <a:pt x="3883" y="610"/>
                  </a:cubicBezTo>
                  <a:close/>
                  <a:moveTo>
                    <a:pt x="3883" y="0"/>
                  </a:moveTo>
                  <a:cubicBezTo>
                    <a:pt x="1734" y="0"/>
                    <a:pt x="1" y="1749"/>
                    <a:pt x="1" y="3883"/>
                  </a:cubicBezTo>
                  <a:cubicBezTo>
                    <a:pt x="1" y="4059"/>
                    <a:pt x="129" y="4188"/>
                    <a:pt x="306" y="4188"/>
                  </a:cubicBezTo>
                  <a:lnTo>
                    <a:pt x="7461" y="4188"/>
                  </a:lnTo>
                  <a:cubicBezTo>
                    <a:pt x="7638" y="4188"/>
                    <a:pt x="7766" y="4059"/>
                    <a:pt x="7766" y="3883"/>
                  </a:cubicBezTo>
                  <a:cubicBezTo>
                    <a:pt x="7766" y="1749"/>
                    <a:pt x="6033" y="0"/>
                    <a:pt x="3883"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6"/>
            <p:cNvSpPr/>
            <p:nvPr/>
          </p:nvSpPr>
          <p:spPr>
            <a:xfrm>
              <a:off x="6091175" y="2209650"/>
              <a:ext cx="129975" cy="148325"/>
            </a:xfrm>
            <a:custGeom>
              <a:rect b="b" l="l" r="r" t="t"/>
              <a:pathLst>
                <a:path extrusionOk="0" h="5933" w="5199">
                  <a:moveTo>
                    <a:pt x="2567" y="0"/>
                  </a:moveTo>
                  <a:cubicBezTo>
                    <a:pt x="2415" y="0"/>
                    <a:pt x="2262" y="100"/>
                    <a:pt x="2262" y="301"/>
                  </a:cubicBezTo>
                  <a:lnTo>
                    <a:pt x="2262" y="3253"/>
                  </a:lnTo>
                  <a:lnTo>
                    <a:pt x="112" y="5403"/>
                  </a:lnTo>
                  <a:cubicBezTo>
                    <a:pt x="0" y="5531"/>
                    <a:pt x="0" y="5724"/>
                    <a:pt x="112" y="5836"/>
                  </a:cubicBezTo>
                  <a:cubicBezTo>
                    <a:pt x="169" y="5892"/>
                    <a:pt x="245" y="5920"/>
                    <a:pt x="321" y="5920"/>
                  </a:cubicBezTo>
                  <a:cubicBezTo>
                    <a:pt x="397" y="5920"/>
                    <a:pt x="473" y="5892"/>
                    <a:pt x="530" y="5836"/>
                  </a:cubicBezTo>
                  <a:lnTo>
                    <a:pt x="2567" y="3814"/>
                  </a:lnTo>
                  <a:lnTo>
                    <a:pt x="4589" y="5836"/>
                  </a:lnTo>
                  <a:cubicBezTo>
                    <a:pt x="4653" y="5884"/>
                    <a:pt x="4717" y="5916"/>
                    <a:pt x="4797" y="5932"/>
                  </a:cubicBezTo>
                  <a:cubicBezTo>
                    <a:pt x="5070" y="5916"/>
                    <a:pt x="5198" y="5595"/>
                    <a:pt x="5022" y="5403"/>
                  </a:cubicBezTo>
                  <a:lnTo>
                    <a:pt x="2872" y="3253"/>
                  </a:lnTo>
                  <a:lnTo>
                    <a:pt x="2872" y="301"/>
                  </a:lnTo>
                  <a:cubicBezTo>
                    <a:pt x="2872" y="100"/>
                    <a:pt x="2720" y="0"/>
                    <a:pt x="2567"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6"/>
            <p:cNvSpPr/>
            <p:nvPr/>
          </p:nvSpPr>
          <p:spPr>
            <a:xfrm>
              <a:off x="3308425" y="2919575"/>
              <a:ext cx="291225" cy="252975"/>
            </a:xfrm>
            <a:custGeom>
              <a:rect b="b" l="l" r="r" t="t"/>
              <a:pathLst>
                <a:path extrusionOk="0" h="10119" w="11649">
                  <a:moveTo>
                    <a:pt x="3161" y="1022"/>
                  </a:moveTo>
                  <a:lnTo>
                    <a:pt x="3161" y="1953"/>
                  </a:lnTo>
                  <a:cubicBezTo>
                    <a:pt x="3161" y="2113"/>
                    <a:pt x="3306" y="2242"/>
                    <a:pt x="3466" y="2242"/>
                  </a:cubicBezTo>
                  <a:cubicBezTo>
                    <a:pt x="7525" y="2258"/>
                    <a:pt x="10862" y="5450"/>
                    <a:pt x="11039" y="9525"/>
                  </a:cubicBezTo>
                  <a:lnTo>
                    <a:pt x="8857" y="9525"/>
                  </a:lnTo>
                  <a:cubicBezTo>
                    <a:pt x="8696" y="6654"/>
                    <a:pt x="6338" y="4424"/>
                    <a:pt x="3466" y="4424"/>
                  </a:cubicBezTo>
                  <a:cubicBezTo>
                    <a:pt x="3306" y="4424"/>
                    <a:pt x="3177" y="4552"/>
                    <a:pt x="3177" y="4712"/>
                  </a:cubicBezTo>
                  <a:lnTo>
                    <a:pt x="3177" y="5803"/>
                  </a:lnTo>
                  <a:lnTo>
                    <a:pt x="723" y="3413"/>
                  </a:lnTo>
                  <a:lnTo>
                    <a:pt x="3161" y="1022"/>
                  </a:lnTo>
                  <a:close/>
                  <a:moveTo>
                    <a:pt x="3464" y="1"/>
                  </a:moveTo>
                  <a:cubicBezTo>
                    <a:pt x="3390" y="1"/>
                    <a:pt x="3318" y="26"/>
                    <a:pt x="3257" y="76"/>
                  </a:cubicBezTo>
                  <a:lnTo>
                    <a:pt x="97" y="3188"/>
                  </a:lnTo>
                  <a:cubicBezTo>
                    <a:pt x="33" y="3252"/>
                    <a:pt x="1" y="3333"/>
                    <a:pt x="1" y="3413"/>
                  </a:cubicBezTo>
                  <a:cubicBezTo>
                    <a:pt x="1" y="3493"/>
                    <a:pt x="33" y="3573"/>
                    <a:pt x="97" y="3621"/>
                  </a:cubicBezTo>
                  <a:lnTo>
                    <a:pt x="3257" y="6734"/>
                  </a:lnTo>
                  <a:cubicBezTo>
                    <a:pt x="3323" y="6788"/>
                    <a:pt x="3403" y="6821"/>
                    <a:pt x="3483" y="6821"/>
                  </a:cubicBezTo>
                  <a:cubicBezTo>
                    <a:pt x="3521" y="6821"/>
                    <a:pt x="3558" y="6813"/>
                    <a:pt x="3594" y="6798"/>
                  </a:cubicBezTo>
                  <a:cubicBezTo>
                    <a:pt x="3691" y="6750"/>
                    <a:pt x="3771" y="6638"/>
                    <a:pt x="3771" y="6525"/>
                  </a:cubicBezTo>
                  <a:lnTo>
                    <a:pt x="3771" y="5033"/>
                  </a:lnTo>
                  <a:cubicBezTo>
                    <a:pt x="6290" y="5194"/>
                    <a:pt x="8263" y="7295"/>
                    <a:pt x="8263" y="9814"/>
                  </a:cubicBezTo>
                  <a:cubicBezTo>
                    <a:pt x="8263" y="9991"/>
                    <a:pt x="8407" y="10119"/>
                    <a:pt x="8568" y="10119"/>
                  </a:cubicBezTo>
                  <a:lnTo>
                    <a:pt x="11359" y="10119"/>
                  </a:lnTo>
                  <a:cubicBezTo>
                    <a:pt x="11520" y="10119"/>
                    <a:pt x="11648" y="9991"/>
                    <a:pt x="11648" y="9814"/>
                  </a:cubicBezTo>
                  <a:cubicBezTo>
                    <a:pt x="11648" y="5418"/>
                    <a:pt x="8167" y="1809"/>
                    <a:pt x="3771" y="1648"/>
                  </a:cubicBezTo>
                  <a:lnTo>
                    <a:pt x="3771" y="301"/>
                  </a:lnTo>
                  <a:cubicBezTo>
                    <a:pt x="3771" y="172"/>
                    <a:pt x="3691" y="60"/>
                    <a:pt x="3594" y="28"/>
                  </a:cubicBezTo>
                  <a:cubicBezTo>
                    <a:pt x="3552" y="10"/>
                    <a:pt x="3508" y="1"/>
                    <a:pt x="3464"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6"/>
            <p:cNvSpPr/>
            <p:nvPr/>
          </p:nvSpPr>
          <p:spPr>
            <a:xfrm>
              <a:off x="398550" y="3103300"/>
              <a:ext cx="291200" cy="252950"/>
            </a:xfrm>
            <a:custGeom>
              <a:rect b="b" l="l" r="r" t="t"/>
              <a:pathLst>
                <a:path extrusionOk="0" h="10118" w="11648">
                  <a:moveTo>
                    <a:pt x="3161" y="1005"/>
                  </a:moveTo>
                  <a:lnTo>
                    <a:pt x="3161" y="1936"/>
                  </a:lnTo>
                  <a:cubicBezTo>
                    <a:pt x="3161" y="2112"/>
                    <a:pt x="3305" y="2241"/>
                    <a:pt x="3466" y="2241"/>
                  </a:cubicBezTo>
                  <a:cubicBezTo>
                    <a:pt x="7525" y="2241"/>
                    <a:pt x="10862" y="5449"/>
                    <a:pt x="11038" y="9508"/>
                  </a:cubicBezTo>
                  <a:lnTo>
                    <a:pt x="8856" y="9508"/>
                  </a:lnTo>
                  <a:cubicBezTo>
                    <a:pt x="8696" y="6652"/>
                    <a:pt x="6322" y="4422"/>
                    <a:pt x="3466" y="4406"/>
                  </a:cubicBezTo>
                  <a:cubicBezTo>
                    <a:pt x="3305" y="4406"/>
                    <a:pt x="3161" y="4551"/>
                    <a:pt x="3161" y="4711"/>
                  </a:cubicBezTo>
                  <a:lnTo>
                    <a:pt x="3161" y="5802"/>
                  </a:lnTo>
                  <a:lnTo>
                    <a:pt x="722" y="3412"/>
                  </a:lnTo>
                  <a:lnTo>
                    <a:pt x="3161" y="1005"/>
                  </a:lnTo>
                  <a:close/>
                  <a:moveTo>
                    <a:pt x="3454" y="0"/>
                  </a:moveTo>
                  <a:cubicBezTo>
                    <a:pt x="3380" y="0"/>
                    <a:pt x="3309" y="29"/>
                    <a:pt x="3257" y="91"/>
                  </a:cubicBezTo>
                  <a:lnTo>
                    <a:pt x="81" y="3187"/>
                  </a:lnTo>
                  <a:cubicBezTo>
                    <a:pt x="32" y="3251"/>
                    <a:pt x="0" y="3315"/>
                    <a:pt x="0" y="3412"/>
                  </a:cubicBezTo>
                  <a:cubicBezTo>
                    <a:pt x="0" y="3492"/>
                    <a:pt x="32" y="3556"/>
                    <a:pt x="81" y="3620"/>
                  </a:cubicBezTo>
                  <a:lnTo>
                    <a:pt x="3257" y="6733"/>
                  </a:lnTo>
                  <a:cubicBezTo>
                    <a:pt x="3312" y="6787"/>
                    <a:pt x="3388" y="6819"/>
                    <a:pt x="3467" y="6819"/>
                  </a:cubicBezTo>
                  <a:cubicBezTo>
                    <a:pt x="3504" y="6819"/>
                    <a:pt x="3542" y="6812"/>
                    <a:pt x="3578" y="6797"/>
                  </a:cubicBezTo>
                  <a:cubicBezTo>
                    <a:pt x="3690" y="6749"/>
                    <a:pt x="3771" y="6636"/>
                    <a:pt x="3771" y="6508"/>
                  </a:cubicBezTo>
                  <a:lnTo>
                    <a:pt x="3771" y="5032"/>
                  </a:lnTo>
                  <a:cubicBezTo>
                    <a:pt x="6289" y="5192"/>
                    <a:pt x="8263" y="7278"/>
                    <a:pt x="8263" y="9813"/>
                  </a:cubicBezTo>
                  <a:cubicBezTo>
                    <a:pt x="8263" y="9973"/>
                    <a:pt x="8407" y="10118"/>
                    <a:pt x="8568" y="10118"/>
                  </a:cubicBezTo>
                  <a:lnTo>
                    <a:pt x="11343" y="10118"/>
                  </a:lnTo>
                  <a:cubicBezTo>
                    <a:pt x="11504" y="10118"/>
                    <a:pt x="11648" y="9973"/>
                    <a:pt x="11648" y="9813"/>
                  </a:cubicBezTo>
                  <a:cubicBezTo>
                    <a:pt x="11632" y="5417"/>
                    <a:pt x="8167" y="1807"/>
                    <a:pt x="3771" y="1647"/>
                  </a:cubicBezTo>
                  <a:lnTo>
                    <a:pt x="3771" y="299"/>
                  </a:lnTo>
                  <a:cubicBezTo>
                    <a:pt x="3771" y="171"/>
                    <a:pt x="3690" y="75"/>
                    <a:pt x="3578" y="27"/>
                  </a:cubicBezTo>
                  <a:cubicBezTo>
                    <a:pt x="3538" y="9"/>
                    <a:pt x="3495" y="0"/>
                    <a:pt x="3454"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6"/>
            <p:cNvSpPr/>
            <p:nvPr/>
          </p:nvSpPr>
          <p:spPr>
            <a:xfrm>
              <a:off x="4477200" y="1957675"/>
              <a:ext cx="291200" cy="195350"/>
            </a:xfrm>
            <a:custGeom>
              <a:rect b="b" l="l" r="r" t="t"/>
              <a:pathLst>
                <a:path extrusionOk="0" h="7814" w="11648">
                  <a:moveTo>
                    <a:pt x="995" y="0"/>
                  </a:moveTo>
                  <a:lnTo>
                    <a:pt x="97" y="898"/>
                  </a:lnTo>
                  <a:cubicBezTo>
                    <a:pt x="32" y="947"/>
                    <a:pt x="0" y="1027"/>
                    <a:pt x="0" y="1107"/>
                  </a:cubicBezTo>
                  <a:cubicBezTo>
                    <a:pt x="0" y="1187"/>
                    <a:pt x="32" y="1267"/>
                    <a:pt x="97" y="1316"/>
                  </a:cubicBezTo>
                  <a:lnTo>
                    <a:pt x="3273" y="4428"/>
                  </a:lnTo>
                  <a:cubicBezTo>
                    <a:pt x="3335" y="4484"/>
                    <a:pt x="3407" y="4509"/>
                    <a:pt x="3478" y="4509"/>
                  </a:cubicBezTo>
                  <a:cubicBezTo>
                    <a:pt x="3629" y="4509"/>
                    <a:pt x="3771" y="4394"/>
                    <a:pt x="3771" y="4219"/>
                  </a:cubicBezTo>
                  <a:lnTo>
                    <a:pt x="3771" y="2727"/>
                  </a:lnTo>
                  <a:cubicBezTo>
                    <a:pt x="6305" y="2888"/>
                    <a:pt x="8263" y="4989"/>
                    <a:pt x="8279" y="7508"/>
                  </a:cubicBezTo>
                  <a:cubicBezTo>
                    <a:pt x="8279" y="7685"/>
                    <a:pt x="8407" y="7813"/>
                    <a:pt x="8568" y="7813"/>
                  </a:cubicBezTo>
                  <a:lnTo>
                    <a:pt x="11343" y="7813"/>
                  </a:lnTo>
                  <a:cubicBezTo>
                    <a:pt x="11519" y="7813"/>
                    <a:pt x="11648" y="7685"/>
                    <a:pt x="11648" y="7508"/>
                  </a:cubicBezTo>
                  <a:cubicBezTo>
                    <a:pt x="11648" y="4251"/>
                    <a:pt x="9691" y="1283"/>
                    <a:pt x="6690" y="0"/>
                  </a:cubicBezTo>
                  <a:lnTo>
                    <a:pt x="4396" y="0"/>
                  </a:lnTo>
                  <a:cubicBezTo>
                    <a:pt x="8070" y="449"/>
                    <a:pt x="10894" y="3513"/>
                    <a:pt x="11038" y="7219"/>
                  </a:cubicBezTo>
                  <a:lnTo>
                    <a:pt x="8872" y="7219"/>
                  </a:lnTo>
                  <a:cubicBezTo>
                    <a:pt x="8696" y="4364"/>
                    <a:pt x="6337" y="2134"/>
                    <a:pt x="3482" y="2118"/>
                  </a:cubicBezTo>
                  <a:cubicBezTo>
                    <a:pt x="3305" y="2118"/>
                    <a:pt x="3177" y="2262"/>
                    <a:pt x="3177" y="2423"/>
                  </a:cubicBezTo>
                  <a:lnTo>
                    <a:pt x="3177" y="3497"/>
                  </a:lnTo>
                  <a:lnTo>
                    <a:pt x="738" y="1107"/>
                  </a:lnTo>
                  <a:lnTo>
                    <a:pt x="1861" y="0"/>
                  </a:ln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6"/>
            <p:cNvSpPr/>
            <p:nvPr/>
          </p:nvSpPr>
          <p:spPr>
            <a:xfrm>
              <a:off x="2661475" y="2774375"/>
              <a:ext cx="144025" cy="141400"/>
            </a:xfrm>
            <a:custGeom>
              <a:rect b="b" l="l" r="r" t="t"/>
              <a:pathLst>
                <a:path extrusionOk="0" h="5656" w="5761">
                  <a:moveTo>
                    <a:pt x="2824" y="1568"/>
                  </a:moveTo>
                  <a:cubicBezTo>
                    <a:pt x="3097" y="2114"/>
                    <a:pt x="3546" y="2547"/>
                    <a:pt x="4092" y="2836"/>
                  </a:cubicBezTo>
                  <a:cubicBezTo>
                    <a:pt x="3546" y="3108"/>
                    <a:pt x="3097" y="3542"/>
                    <a:pt x="2824" y="4087"/>
                  </a:cubicBezTo>
                  <a:cubicBezTo>
                    <a:pt x="2551" y="3542"/>
                    <a:pt x="2102" y="3108"/>
                    <a:pt x="1557" y="2836"/>
                  </a:cubicBezTo>
                  <a:cubicBezTo>
                    <a:pt x="2102" y="2547"/>
                    <a:pt x="2551" y="2114"/>
                    <a:pt x="2824" y="1568"/>
                  </a:cubicBezTo>
                  <a:close/>
                  <a:moveTo>
                    <a:pt x="2824" y="0"/>
                  </a:moveTo>
                  <a:cubicBezTo>
                    <a:pt x="2672" y="0"/>
                    <a:pt x="2519" y="100"/>
                    <a:pt x="2519" y="301"/>
                  </a:cubicBezTo>
                  <a:cubicBezTo>
                    <a:pt x="2519" y="1520"/>
                    <a:pt x="1525" y="2531"/>
                    <a:pt x="289" y="2531"/>
                  </a:cubicBezTo>
                  <a:cubicBezTo>
                    <a:pt x="129" y="2531"/>
                    <a:pt x="1" y="2659"/>
                    <a:pt x="1" y="2836"/>
                  </a:cubicBezTo>
                  <a:cubicBezTo>
                    <a:pt x="1" y="2996"/>
                    <a:pt x="129" y="3124"/>
                    <a:pt x="289" y="3124"/>
                  </a:cubicBezTo>
                  <a:cubicBezTo>
                    <a:pt x="1525" y="3124"/>
                    <a:pt x="2519" y="4135"/>
                    <a:pt x="2519" y="5354"/>
                  </a:cubicBezTo>
                  <a:cubicBezTo>
                    <a:pt x="2519" y="5555"/>
                    <a:pt x="2672" y="5655"/>
                    <a:pt x="2824" y="5655"/>
                  </a:cubicBezTo>
                  <a:cubicBezTo>
                    <a:pt x="2977" y="5655"/>
                    <a:pt x="3129" y="5555"/>
                    <a:pt x="3129" y="5354"/>
                  </a:cubicBezTo>
                  <a:cubicBezTo>
                    <a:pt x="3129" y="4135"/>
                    <a:pt x="4124" y="3124"/>
                    <a:pt x="5359" y="3124"/>
                  </a:cubicBezTo>
                  <a:cubicBezTo>
                    <a:pt x="5760" y="3124"/>
                    <a:pt x="5760" y="2531"/>
                    <a:pt x="5359" y="2531"/>
                  </a:cubicBezTo>
                  <a:cubicBezTo>
                    <a:pt x="4124" y="2531"/>
                    <a:pt x="3129" y="1520"/>
                    <a:pt x="3129" y="301"/>
                  </a:cubicBezTo>
                  <a:cubicBezTo>
                    <a:pt x="3129" y="100"/>
                    <a:pt x="2977" y="0"/>
                    <a:pt x="2824"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6"/>
            <p:cNvSpPr/>
            <p:nvPr/>
          </p:nvSpPr>
          <p:spPr>
            <a:xfrm>
              <a:off x="2239925" y="2094925"/>
              <a:ext cx="146825" cy="141825"/>
            </a:xfrm>
            <a:custGeom>
              <a:rect b="b" l="l" r="r" t="t"/>
              <a:pathLst>
                <a:path extrusionOk="0" h="5673" w="5873">
                  <a:moveTo>
                    <a:pt x="2937" y="1569"/>
                  </a:moveTo>
                  <a:cubicBezTo>
                    <a:pt x="3210" y="2114"/>
                    <a:pt x="3659" y="2564"/>
                    <a:pt x="4204" y="2836"/>
                  </a:cubicBezTo>
                  <a:cubicBezTo>
                    <a:pt x="3659" y="3109"/>
                    <a:pt x="3210" y="3558"/>
                    <a:pt x="2937" y="4104"/>
                  </a:cubicBezTo>
                  <a:cubicBezTo>
                    <a:pt x="2664" y="3558"/>
                    <a:pt x="2215" y="3109"/>
                    <a:pt x="1685" y="2836"/>
                  </a:cubicBezTo>
                  <a:cubicBezTo>
                    <a:pt x="2215" y="2564"/>
                    <a:pt x="2664" y="2114"/>
                    <a:pt x="2937" y="1569"/>
                  </a:cubicBezTo>
                  <a:close/>
                  <a:moveTo>
                    <a:pt x="2937" y="1"/>
                  </a:moveTo>
                  <a:cubicBezTo>
                    <a:pt x="2784" y="1"/>
                    <a:pt x="2632" y="101"/>
                    <a:pt x="2632" y="302"/>
                  </a:cubicBezTo>
                  <a:cubicBezTo>
                    <a:pt x="2632" y="1537"/>
                    <a:pt x="1637" y="2532"/>
                    <a:pt x="402" y="2532"/>
                  </a:cubicBezTo>
                  <a:cubicBezTo>
                    <a:pt x="1" y="2532"/>
                    <a:pt x="1" y="3141"/>
                    <a:pt x="402" y="3141"/>
                  </a:cubicBezTo>
                  <a:cubicBezTo>
                    <a:pt x="1637" y="3141"/>
                    <a:pt x="2632" y="4136"/>
                    <a:pt x="2632" y="5371"/>
                  </a:cubicBezTo>
                  <a:cubicBezTo>
                    <a:pt x="2632" y="5572"/>
                    <a:pt x="2784" y="5672"/>
                    <a:pt x="2937" y="5672"/>
                  </a:cubicBezTo>
                  <a:cubicBezTo>
                    <a:pt x="3089" y="5672"/>
                    <a:pt x="3242" y="5572"/>
                    <a:pt x="3242" y="5371"/>
                  </a:cubicBezTo>
                  <a:cubicBezTo>
                    <a:pt x="3242" y="4136"/>
                    <a:pt x="4236" y="3141"/>
                    <a:pt x="5472" y="3141"/>
                  </a:cubicBezTo>
                  <a:cubicBezTo>
                    <a:pt x="5873" y="3141"/>
                    <a:pt x="5873" y="2532"/>
                    <a:pt x="5472" y="2532"/>
                  </a:cubicBezTo>
                  <a:cubicBezTo>
                    <a:pt x="4236" y="2532"/>
                    <a:pt x="3242" y="1537"/>
                    <a:pt x="3242" y="302"/>
                  </a:cubicBezTo>
                  <a:cubicBezTo>
                    <a:pt x="3242" y="101"/>
                    <a:pt x="3089" y="1"/>
                    <a:pt x="2937"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6"/>
            <p:cNvSpPr/>
            <p:nvPr/>
          </p:nvSpPr>
          <p:spPr>
            <a:xfrm>
              <a:off x="1239625" y="2678900"/>
              <a:ext cx="146425" cy="141825"/>
            </a:xfrm>
            <a:custGeom>
              <a:rect b="b" l="l" r="r" t="t"/>
              <a:pathLst>
                <a:path extrusionOk="0" h="5673" w="5857">
                  <a:moveTo>
                    <a:pt x="2936" y="1569"/>
                  </a:moveTo>
                  <a:cubicBezTo>
                    <a:pt x="3209" y="2114"/>
                    <a:pt x="3642" y="2564"/>
                    <a:pt x="4188" y="2836"/>
                  </a:cubicBezTo>
                  <a:cubicBezTo>
                    <a:pt x="3642" y="3109"/>
                    <a:pt x="3209" y="3558"/>
                    <a:pt x="2936" y="4104"/>
                  </a:cubicBezTo>
                  <a:cubicBezTo>
                    <a:pt x="2664" y="3558"/>
                    <a:pt x="2215" y="3109"/>
                    <a:pt x="1669" y="2836"/>
                  </a:cubicBezTo>
                  <a:cubicBezTo>
                    <a:pt x="2215" y="2564"/>
                    <a:pt x="2664" y="2114"/>
                    <a:pt x="2936" y="1569"/>
                  </a:cubicBezTo>
                  <a:close/>
                  <a:moveTo>
                    <a:pt x="2936" y="1"/>
                  </a:moveTo>
                  <a:cubicBezTo>
                    <a:pt x="2784" y="1"/>
                    <a:pt x="2632" y="101"/>
                    <a:pt x="2632" y="302"/>
                  </a:cubicBezTo>
                  <a:cubicBezTo>
                    <a:pt x="2632" y="1537"/>
                    <a:pt x="1637" y="2532"/>
                    <a:pt x="402" y="2532"/>
                  </a:cubicBezTo>
                  <a:cubicBezTo>
                    <a:pt x="1" y="2532"/>
                    <a:pt x="1" y="3141"/>
                    <a:pt x="402" y="3141"/>
                  </a:cubicBezTo>
                  <a:cubicBezTo>
                    <a:pt x="1637" y="3141"/>
                    <a:pt x="2632" y="4136"/>
                    <a:pt x="2632" y="5371"/>
                  </a:cubicBezTo>
                  <a:cubicBezTo>
                    <a:pt x="2632" y="5572"/>
                    <a:pt x="2784" y="5672"/>
                    <a:pt x="2936" y="5672"/>
                  </a:cubicBezTo>
                  <a:cubicBezTo>
                    <a:pt x="3089" y="5672"/>
                    <a:pt x="3241" y="5572"/>
                    <a:pt x="3241" y="5371"/>
                  </a:cubicBezTo>
                  <a:cubicBezTo>
                    <a:pt x="3241" y="4136"/>
                    <a:pt x="4236" y="3141"/>
                    <a:pt x="5471" y="3141"/>
                  </a:cubicBezTo>
                  <a:cubicBezTo>
                    <a:pt x="5856" y="3141"/>
                    <a:pt x="5856" y="2532"/>
                    <a:pt x="5471" y="2532"/>
                  </a:cubicBezTo>
                  <a:cubicBezTo>
                    <a:pt x="4236" y="2532"/>
                    <a:pt x="3241" y="1537"/>
                    <a:pt x="3241" y="302"/>
                  </a:cubicBezTo>
                  <a:cubicBezTo>
                    <a:pt x="3241" y="101"/>
                    <a:pt x="3089" y="1"/>
                    <a:pt x="2936"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6"/>
            <p:cNvSpPr/>
            <p:nvPr/>
          </p:nvSpPr>
          <p:spPr>
            <a:xfrm>
              <a:off x="3226200" y="3153775"/>
              <a:ext cx="146825" cy="141425"/>
            </a:xfrm>
            <a:custGeom>
              <a:rect b="b" l="l" r="r" t="t"/>
              <a:pathLst>
                <a:path extrusionOk="0" h="5657" w="5873">
                  <a:moveTo>
                    <a:pt x="2937" y="1569"/>
                  </a:moveTo>
                  <a:cubicBezTo>
                    <a:pt x="3209" y="2115"/>
                    <a:pt x="3659" y="2564"/>
                    <a:pt x="4204" y="2837"/>
                  </a:cubicBezTo>
                  <a:cubicBezTo>
                    <a:pt x="3659" y="3109"/>
                    <a:pt x="3209" y="3559"/>
                    <a:pt x="2937" y="4104"/>
                  </a:cubicBezTo>
                  <a:cubicBezTo>
                    <a:pt x="2664" y="3559"/>
                    <a:pt x="2215" y="3109"/>
                    <a:pt x="1685" y="2837"/>
                  </a:cubicBezTo>
                  <a:cubicBezTo>
                    <a:pt x="2215" y="2564"/>
                    <a:pt x="2664" y="2115"/>
                    <a:pt x="2937" y="1569"/>
                  </a:cubicBezTo>
                  <a:close/>
                  <a:moveTo>
                    <a:pt x="2937" y="1"/>
                  </a:moveTo>
                  <a:cubicBezTo>
                    <a:pt x="2784" y="1"/>
                    <a:pt x="2632" y="101"/>
                    <a:pt x="2632" y="302"/>
                  </a:cubicBezTo>
                  <a:cubicBezTo>
                    <a:pt x="2632" y="1537"/>
                    <a:pt x="1637" y="2532"/>
                    <a:pt x="402" y="2532"/>
                  </a:cubicBezTo>
                  <a:cubicBezTo>
                    <a:pt x="1" y="2532"/>
                    <a:pt x="1" y="3125"/>
                    <a:pt x="402" y="3125"/>
                  </a:cubicBezTo>
                  <a:cubicBezTo>
                    <a:pt x="1637" y="3125"/>
                    <a:pt x="2632" y="4136"/>
                    <a:pt x="2632" y="5355"/>
                  </a:cubicBezTo>
                  <a:cubicBezTo>
                    <a:pt x="2632" y="5556"/>
                    <a:pt x="2784" y="5656"/>
                    <a:pt x="2937" y="5656"/>
                  </a:cubicBezTo>
                  <a:cubicBezTo>
                    <a:pt x="3089" y="5656"/>
                    <a:pt x="3242" y="5556"/>
                    <a:pt x="3242" y="5355"/>
                  </a:cubicBezTo>
                  <a:cubicBezTo>
                    <a:pt x="3242" y="4136"/>
                    <a:pt x="4236" y="3125"/>
                    <a:pt x="5472" y="3125"/>
                  </a:cubicBezTo>
                  <a:cubicBezTo>
                    <a:pt x="5873" y="3125"/>
                    <a:pt x="5873" y="2532"/>
                    <a:pt x="5472" y="2532"/>
                  </a:cubicBezTo>
                  <a:cubicBezTo>
                    <a:pt x="4236" y="2532"/>
                    <a:pt x="3242" y="1537"/>
                    <a:pt x="3242" y="302"/>
                  </a:cubicBezTo>
                  <a:cubicBezTo>
                    <a:pt x="3242" y="101"/>
                    <a:pt x="3089" y="1"/>
                    <a:pt x="2937"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6"/>
            <p:cNvSpPr/>
            <p:nvPr/>
          </p:nvSpPr>
          <p:spPr>
            <a:xfrm>
              <a:off x="1331475" y="3340300"/>
              <a:ext cx="146825" cy="141800"/>
            </a:xfrm>
            <a:custGeom>
              <a:rect b="b" l="l" r="r" t="t"/>
              <a:pathLst>
                <a:path extrusionOk="0" h="5672" w="5873">
                  <a:moveTo>
                    <a:pt x="2936" y="1568"/>
                  </a:moveTo>
                  <a:cubicBezTo>
                    <a:pt x="3209" y="2114"/>
                    <a:pt x="3658" y="2563"/>
                    <a:pt x="4204" y="2836"/>
                  </a:cubicBezTo>
                  <a:cubicBezTo>
                    <a:pt x="3658" y="3108"/>
                    <a:pt x="3209" y="3558"/>
                    <a:pt x="2936" y="4103"/>
                  </a:cubicBezTo>
                  <a:cubicBezTo>
                    <a:pt x="2664" y="3558"/>
                    <a:pt x="2214" y="3108"/>
                    <a:pt x="1685" y="2836"/>
                  </a:cubicBezTo>
                  <a:cubicBezTo>
                    <a:pt x="2214" y="2563"/>
                    <a:pt x="2664" y="2114"/>
                    <a:pt x="2936" y="1568"/>
                  </a:cubicBezTo>
                  <a:close/>
                  <a:moveTo>
                    <a:pt x="2936" y="0"/>
                  </a:moveTo>
                  <a:cubicBezTo>
                    <a:pt x="2784" y="0"/>
                    <a:pt x="2632" y="100"/>
                    <a:pt x="2632" y="301"/>
                  </a:cubicBezTo>
                  <a:cubicBezTo>
                    <a:pt x="2632" y="1536"/>
                    <a:pt x="1637" y="2531"/>
                    <a:pt x="402" y="2531"/>
                  </a:cubicBezTo>
                  <a:cubicBezTo>
                    <a:pt x="0" y="2531"/>
                    <a:pt x="0" y="3141"/>
                    <a:pt x="402" y="3141"/>
                  </a:cubicBezTo>
                  <a:cubicBezTo>
                    <a:pt x="1637" y="3141"/>
                    <a:pt x="2632" y="4135"/>
                    <a:pt x="2632" y="5371"/>
                  </a:cubicBezTo>
                  <a:cubicBezTo>
                    <a:pt x="2632" y="5571"/>
                    <a:pt x="2784" y="5671"/>
                    <a:pt x="2936" y="5671"/>
                  </a:cubicBezTo>
                  <a:cubicBezTo>
                    <a:pt x="3089" y="5671"/>
                    <a:pt x="3241" y="5571"/>
                    <a:pt x="3241" y="5371"/>
                  </a:cubicBezTo>
                  <a:cubicBezTo>
                    <a:pt x="3241" y="4135"/>
                    <a:pt x="4236" y="3141"/>
                    <a:pt x="5471" y="3141"/>
                  </a:cubicBezTo>
                  <a:cubicBezTo>
                    <a:pt x="5872" y="3141"/>
                    <a:pt x="5872" y="2531"/>
                    <a:pt x="5471" y="2531"/>
                  </a:cubicBezTo>
                  <a:cubicBezTo>
                    <a:pt x="4236" y="2531"/>
                    <a:pt x="3241" y="1536"/>
                    <a:pt x="3241" y="301"/>
                  </a:cubicBezTo>
                  <a:cubicBezTo>
                    <a:pt x="3241" y="100"/>
                    <a:pt x="3089" y="0"/>
                    <a:pt x="2936"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6"/>
            <p:cNvSpPr/>
            <p:nvPr/>
          </p:nvSpPr>
          <p:spPr>
            <a:xfrm>
              <a:off x="4770800" y="2260975"/>
              <a:ext cx="146800" cy="141800"/>
            </a:xfrm>
            <a:custGeom>
              <a:rect b="b" l="l" r="r" t="t"/>
              <a:pathLst>
                <a:path extrusionOk="0" h="5672" w="5872">
                  <a:moveTo>
                    <a:pt x="2936" y="1585"/>
                  </a:moveTo>
                  <a:cubicBezTo>
                    <a:pt x="3209" y="2130"/>
                    <a:pt x="3658" y="2564"/>
                    <a:pt x="4203" y="2836"/>
                  </a:cubicBezTo>
                  <a:cubicBezTo>
                    <a:pt x="3658" y="3125"/>
                    <a:pt x="3209" y="3558"/>
                    <a:pt x="2936" y="4120"/>
                  </a:cubicBezTo>
                  <a:cubicBezTo>
                    <a:pt x="2663" y="3574"/>
                    <a:pt x="2214" y="3125"/>
                    <a:pt x="1685" y="2852"/>
                  </a:cubicBezTo>
                  <a:cubicBezTo>
                    <a:pt x="2214" y="2580"/>
                    <a:pt x="2663" y="2130"/>
                    <a:pt x="2936" y="1585"/>
                  </a:cubicBezTo>
                  <a:close/>
                  <a:moveTo>
                    <a:pt x="2936" y="1"/>
                  </a:moveTo>
                  <a:cubicBezTo>
                    <a:pt x="2784" y="1"/>
                    <a:pt x="2631" y="101"/>
                    <a:pt x="2631" y="302"/>
                  </a:cubicBezTo>
                  <a:cubicBezTo>
                    <a:pt x="2647" y="1537"/>
                    <a:pt x="1637" y="2532"/>
                    <a:pt x="401" y="2548"/>
                  </a:cubicBezTo>
                  <a:cubicBezTo>
                    <a:pt x="0" y="2548"/>
                    <a:pt x="0" y="3141"/>
                    <a:pt x="401" y="3141"/>
                  </a:cubicBezTo>
                  <a:cubicBezTo>
                    <a:pt x="1637" y="3141"/>
                    <a:pt x="2631" y="4136"/>
                    <a:pt x="2631" y="5371"/>
                  </a:cubicBezTo>
                  <a:cubicBezTo>
                    <a:pt x="2631" y="5572"/>
                    <a:pt x="2784" y="5672"/>
                    <a:pt x="2936" y="5672"/>
                  </a:cubicBezTo>
                  <a:cubicBezTo>
                    <a:pt x="3088" y="5672"/>
                    <a:pt x="3241" y="5572"/>
                    <a:pt x="3241" y="5371"/>
                  </a:cubicBezTo>
                  <a:cubicBezTo>
                    <a:pt x="3241" y="4136"/>
                    <a:pt x="4236" y="3141"/>
                    <a:pt x="5471" y="3141"/>
                  </a:cubicBezTo>
                  <a:cubicBezTo>
                    <a:pt x="5872" y="3141"/>
                    <a:pt x="5872" y="2548"/>
                    <a:pt x="5471" y="2548"/>
                  </a:cubicBezTo>
                  <a:cubicBezTo>
                    <a:pt x="4236" y="2532"/>
                    <a:pt x="3241" y="1537"/>
                    <a:pt x="3241" y="302"/>
                  </a:cubicBezTo>
                  <a:cubicBezTo>
                    <a:pt x="3241" y="101"/>
                    <a:pt x="3088" y="1"/>
                    <a:pt x="2936"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6"/>
            <p:cNvSpPr/>
            <p:nvPr/>
          </p:nvSpPr>
          <p:spPr>
            <a:xfrm>
              <a:off x="2386325" y="3238825"/>
              <a:ext cx="120350" cy="77725"/>
            </a:xfrm>
            <a:custGeom>
              <a:rect b="b" l="l" r="r" t="t"/>
              <a:pathLst>
                <a:path extrusionOk="0" h="3109" w="4814">
                  <a:moveTo>
                    <a:pt x="2455" y="0"/>
                  </a:moveTo>
                  <a:cubicBezTo>
                    <a:pt x="2303" y="0"/>
                    <a:pt x="2151" y="100"/>
                    <a:pt x="2151" y="301"/>
                  </a:cubicBezTo>
                  <a:cubicBezTo>
                    <a:pt x="2151" y="1280"/>
                    <a:pt x="1364" y="2066"/>
                    <a:pt x="402" y="2066"/>
                  </a:cubicBezTo>
                  <a:cubicBezTo>
                    <a:pt x="1" y="2066"/>
                    <a:pt x="1" y="2659"/>
                    <a:pt x="402" y="2659"/>
                  </a:cubicBezTo>
                  <a:cubicBezTo>
                    <a:pt x="739" y="2659"/>
                    <a:pt x="1076" y="2756"/>
                    <a:pt x="1348" y="2948"/>
                  </a:cubicBezTo>
                  <a:cubicBezTo>
                    <a:pt x="1669" y="2964"/>
                    <a:pt x="1974" y="2996"/>
                    <a:pt x="2295" y="3012"/>
                  </a:cubicBezTo>
                  <a:cubicBezTo>
                    <a:pt x="2102" y="2739"/>
                    <a:pt x="1846" y="2531"/>
                    <a:pt x="1557" y="2354"/>
                  </a:cubicBezTo>
                  <a:cubicBezTo>
                    <a:pt x="1926" y="2146"/>
                    <a:pt x="2247" y="1841"/>
                    <a:pt x="2455" y="1456"/>
                  </a:cubicBezTo>
                  <a:cubicBezTo>
                    <a:pt x="2664" y="1841"/>
                    <a:pt x="2985" y="2146"/>
                    <a:pt x="3354" y="2354"/>
                  </a:cubicBezTo>
                  <a:cubicBezTo>
                    <a:pt x="3065" y="2531"/>
                    <a:pt x="2792" y="2756"/>
                    <a:pt x="2600" y="3044"/>
                  </a:cubicBezTo>
                  <a:lnTo>
                    <a:pt x="3338" y="3108"/>
                  </a:lnTo>
                  <a:cubicBezTo>
                    <a:pt x="3659" y="2820"/>
                    <a:pt x="4076" y="2659"/>
                    <a:pt x="4509" y="2659"/>
                  </a:cubicBezTo>
                  <a:cubicBezTo>
                    <a:pt x="4669" y="2659"/>
                    <a:pt x="4814" y="2531"/>
                    <a:pt x="4814" y="2354"/>
                  </a:cubicBezTo>
                  <a:cubicBezTo>
                    <a:pt x="4814" y="2194"/>
                    <a:pt x="4669" y="2066"/>
                    <a:pt x="4509" y="2066"/>
                  </a:cubicBezTo>
                  <a:cubicBezTo>
                    <a:pt x="3546" y="2066"/>
                    <a:pt x="2760" y="1280"/>
                    <a:pt x="2760" y="301"/>
                  </a:cubicBezTo>
                  <a:cubicBezTo>
                    <a:pt x="2760" y="100"/>
                    <a:pt x="2608" y="0"/>
                    <a:pt x="2455"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p:nvPr/>
          </p:nvSpPr>
          <p:spPr>
            <a:xfrm>
              <a:off x="598300" y="2757925"/>
              <a:ext cx="343350" cy="338325"/>
            </a:xfrm>
            <a:custGeom>
              <a:rect b="b" l="l" r="r" t="t"/>
              <a:pathLst>
                <a:path extrusionOk="0" h="13533" w="13734">
                  <a:moveTo>
                    <a:pt x="6867" y="2290"/>
                  </a:moveTo>
                  <a:cubicBezTo>
                    <a:pt x="7524" y="4424"/>
                    <a:pt x="9193" y="6093"/>
                    <a:pt x="11327" y="6767"/>
                  </a:cubicBezTo>
                  <a:cubicBezTo>
                    <a:pt x="9193" y="7424"/>
                    <a:pt x="7524" y="9093"/>
                    <a:pt x="6867" y="11227"/>
                  </a:cubicBezTo>
                  <a:cubicBezTo>
                    <a:pt x="6193" y="9093"/>
                    <a:pt x="4524" y="7424"/>
                    <a:pt x="2390" y="6767"/>
                  </a:cubicBezTo>
                  <a:cubicBezTo>
                    <a:pt x="4524" y="6093"/>
                    <a:pt x="6193" y="4424"/>
                    <a:pt x="6867" y="2290"/>
                  </a:cubicBezTo>
                  <a:close/>
                  <a:moveTo>
                    <a:pt x="6867" y="0"/>
                  </a:moveTo>
                  <a:cubicBezTo>
                    <a:pt x="6714" y="0"/>
                    <a:pt x="6562" y="101"/>
                    <a:pt x="6562" y="301"/>
                  </a:cubicBezTo>
                  <a:cubicBezTo>
                    <a:pt x="6562" y="3702"/>
                    <a:pt x="3802" y="6462"/>
                    <a:pt x="401" y="6462"/>
                  </a:cubicBezTo>
                  <a:cubicBezTo>
                    <a:pt x="0" y="6462"/>
                    <a:pt x="0" y="7071"/>
                    <a:pt x="401" y="7071"/>
                  </a:cubicBezTo>
                  <a:cubicBezTo>
                    <a:pt x="3802" y="7071"/>
                    <a:pt x="6562" y="9831"/>
                    <a:pt x="6562" y="13232"/>
                  </a:cubicBezTo>
                  <a:cubicBezTo>
                    <a:pt x="6562" y="13432"/>
                    <a:pt x="6714" y="13533"/>
                    <a:pt x="6867" y="13533"/>
                  </a:cubicBezTo>
                  <a:cubicBezTo>
                    <a:pt x="7019" y="13533"/>
                    <a:pt x="7171" y="13432"/>
                    <a:pt x="7171" y="13232"/>
                  </a:cubicBezTo>
                  <a:cubicBezTo>
                    <a:pt x="7171" y="9831"/>
                    <a:pt x="9931" y="7071"/>
                    <a:pt x="13332" y="7071"/>
                  </a:cubicBezTo>
                  <a:cubicBezTo>
                    <a:pt x="13733" y="7071"/>
                    <a:pt x="13733" y="6462"/>
                    <a:pt x="13332" y="6462"/>
                  </a:cubicBezTo>
                  <a:cubicBezTo>
                    <a:pt x="9931" y="6462"/>
                    <a:pt x="7171" y="3702"/>
                    <a:pt x="7171" y="301"/>
                  </a:cubicBezTo>
                  <a:cubicBezTo>
                    <a:pt x="7171" y="101"/>
                    <a:pt x="7019" y="0"/>
                    <a:pt x="6867"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6"/>
            <p:cNvSpPr/>
            <p:nvPr/>
          </p:nvSpPr>
          <p:spPr>
            <a:xfrm>
              <a:off x="268200" y="1957675"/>
              <a:ext cx="515025" cy="281075"/>
            </a:xfrm>
            <a:custGeom>
              <a:rect b="b" l="l" r="r" t="t"/>
              <a:pathLst>
                <a:path extrusionOk="0" h="11243" w="20601">
                  <a:moveTo>
                    <a:pt x="0" y="0"/>
                  </a:moveTo>
                  <a:lnTo>
                    <a:pt x="0" y="706"/>
                  </a:lnTo>
                  <a:cubicBezTo>
                    <a:pt x="5279" y="1219"/>
                    <a:pt x="9305" y="5647"/>
                    <a:pt x="9305" y="10941"/>
                  </a:cubicBezTo>
                  <a:cubicBezTo>
                    <a:pt x="9305" y="11142"/>
                    <a:pt x="9458" y="11242"/>
                    <a:pt x="9610" y="11242"/>
                  </a:cubicBezTo>
                  <a:cubicBezTo>
                    <a:pt x="9763" y="11242"/>
                    <a:pt x="9915" y="11142"/>
                    <a:pt x="9915" y="10941"/>
                  </a:cubicBezTo>
                  <a:cubicBezTo>
                    <a:pt x="9915" y="5262"/>
                    <a:pt x="14520" y="658"/>
                    <a:pt x="20199" y="658"/>
                  </a:cubicBezTo>
                  <a:cubicBezTo>
                    <a:pt x="20600" y="658"/>
                    <a:pt x="20600" y="48"/>
                    <a:pt x="20199" y="48"/>
                  </a:cubicBezTo>
                  <a:cubicBezTo>
                    <a:pt x="19846" y="48"/>
                    <a:pt x="19509" y="32"/>
                    <a:pt x="19156" y="0"/>
                  </a:cubicBezTo>
                  <a:lnTo>
                    <a:pt x="16493" y="0"/>
                  </a:lnTo>
                  <a:cubicBezTo>
                    <a:pt x="16862" y="144"/>
                    <a:pt x="17247" y="257"/>
                    <a:pt x="17648" y="353"/>
                  </a:cubicBezTo>
                  <a:cubicBezTo>
                    <a:pt x="13669" y="1316"/>
                    <a:pt x="10573" y="4428"/>
                    <a:pt x="9610" y="8391"/>
                  </a:cubicBezTo>
                  <a:cubicBezTo>
                    <a:pt x="8648" y="4428"/>
                    <a:pt x="5535" y="1316"/>
                    <a:pt x="1573" y="353"/>
                  </a:cubicBezTo>
                  <a:cubicBezTo>
                    <a:pt x="1958" y="257"/>
                    <a:pt x="2359" y="144"/>
                    <a:pt x="2744"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a:off x="4873875" y="3284550"/>
              <a:ext cx="120350" cy="86550"/>
            </a:xfrm>
            <a:custGeom>
              <a:rect b="b" l="l" r="r" t="t"/>
              <a:pathLst>
                <a:path extrusionOk="0" h="3462" w="4814">
                  <a:moveTo>
                    <a:pt x="2455" y="1456"/>
                  </a:moveTo>
                  <a:cubicBezTo>
                    <a:pt x="2663" y="1825"/>
                    <a:pt x="2984" y="2146"/>
                    <a:pt x="3353" y="2354"/>
                  </a:cubicBezTo>
                  <a:cubicBezTo>
                    <a:pt x="2984" y="2563"/>
                    <a:pt x="2663" y="2884"/>
                    <a:pt x="2455" y="3253"/>
                  </a:cubicBezTo>
                  <a:cubicBezTo>
                    <a:pt x="2246" y="2884"/>
                    <a:pt x="1925" y="2563"/>
                    <a:pt x="1556" y="2354"/>
                  </a:cubicBezTo>
                  <a:cubicBezTo>
                    <a:pt x="1925" y="2146"/>
                    <a:pt x="2246" y="1825"/>
                    <a:pt x="2455" y="1456"/>
                  </a:cubicBezTo>
                  <a:close/>
                  <a:moveTo>
                    <a:pt x="2455" y="0"/>
                  </a:moveTo>
                  <a:cubicBezTo>
                    <a:pt x="2303" y="0"/>
                    <a:pt x="2150" y="100"/>
                    <a:pt x="2150" y="301"/>
                  </a:cubicBezTo>
                  <a:cubicBezTo>
                    <a:pt x="2150" y="1263"/>
                    <a:pt x="1364" y="2050"/>
                    <a:pt x="401" y="2050"/>
                  </a:cubicBezTo>
                  <a:cubicBezTo>
                    <a:pt x="0" y="2050"/>
                    <a:pt x="0" y="2659"/>
                    <a:pt x="401" y="2659"/>
                  </a:cubicBezTo>
                  <a:cubicBezTo>
                    <a:pt x="995" y="2659"/>
                    <a:pt x="1556" y="2948"/>
                    <a:pt x="1877" y="3461"/>
                  </a:cubicBezTo>
                  <a:cubicBezTo>
                    <a:pt x="2375" y="3317"/>
                    <a:pt x="2888" y="3173"/>
                    <a:pt x="3418" y="3028"/>
                  </a:cubicBezTo>
                  <a:cubicBezTo>
                    <a:pt x="3722" y="2788"/>
                    <a:pt x="4107" y="2659"/>
                    <a:pt x="4508" y="2643"/>
                  </a:cubicBezTo>
                  <a:cubicBezTo>
                    <a:pt x="4517" y="2644"/>
                    <a:pt x="4525" y="2644"/>
                    <a:pt x="4533" y="2644"/>
                  </a:cubicBezTo>
                  <a:cubicBezTo>
                    <a:pt x="4683" y="2644"/>
                    <a:pt x="4813" y="2507"/>
                    <a:pt x="4813" y="2354"/>
                  </a:cubicBezTo>
                  <a:cubicBezTo>
                    <a:pt x="4813" y="2194"/>
                    <a:pt x="4669" y="2050"/>
                    <a:pt x="4508" y="2050"/>
                  </a:cubicBezTo>
                  <a:cubicBezTo>
                    <a:pt x="3546" y="2050"/>
                    <a:pt x="2760" y="1263"/>
                    <a:pt x="2760" y="301"/>
                  </a:cubicBezTo>
                  <a:cubicBezTo>
                    <a:pt x="2760" y="100"/>
                    <a:pt x="2607" y="0"/>
                    <a:pt x="2455"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a:off x="852175" y="2498200"/>
              <a:ext cx="76625" cy="65925"/>
            </a:xfrm>
            <a:custGeom>
              <a:rect b="b" l="l" r="r" t="t"/>
              <a:pathLst>
                <a:path extrusionOk="0" h="2637" w="3065">
                  <a:moveTo>
                    <a:pt x="1316" y="599"/>
                  </a:moveTo>
                  <a:cubicBezTo>
                    <a:pt x="1942" y="599"/>
                    <a:pt x="2263" y="1369"/>
                    <a:pt x="1813" y="1818"/>
                  </a:cubicBezTo>
                  <a:cubicBezTo>
                    <a:pt x="1668" y="1963"/>
                    <a:pt x="1490" y="2028"/>
                    <a:pt x="1314" y="2028"/>
                  </a:cubicBezTo>
                  <a:cubicBezTo>
                    <a:pt x="947" y="2028"/>
                    <a:pt x="594" y="1744"/>
                    <a:pt x="594" y="1321"/>
                  </a:cubicBezTo>
                  <a:cubicBezTo>
                    <a:pt x="594" y="920"/>
                    <a:pt x="915" y="599"/>
                    <a:pt x="1316" y="599"/>
                  </a:cubicBezTo>
                  <a:close/>
                  <a:moveTo>
                    <a:pt x="1319" y="0"/>
                  </a:moveTo>
                  <a:cubicBezTo>
                    <a:pt x="647" y="0"/>
                    <a:pt x="1" y="528"/>
                    <a:pt x="1" y="1321"/>
                  </a:cubicBezTo>
                  <a:cubicBezTo>
                    <a:pt x="1" y="2043"/>
                    <a:pt x="578" y="2636"/>
                    <a:pt x="1316" y="2636"/>
                  </a:cubicBezTo>
                  <a:cubicBezTo>
                    <a:pt x="2471" y="2636"/>
                    <a:pt x="3065" y="1209"/>
                    <a:pt x="2231" y="390"/>
                  </a:cubicBezTo>
                  <a:cubicBezTo>
                    <a:pt x="1966" y="121"/>
                    <a:pt x="1640" y="0"/>
                    <a:pt x="1319"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a:off x="2905750" y="2539625"/>
              <a:ext cx="76625" cy="65925"/>
            </a:xfrm>
            <a:custGeom>
              <a:rect b="b" l="l" r="r" t="t"/>
              <a:pathLst>
                <a:path extrusionOk="0" h="2637" w="3065">
                  <a:moveTo>
                    <a:pt x="1751" y="609"/>
                  </a:moveTo>
                  <a:cubicBezTo>
                    <a:pt x="2118" y="609"/>
                    <a:pt x="2471" y="893"/>
                    <a:pt x="2471" y="1316"/>
                  </a:cubicBezTo>
                  <a:cubicBezTo>
                    <a:pt x="2471" y="1717"/>
                    <a:pt x="2150" y="2022"/>
                    <a:pt x="1765" y="2022"/>
                  </a:cubicBezTo>
                  <a:cubicBezTo>
                    <a:pt x="1123" y="2022"/>
                    <a:pt x="802" y="1268"/>
                    <a:pt x="1251" y="819"/>
                  </a:cubicBezTo>
                  <a:cubicBezTo>
                    <a:pt x="1397" y="674"/>
                    <a:pt x="1575" y="609"/>
                    <a:pt x="1751" y="609"/>
                  </a:cubicBezTo>
                  <a:close/>
                  <a:moveTo>
                    <a:pt x="1765" y="1"/>
                  </a:moveTo>
                  <a:cubicBezTo>
                    <a:pt x="594" y="1"/>
                    <a:pt x="0" y="1413"/>
                    <a:pt x="834" y="2247"/>
                  </a:cubicBezTo>
                  <a:cubicBezTo>
                    <a:pt x="1099" y="2516"/>
                    <a:pt x="1425" y="2637"/>
                    <a:pt x="1746" y="2637"/>
                  </a:cubicBezTo>
                  <a:cubicBezTo>
                    <a:pt x="2418" y="2637"/>
                    <a:pt x="3064" y="2109"/>
                    <a:pt x="3064" y="1316"/>
                  </a:cubicBezTo>
                  <a:cubicBezTo>
                    <a:pt x="3064" y="594"/>
                    <a:pt x="2487" y="1"/>
                    <a:pt x="1765"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a:off x="5812400" y="2715700"/>
              <a:ext cx="76650" cy="65925"/>
            </a:xfrm>
            <a:custGeom>
              <a:rect b="b" l="l" r="r" t="t"/>
              <a:pathLst>
                <a:path extrusionOk="0" h="2637" w="3066">
                  <a:moveTo>
                    <a:pt x="1317" y="610"/>
                  </a:moveTo>
                  <a:cubicBezTo>
                    <a:pt x="1958" y="610"/>
                    <a:pt x="2263" y="1380"/>
                    <a:pt x="1814" y="1830"/>
                  </a:cubicBezTo>
                  <a:cubicBezTo>
                    <a:pt x="1669" y="1969"/>
                    <a:pt x="1493" y="2032"/>
                    <a:pt x="1321" y="2032"/>
                  </a:cubicBezTo>
                  <a:cubicBezTo>
                    <a:pt x="958" y="2032"/>
                    <a:pt x="611" y="1752"/>
                    <a:pt x="611" y="1316"/>
                  </a:cubicBezTo>
                  <a:cubicBezTo>
                    <a:pt x="611" y="931"/>
                    <a:pt x="915" y="610"/>
                    <a:pt x="1317" y="610"/>
                  </a:cubicBezTo>
                  <a:close/>
                  <a:moveTo>
                    <a:pt x="1317" y="1"/>
                  </a:moveTo>
                  <a:cubicBezTo>
                    <a:pt x="595" y="1"/>
                    <a:pt x="1" y="594"/>
                    <a:pt x="1" y="1316"/>
                  </a:cubicBezTo>
                  <a:cubicBezTo>
                    <a:pt x="1" y="2109"/>
                    <a:pt x="648" y="2637"/>
                    <a:pt x="1324" y="2637"/>
                  </a:cubicBezTo>
                  <a:cubicBezTo>
                    <a:pt x="1647" y="2637"/>
                    <a:pt x="1977" y="2516"/>
                    <a:pt x="2247" y="2247"/>
                  </a:cubicBezTo>
                  <a:cubicBezTo>
                    <a:pt x="3065" y="1413"/>
                    <a:pt x="2488" y="1"/>
                    <a:pt x="1317"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a:off x="3629300" y="2196300"/>
              <a:ext cx="76625" cy="65750"/>
            </a:xfrm>
            <a:custGeom>
              <a:rect b="b" l="l" r="r" t="t"/>
              <a:pathLst>
                <a:path extrusionOk="0" h="2630" w="3065">
                  <a:moveTo>
                    <a:pt x="1749" y="593"/>
                  </a:moveTo>
                  <a:cubicBezTo>
                    <a:pt x="2117" y="593"/>
                    <a:pt x="2471" y="881"/>
                    <a:pt x="2471" y="1316"/>
                  </a:cubicBezTo>
                  <a:cubicBezTo>
                    <a:pt x="2455" y="1701"/>
                    <a:pt x="2150" y="2022"/>
                    <a:pt x="1749" y="2022"/>
                  </a:cubicBezTo>
                  <a:cubicBezTo>
                    <a:pt x="1123" y="2022"/>
                    <a:pt x="803" y="1252"/>
                    <a:pt x="1252" y="803"/>
                  </a:cubicBezTo>
                  <a:cubicBezTo>
                    <a:pt x="1396" y="658"/>
                    <a:pt x="1574" y="593"/>
                    <a:pt x="1749" y="593"/>
                  </a:cubicBezTo>
                  <a:close/>
                  <a:moveTo>
                    <a:pt x="1749" y="1"/>
                  </a:moveTo>
                  <a:cubicBezTo>
                    <a:pt x="578" y="1"/>
                    <a:pt x="0" y="1413"/>
                    <a:pt x="819" y="2247"/>
                  </a:cubicBezTo>
                  <a:cubicBezTo>
                    <a:pt x="1088" y="2511"/>
                    <a:pt x="1418" y="2630"/>
                    <a:pt x="1741" y="2630"/>
                  </a:cubicBezTo>
                  <a:cubicBezTo>
                    <a:pt x="2418" y="2630"/>
                    <a:pt x="3065" y="2109"/>
                    <a:pt x="3065" y="1316"/>
                  </a:cubicBezTo>
                  <a:cubicBezTo>
                    <a:pt x="3065" y="594"/>
                    <a:pt x="2471" y="1"/>
                    <a:pt x="1749"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a:off x="6110425" y="2561450"/>
              <a:ext cx="76625" cy="65650"/>
            </a:xfrm>
            <a:custGeom>
              <a:rect b="b" l="l" r="r" t="t"/>
              <a:pathLst>
                <a:path extrusionOk="0" h="2626" w="3065">
                  <a:moveTo>
                    <a:pt x="1765" y="603"/>
                  </a:moveTo>
                  <a:cubicBezTo>
                    <a:pt x="1940" y="603"/>
                    <a:pt x="2118" y="668"/>
                    <a:pt x="2262" y="812"/>
                  </a:cubicBezTo>
                  <a:cubicBezTo>
                    <a:pt x="2712" y="1261"/>
                    <a:pt x="2391" y="2032"/>
                    <a:pt x="1749" y="2032"/>
                  </a:cubicBezTo>
                  <a:cubicBezTo>
                    <a:pt x="1364" y="2032"/>
                    <a:pt x="1043" y="1711"/>
                    <a:pt x="1043" y="1326"/>
                  </a:cubicBezTo>
                  <a:cubicBezTo>
                    <a:pt x="1043" y="890"/>
                    <a:pt x="1397" y="603"/>
                    <a:pt x="1765" y="603"/>
                  </a:cubicBezTo>
                  <a:close/>
                  <a:moveTo>
                    <a:pt x="1732" y="0"/>
                  </a:moveTo>
                  <a:cubicBezTo>
                    <a:pt x="1412" y="0"/>
                    <a:pt x="1085" y="117"/>
                    <a:pt x="818" y="379"/>
                  </a:cubicBezTo>
                  <a:cubicBezTo>
                    <a:pt x="0" y="1213"/>
                    <a:pt x="578" y="2625"/>
                    <a:pt x="1749" y="2625"/>
                  </a:cubicBezTo>
                  <a:cubicBezTo>
                    <a:pt x="2471" y="2625"/>
                    <a:pt x="3065" y="2048"/>
                    <a:pt x="3065" y="1326"/>
                  </a:cubicBezTo>
                  <a:cubicBezTo>
                    <a:pt x="3065" y="529"/>
                    <a:pt x="2412" y="0"/>
                    <a:pt x="1732"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a:off x="6374725" y="3098750"/>
              <a:ext cx="76650" cy="65925"/>
            </a:xfrm>
            <a:custGeom>
              <a:rect b="b" l="l" r="r" t="t"/>
              <a:pathLst>
                <a:path extrusionOk="0" h="2637" w="3066">
                  <a:moveTo>
                    <a:pt x="1752" y="608"/>
                  </a:moveTo>
                  <a:cubicBezTo>
                    <a:pt x="2119" y="608"/>
                    <a:pt x="2472" y="892"/>
                    <a:pt x="2472" y="1316"/>
                  </a:cubicBezTo>
                  <a:cubicBezTo>
                    <a:pt x="2472" y="1717"/>
                    <a:pt x="2151" y="2038"/>
                    <a:pt x="1750" y="2038"/>
                  </a:cubicBezTo>
                  <a:cubicBezTo>
                    <a:pt x="1124" y="2038"/>
                    <a:pt x="803" y="1267"/>
                    <a:pt x="1252" y="818"/>
                  </a:cubicBezTo>
                  <a:cubicBezTo>
                    <a:pt x="1397" y="673"/>
                    <a:pt x="1576" y="608"/>
                    <a:pt x="1752" y="608"/>
                  </a:cubicBezTo>
                  <a:close/>
                  <a:moveTo>
                    <a:pt x="1750" y="0"/>
                  </a:moveTo>
                  <a:cubicBezTo>
                    <a:pt x="578" y="0"/>
                    <a:pt x="1" y="1428"/>
                    <a:pt x="819" y="2246"/>
                  </a:cubicBezTo>
                  <a:cubicBezTo>
                    <a:pt x="1089" y="2516"/>
                    <a:pt x="1419" y="2636"/>
                    <a:pt x="1742" y="2636"/>
                  </a:cubicBezTo>
                  <a:cubicBezTo>
                    <a:pt x="2419" y="2636"/>
                    <a:pt x="3065" y="2108"/>
                    <a:pt x="3065" y="1316"/>
                  </a:cubicBezTo>
                  <a:cubicBezTo>
                    <a:pt x="3065" y="594"/>
                    <a:pt x="2488" y="0"/>
                    <a:pt x="1750"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a:off x="1751825" y="2807150"/>
              <a:ext cx="50950" cy="87050"/>
            </a:xfrm>
            <a:custGeom>
              <a:rect b="b" l="l" r="r" t="t"/>
              <a:pathLst>
                <a:path extrusionOk="0" h="3482" w="2038">
                  <a:moveTo>
                    <a:pt x="918" y="687"/>
                  </a:moveTo>
                  <a:cubicBezTo>
                    <a:pt x="933" y="687"/>
                    <a:pt x="948" y="688"/>
                    <a:pt x="963" y="690"/>
                  </a:cubicBezTo>
                  <a:lnTo>
                    <a:pt x="963" y="1525"/>
                  </a:lnTo>
                  <a:cubicBezTo>
                    <a:pt x="850" y="1477"/>
                    <a:pt x="738" y="1412"/>
                    <a:pt x="642" y="1348"/>
                  </a:cubicBezTo>
                  <a:cubicBezTo>
                    <a:pt x="562" y="1268"/>
                    <a:pt x="529" y="1172"/>
                    <a:pt x="529" y="1075"/>
                  </a:cubicBezTo>
                  <a:cubicBezTo>
                    <a:pt x="513" y="963"/>
                    <a:pt x="562" y="867"/>
                    <a:pt x="642" y="787"/>
                  </a:cubicBezTo>
                  <a:cubicBezTo>
                    <a:pt x="725" y="731"/>
                    <a:pt x="821" y="687"/>
                    <a:pt x="918" y="687"/>
                  </a:cubicBezTo>
                  <a:close/>
                  <a:moveTo>
                    <a:pt x="1091" y="1958"/>
                  </a:moveTo>
                  <a:cubicBezTo>
                    <a:pt x="1219" y="2006"/>
                    <a:pt x="1332" y="2054"/>
                    <a:pt x="1444" y="2134"/>
                  </a:cubicBezTo>
                  <a:cubicBezTo>
                    <a:pt x="1524" y="2215"/>
                    <a:pt x="1556" y="2311"/>
                    <a:pt x="1556" y="2423"/>
                  </a:cubicBezTo>
                  <a:cubicBezTo>
                    <a:pt x="1556" y="2535"/>
                    <a:pt x="1508" y="2632"/>
                    <a:pt x="1444" y="2712"/>
                  </a:cubicBezTo>
                  <a:cubicBezTo>
                    <a:pt x="1348" y="2792"/>
                    <a:pt x="1219" y="2824"/>
                    <a:pt x="1091" y="2824"/>
                  </a:cubicBezTo>
                  <a:lnTo>
                    <a:pt x="1091" y="1958"/>
                  </a:lnTo>
                  <a:close/>
                  <a:moveTo>
                    <a:pt x="963" y="1"/>
                  </a:moveTo>
                  <a:lnTo>
                    <a:pt x="963" y="337"/>
                  </a:lnTo>
                  <a:cubicBezTo>
                    <a:pt x="802" y="337"/>
                    <a:pt x="642" y="370"/>
                    <a:pt x="481" y="434"/>
                  </a:cubicBezTo>
                  <a:cubicBezTo>
                    <a:pt x="353" y="482"/>
                    <a:pt x="241" y="578"/>
                    <a:pt x="160" y="690"/>
                  </a:cubicBezTo>
                  <a:cubicBezTo>
                    <a:pt x="0" y="947"/>
                    <a:pt x="0" y="1268"/>
                    <a:pt x="176" y="1509"/>
                  </a:cubicBezTo>
                  <a:cubicBezTo>
                    <a:pt x="257" y="1621"/>
                    <a:pt x="353" y="1701"/>
                    <a:pt x="465" y="1749"/>
                  </a:cubicBezTo>
                  <a:cubicBezTo>
                    <a:pt x="626" y="1813"/>
                    <a:pt x="802" y="1878"/>
                    <a:pt x="963" y="1910"/>
                  </a:cubicBezTo>
                  <a:lnTo>
                    <a:pt x="963" y="2808"/>
                  </a:lnTo>
                  <a:cubicBezTo>
                    <a:pt x="850" y="2792"/>
                    <a:pt x="738" y="2744"/>
                    <a:pt x="658" y="2648"/>
                  </a:cubicBezTo>
                  <a:cubicBezTo>
                    <a:pt x="594" y="2567"/>
                    <a:pt x="545" y="2471"/>
                    <a:pt x="529" y="2375"/>
                  </a:cubicBezTo>
                  <a:lnTo>
                    <a:pt x="64" y="2375"/>
                  </a:lnTo>
                  <a:cubicBezTo>
                    <a:pt x="64" y="2584"/>
                    <a:pt x="176" y="2776"/>
                    <a:pt x="337" y="2920"/>
                  </a:cubicBezTo>
                  <a:cubicBezTo>
                    <a:pt x="513" y="3065"/>
                    <a:pt x="738" y="3145"/>
                    <a:pt x="963" y="3161"/>
                  </a:cubicBezTo>
                  <a:lnTo>
                    <a:pt x="963" y="3482"/>
                  </a:lnTo>
                  <a:lnTo>
                    <a:pt x="1107" y="3482"/>
                  </a:lnTo>
                  <a:lnTo>
                    <a:pt x="1107" y="3177"/>
                  </a:lnTo>
                  <a:cubicBezTo>
                    <a:pt x="1267" y="3177"/>
                    <a:pt x="1444" y="3145"/>
                    <a:pt x="1604" y="3065"/>
                  </a:cubicBezTo>
                  <a:cubicBezTo>
                    <a:pt x="1733" y="3001"/>
                    <a:pt x="1845" y="2904"/>
                    <a:pt x="1925" y="2776"/>
                  </a:cubicBezTo>
                  <a:cubicBezTo>
                    <a:pt x="1989" y="2664"/>
                    <a:pt x="2021" y="2535"/>
                    <a:pt x="2021" y="2407"/>
                  </a:cubicBezTo>
                  <a:cubicBezTo>
                    <a:pt x="2038" y="2263"/>
                    <a:pt x="1989" y="2102"/>
                    <a:pt x="1909" y="1990"/>
                  </a:cubicBezTo>
                  <a:cubicBezTo>
                    <a:pt x="1829" y="1878"/>
                    <a:pt x="1733" y="1797"/>
                    <a:pt x="1620" y="1749"/>
                  </a:cubicBezTo>
                  <a:cubicBezTo>
                    <a:pt x="1476" y="1685"/>
                    <a:pt x="1332" y="1621"/>
                    <a:pt x="1171" y="1589"/>
                  </a:cubicBezTo>
                  <a:lnTo>
                    <a:pt x="1091" y="1557"/>
                  </a:lnTo>
                  <a:lnTo>
                    <a:pt x="1091" y="690"/>
                  </a:lnTo>
                  <a:cubicBezTo>
                    <a:pt x="1203" y="706"/>
                    <a:pt x="1283" y="755"/>
                    <a:pt x="1364" y="835"/>
                  </a:cubicBezTo>
                  <a:cubicBezTo>
                    <a:pt x="1428" y="899"/>
                    <a:pt x="1476" y="979"/>
                    <a:pt x="1492" y="1075"/>
                  </a:cubicBezTo>
                  <a:lnTo>
                    <a:pt x="1973" y="1075"/>
                  </a:lnTo>
                  <a:cubicBezTo>
                    <a:pt x="1957" y="883"/>
                    <a:pt x="1861" y="690"/>
                    <a:pt x="1701" y="562"/>
                  </a:cubicBezTo>
                  <a:cubicBezTo>
                    <a:pt x="1540" y="434"/>
                    <a:pt x="1316" y="354"/>
                    <a:pt x="1091" y="337"/>
                  </a:cubicBezTo>
                  <a:lnTo>
                    <a:pt x="1091" y="1"/>
                  </a:ln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a:off x="1674800" y="2774275"/>
              <a:ext cx="180925" cy="155050"/>
            </a:xfrm>
            <a:custGeom>
              <a:rect b="b" l="l" r="r" t="t"/>
              <a:pathLst>
                <a:path extrusionOk="0" h="6202" w="7237">
                  <a:moveTo>
                    <a:pt x="4116" y="598"/>
                  </a:moveTo>
                  <a:cubicBezTo>
                    <a:pt x="5397" y="598"/>
                    <a:pt x="6627" y="1597"/>
                    <a:pt x="6627" y="3096"/>
                  </a:cubicBezTo>
                  <a:cubicBezTo>
                    <a:pt x="6627" y="4476"/>
                    <a:pt x="5520" y="5599"/>
                    <a:pt x="4140" y="5599"/>
                  </a:cubicBezTo>
                  <a:cubicBezTo>
                    <a:pt x="1910" y="5599"/>
                    <a:pt x="803" y="2904"/>
                    <a:pt x="2375" y="1332"/>
                  </a:cubicBezTo>
                  <a:cubicBezTo>
                    <a:pt x="2882" y="824"/>
                    <a:pt x="3505" y="598"/>
                    <a:pt x="4116" y="598"/>
                  </a:cubicBezTo>
                  <a:close/>
                  <a:moveTo>
                    <a:pt x="4140" y="0"/>
                  </a:moveTo>
                  <a:cubicBezTo>
                    <a:pt x="1380" y="0"/>
                    <a:pt x="1" y="3337"/>
                    <a:pt x="1942" y="5294"/>
                  </a:cubicBezTo>
                  <a:cubicBezTo>
                    <a:pt x="2574" y="5921"/>
                    <a:pt x="3349" y="6201"/>
                    <a:pt x="4109" y="6201"/>
                  </a:cubicBezTo>
                  <a:cubicBezTo>
                    <a:pt x="5705" y="6201"/>
                    <a:pt x="7236" y="4965"/>
                    <a:pt x="7236" y="3096"/>
                  </a:cubicBezTo>
                  <a:cubicBezTo>
                    <a:pt x="7236" y="1396"/>
                    <a:pt x="5840" y="16"/>
                    <a:pt x="4140"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a:off x="1631475" y="2742175"/>
              <a:ext cx="256325" cy="219600"/>
            </a:xfrm>
            <a:custGeom>
              <a:rect b="b" l="l" r="r" t="t"/>
              <a:pathLst>
                <a:path extrusionOk="0" h="8784" w="10253">
                  <a:moveTo>
                    <a:pt x="5837" y="596"/>
                  </a:moveTo>
                  <a:cubicBezTo>
                    <a:pt x="7782" y="596"/>
                    <a:pt x="9643" y="2103"/>
                    <a:pt x="9643" y="4380"/>
                  </a:cubicBezTo>
                  <a:cubicBezTo>
                    <a:pt x="9643" y="6466"/>
                    <a:pt x="7959" y="8167"/>
                    <a:pt x="5873" y="8167"/>
                  </a:cubicBezTo>
                  <a:cubicBezTo>
                    <a:pt x="5866" y="8167"/>
                    <a:pt x="5860" y="8167"/>
                    <a:pt x="5853" y="8167"/>
                  </a:cubicBezTo>
                  <a:cubicBezTo>
                    <a:pt x="2497" y="8167"/>
                    <a:pt x="808" y="4103"/>
                    <a:pt x="3178" y="1717"/>
                  </a:cubicBezTo>
                  <a:cubicBezTo>
                    <a:pt x="3952" y="942"/>
                    <a:pt x="4904" y="596"/>
                    <a:pt x="5837" y="596"/>
                  </a:cubicBezTo>
                  <a:close/>
                  <a:moveTo>
                    <a:pt x="5873" y="1"/>
                  </a:moveTo>
                  <a:cubicBezTo>
                    <a:pt x="1958" y="1"/>
                    <a:pt x="1" y="4717"/>
                    <a:pt x="2760" y="7493"/>
                  </a:cubicBezTo>
                  <a:cubicBezTo>
                    <a:pt x="3652" y="8384"/>
                    <a:pt x="4749" y="8783"/>
                    <a:pt x="5826" y="8783"/>
                  </a:cubicBezTo>
                  <a:cubicBezTo>
                    <a:pt x="8084" y="8783"/>
                    <a:pt x="10253" y="7030"/>
                    <a:pt x="10253" y="4380"/>
                  </a:cubicBezTo>
                  <a:cubicBezTo>
                    <a:pt x="10237" y="1974"/>
                    <a:pt x="8279" y="17"/>
                    <a:pt x="5873"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a:off x="1507150" y="2684025"/>
              <a:ext cx="542300" cy="460450"/>
            </a:xfrm>
            <a:custGeom>
              <a:rect b="b" l="l" r="r" t="t"/>
              <a:pathLst>
                <a:path extrusionOk="0" h="18418" w="21692">
                  <a:moveTo>
                    <a:pt x="18146" y="610"/>
                  </a:moveTo>
                  <a:cubicBezTo>
                    <a:pt x="19766" y="610"/>
                    <a:pt x="21082" y="1925"/>
                    <a:pt x="21082" y="3562"/>
                  </a:cubicBezTo>
                  <a:lnTo>
                    <a:pt x="21098" y="12065"/>
                  </a:lnTo>
                  <a:lnTo>
                    <a:pt x="594" y="12065"/>
                  </a:lnTo>
                  <a:lnTo>
                    <a:pt x="594" y="3562"/>
                  </a:lnTo>
                  <a:cubicBezTo>
                    <a:pt x="594" y="1925"/>
                    <a:pt x="1910" y="610"/>
                    <a:pt x="3546" y="610"/>
                  </a:cubicBezTo>
                  <a:close/>
                  <a:moveTo>
                    <a:pt x="21082" y="12658"/>
                  </a:moveTo>
                  <a:cubicBezTo>
                    <a:pt x="21066" y="14263"/>
                    <a:pt x="19750" y="15562"/>
                    <a:pt x="18146" y="15562"/>
                  </a:cubicBezTo>
                  <a:lnTo>
                    <a:pt x="3546" y="15562"/>
                  </a:lnTo>
                  <a:cubicBezTo>
                    <a:pt x="1926" y="15562"/>
                    <a:pt x="626" y="14263"/>
                    <a:pt x="594" y="12658"/>
                  </a:cubicBezTo>
                  <a:close/>
                  <a:moveTo>
                    <a:pt x="12899" y="16172"/>
                  </a:moveTo>
                  <a:lnTo>
                    <a:pt x="12915" y="17696"/>
                  </a:lnTo>
                  <a:lnTo>
                    <a:pt x="8776" y="17696"/>
                  </a:lnTo>
                  <a:lnTo>
                    <a:pt x="8776" y="16172"/>
                  </a:lnTo>
                  <a:close/>
                  <a:moveTo>
                    <a:pt x="3546" y="0"/>
                  </a:moveTo>
                  <a:cubicBezTo>
                    <a:pt x="1589" y="0"/>
                    <a:pt x="0" y="1589"/>
                    <a:pt x="0" y="3562"/>
                  </a:cubicBezTo>
                  <a:lnTo>
                    <a:pt x="0" y="12626"/>
                  </a:lnTo>
                  <a:cubicBezTo>
                    <a:pt x="0" y="14584"/>
                    <a:pt x="1589" y="16172"/>
                    <a:pt x="3546" y="16172"/>
                  </a:cubicBezTo>
                  <a:lnTo>
                    <a:pt x="8183" y="16172"/>
                  </a:lnTo>
                  <a:lnTo>
                    <a:pt x="8183" y="17824"/>
                  </a:lnTo>
                  <a:lnTo>
                    <a:pt x="6755" y="17824"/>
                  </a:lnTo>
                  <a:cubicBezTo>
                    <a:pt x="6354" y="17824"/>
                    <a:pt x="6354" y="18418"/>
                    <a:pt x="6755" y="18418"/>
                  </a:cubicBezTo>
                  <a:lnTo>
                    <a:pt x="14921" y="18418"/>
                  </a:lnTo>
                  <a:cubicBezTo>
                    <a:pt x="15322" y="18418"/>
                    <a:pt x="15322" y="17824"/>
                    <a:pt x="14921" y="17824"/>
                  </a:cubicBezTo>
                  <a:lnTo>
                    <a:pt x="13509" y="17824"/>
                  </a:lnTo>
                  <a:lnTo>
                    <a:pt x="13509" y="16172"/>
                  </a:lnTo>
                  <a:lnTo>
                    <a:pt x="18146" y="16172"/>
                  </a:lnTo>
                  <a:cubicBezTo>
                    <a:pt x="20103" y="16172"/>
                    <a:pt x="21691" y="14584"/>
                    <a:pt x="21691" y="12626"/>
                  </a:cubicBezTo>
                  <a:lnTo>
                    <a:pt x="21691" y="3562"/>
                  </a:lnTo>
                  <a:cubicBezTo>
                    <a:pt x="21691" y="1589"/>
                    <a:pt x="20103" y="0"/>
                    <a:pt x="18146"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a:off x="1761850" y="3018000"/>
              <a:ext cx="38125" cy="32625"/>
            </a:xfrm>
            <a:custGeom>
              <a:rect b="b" l="l" r="r" t="t"/>
              <a:pathLst>
                <a:path extrusionOk="0" h="1305" w="1525">
                  <a:moveTo>
                    <a:pt x="656" y="0"/>
                  </a:moveTo>
                  <a:cubicBezTo>
                    <a:pt x="320" y="0"/>
                    <a:pt x="0" y="258"/>
                    <a:pt x="0" y="647"/>
                  </a:cubicBezTo>
                  <a:cubicBezTo>
                    <a:pt x="0" y="1016"/>
                    <a:pt x="289" y="1305"/>
                    <a:pt x="658" y="1305"/>
                  </a:cubicBezTo>
                  <a:cubicBezTo>
                    <a:pt x="1235" y="1305"/>
                    <a:pt x="1524" y="599"/>
                    <a:pt x="1123" y="198"/>
                  </a:cubicBezTo>
                  <a:cubicBezTo>
                    <a:pt x="987" y="61"/>
                    <a:pt x="819" y="0"/>
                    <a:pt x="656"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a:off x="6740125" y="3168925"/>
              <a:ext cx="38925" cy="67000"/>
            </a:xfrm>
            <a:custGeom>
              <a:rect b="b" l="l" r="r" t="t"/>
              <a:pathLst>
                <a:path extrusionOk="0" h="2680" w="1557">
                  <a:moveTo>
                    <a:pt x="738" y="530"/>
                  </a:moveTo>
                  <a:lnTo>
                    <a:pt x="738" y="1156"/>
                  </a:lnTo>
                  <a:cubicBezTo>
                    <a:pt x="658" y="1124"/>
                    <a:pt x="562" y="1092"/>
                    <a:pt x="498" y="1027"/>
                  </a:cubicBezTo>
                  <a:cubicBezTo>
                    <a:pt x="434" y="979"/>
                    <a:pt x="402" y="899"/>
                    <a:pt x="402" y="819"/>
                  </a:cubicBezTo>
                  <a:cubicBezTo>
                    <a:pt x="402" y="739"/>
                    <a:pt x="434" y="658"/>
                    <a:pt x="498" y="610"/>
                  </a:cubicBezTo>
                  <a:cubicBezTo>
                    <a:pt x="562" y="546"/>
                    <a:pt x="658" y="530"/>
                    <a:pt x="738" y="530"/>
                  </a:cubicBezTo>
                  <a:close/>
                  <a:moveTo>
                    <a:pt x="851" y="1509"/>
                  </a:moveTo>
                  <a:cubicBezTo>
                    <a:pt x="947" y="1525"/>
                    <a:pt x="1027" y="1573"/>
                    <a:pt x="1107" y="1637"/>
                  </a:cubicBezTo>
                  <a:cubicBezTo>
                    <a:pt x="1172" y="1685"/>
                    <a:pt x="1204" y="1765"/>
                    <a:pt x="1204" y="1862"/>
                  </a:cubicBezTo>
                  <a:cubicBezTo>
                    <a:pt x="1204" y="1942"/>
                    <a:pt x="1172" y="2022"/>
                    <a:pt x="1107" y="2086"/>
                  </a:cubicBezTo>
                  <a:cubicBezTo>
                    <a:pt x="1027" y="2134"/>
                    <a:pt x="947" y="2166"/>
                    <a:pt x="851" y="2166"/>
                  </a:cubicBezTo>
                  <a:lnTo>
                    <a:pt x="851" y="1509"/>
                  </a:lnTo>
                  <a:close/>
                  <a:moveTo>
                    <a:pt x="738" y="1"/>
                  </a:moveTo>
                  <a:lnTo>
                    <a:pt x="738" y="257"/>
                  </a:lnTo>
                  <a:cubicBezTo>
                    <a:pt x="716" y="254"/>
                    <a:pt x="693" y="253"/>
                    <a:pt x="670" y="253"/>
                  </a:cubicBezTo>
                  <a:cubicBezTo>
                    <a:pt x="565" y="253"/>
                    <a:pt x="462" y="282"/>
                    <a:pt x="369" y="321"/>
                  </a:cubicBezTo>
                  <a:cubicBezTo>
                    <a:pt x="273" y="370"/>
                    <a:pt x="193" y="434"/>
                    <a:pt x="129" y="530"/>
                  </a:cubicBezTo>
                  <a:cubicBezTo>
                    <a:pt x="0" y="723"/>
                    <a:pt x="0" y="963"/>
                    <a:pt x="129" y="1156"/>
                  </a:cubicBezTo>
                  <a:cubicBezTo>
                    <a:pt x="177" y="1236"/>
                    <a:pt x="257" y="1300"/>
                    <a:pt x="353" y="1332"/>
                  </a:cubicBezTo>
                  <a:cubicBezTo>
                    <a:pt x="482" y="1380"/>
                    <a:pt x="610" y="1428"/>
                    <a:pt x="738" y="1477"/>
                  </a:cubicBezTo>
                  <a:lnTo>
                    <a:pt x="738" y="2150"/>
                  </a:lnTo>
                  <a:cubicBezTo>
                    <a:pt x="642" y="2150"/>
                    <a:pt x="562" y="2102"/>
                    <a:pt x="498" y="2038"/>
                  </a:cubicBezTo>
                  <a:cubicBezTo>
                    <a:pt x="434" y="1974"/>
                    <a:pt x="402" y="1894"/>
                    <a:pt x="402" y="1813"/>
                  </a:cubicBezTo>
                  <a:lnTo>
                    <a:pt x="33" y="1813"/>
                  </a:lnTo>
                  <a:cubicBezTo>
                    <a:pt x="49" y="1974"/>
                    <a:pt x="113" y="2134"/>
                    <a:pt x="241" y="2231"/>
                  </a:cubicBezTo>
                  <a:cubicBezTo>
                    <a:pt x="386" y="2359"/>
                    <a:pt x="546" y="2423"/>
                    <a:pt x="738" y="2423"/>
                  </a:cubicBezTo>
                  <a:lnTo>
                    <a:pt x="738" y="2680"/>
                  </a:lnTo>
                  <a:lnTo>
                    <a:pt x="835" y="2680"/>
                  </a:lnTo>
                  <a:lnTo>
                    <a:pt x="835" y="2439"/>
                  </a:lnTo>
                  <a:cubicBezTo>
                    <a:pt x="963" y="2439"/>
                    <a:pt x="1107" y="2407"/>
                    <a:pt x="1220" y="2359"/>
                  </a:cubicBezTo>
                  <a:cubicBezTo>
                    <a:pt x="1428" y="2263"/>
                    <a:pt x="1541" y="2054"/>
                    <a:pt x="1541" y="1846"/>
                  </a:cubicBezTo>
                  <a:cubicBezTo>
                    <a:pt x="1557" y="1733"/>
                    <a:pt x="1525" y="1621"/>
                    <a:pt x="1460" y="1525"/>
                  </a:cubicBezTo>
                  <a:cubicBezTo>
                    <a:pt x="1396" y="1444"/>
                    <a:pt x="1332" y="1380"/>
                    <a:pt x="1252" y="1332"/>
                  </a:cubicBezTo>
                  <a:cubicBezTo>
                    <a:pt x="1140" y="1284"/>
                    <a:pt x="1027" y="1252"/>
                    <a:pt x="899" y="1204"/>
                  </a:cubicBezTo>
                  <a:lnTo>
                    <a:pt x="851" y="1188"/>
                  </a:lnTo>
                  <a:lnTo>
                    <a:pt x="851" y="530"/>
                  </a:lnTo>
                  <a:cubicBezTo>
                    <a:pt x="931" y="546"/>
                    <a:pt x="995" y="578"/>
                    <a:pt x="1043" y="626"/>
                  </a:cubicBezTo>
                  <a:cubicBezTo>
                    <a:pt x="1091" y="690"/>
                    <a:pt x="1140" y="755"/>
                    <a:pt x="1140" y="819"/>
                  </a:cubicBezTo>
                  <a:lnTo>
                    <a:pt x="1509" y="819"/>
                  </a:lnTo>
                  <a:cubicBezTo>
                    <a:pt x="1509" y="674"/>
                    <a:pt x="1428" y="530"/>
                    <a:pt x="1316" y="434"/>
                  </a:cubicBezTo>
                  <a:cubicBezTo>
                    <a:pt x="1188" y="321"/>
                    <a:pt x="1011" y="257"/>
                    <a:pt x="851" y="257"/>
                  </a:cubicBezTo>
                  <a:lnTo>
                    <a:pt x="851" y="1"/>
                  </a:ln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a:off x="6678350" y="3141650"/>
              <a:ext cx="143625" cy="123125"/>
            </a:xfrm>
            <a:custGeom>
              <a:rect b="b" l="l" r="r" t="t"/>
              <a:pathLst>
                <a:path extrusionOk="0" h="4925" w="5745">
                  <a:moveTo>
                    <a:pt x="3279" y="605"/>
                  </a:moveTo>
                  <a:cubicBezTo>
                    <a:pt x="4228" y="605"/>
                    <a:pt x="5135" y="1340"/>
                    <a:pt x="5135" y="2455"/>
                  </a:cubicBezTo>
                  <a:cubicBezTo>
                    <a:pt x="5135" y="3482"/>
                    <a:pt x="4300" y="4316"/>
                    <a:pt x="3290" y="4316"/>
                  </a:cubicBezTo>
                  <a:cubicBezTo>
                    <a:pt x="1637" y="4316"/>
                    <a:pt x="803" y="2311"/>
                    <a:pt x="1974" y="1156"/>
                  </a:cubicBezTo>
                  <a:cubicBezTo>
                    <a:pt x="2355" y="775"/>
                    <a:pt x="2822" y="605"/>
                    <a:pt x="3279" y="605"/>
                  </a:cubicBezTo>
                  <a:close/>
                  <a:moveTo>
                    <a:pt x="3290" y="1"/>
                  </a:moveTo>
                  <a:cubicBezTo>
                    <a:pt x="1092" y="1"/>
                    <a:pt x="1" y="2648"/>
                    <a:pt x="1541" y="4204"/>
                  </a:cubicBezTo>
                  <a:cubicBezTo>
                    <a:pt x="2043" y="4701"/>
                    <a:pt x="2660" y="4924"/>
                    <a:pt x="3264" y="4924"/>
                  </a:cubicBezTo>
                  <a:cubicBezTo>
                    <a:pt x="4531" y="4924"/>
                    <a:pt x="5744" y="3944"/>
                    <a:pt x="5744" y="2455"/>
                  </a:cubicBezTo>
                  <a:cubicBezTo>
                    <a:pt x="5728" y="1108"/>
                    <a:pt x="4637" y="17"/>
                    <a:pt x="3290"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a:off x="6645475" y="3117175"/>
              <a:ext cx="201375" cy="172225"/>
            </a:xfrm>
            <a:custGeom>
              <a:rect b="b" l="l" r="r" t="t"/>
              <a:pathLst>
                <a:path extrusionOk="0" h="6889" w="8055">
                  <a:moveTo>
                    <a:pt x="4581" y="586"/>
                  </a:moveTo>
                  <a:cubicBezTo>
                    <a:pt x="6044" y="586"/>
                    <a:pt x="7444" y="1721"/>
                    <a:pt x="7444" y="3434"/>
                  </a:cubicBezTo>
                  <a:cubicBezTo>
                    <a:pt x="7444" y="5006"/>
                    <a:pt x="6177" y="6274"/>
                    <a:pt x="4605" y="6290"/>
                  </a:cubicBezTo>
                  <a:cubicBezTo>
                    <a:pt x="2070" y="6274"/>
                    <a:pt x="802" y="3226"/>
                    <a:pt x="2583" y="1429"/>
                  </a:cubicBezTo>
                  <a:cubicBezTo>
                    <a:pt x="3165" y="847"/>
                    <a:pt x="3880" y="586"/>
                    <a:pt x="4581" y="586"/>
                  </a:cubicBezTo>
                  <a:close/>
                  <a:moveTo>
                    <a:pt x="4605" y="1"/>
                  </a:moveTo>
                  <a:cubicBezTo>
                    <a:pt x="1524" y="1"/>
                    <a:pt x="0" y="3707"/>
                    <a:pt x="2166" y="5873"/>
                  </a:cubicBezTo>
                  <a:cubicBezTo>
                    <a:pt x="2867" y="6574"/>
                    <a:pt x="3732" y="6889"/>
                    <a:pt x="4580" y="6889"/>
                  </a:cubicBezTo>
                  <a:cubicBezTo>
                    <a:pt x="6352" y="6889"/>
                    <a:pt x="8054" y="5517"/>
                    <a:pt x="8054" y="3434"/>
                  </a:cubicBezTo>
                  <a:cubicBezTo>
                    <a:pt x="8038" y="1541"/>
                    <a:pt x="6498" y="1"/>
                    <a:pt x="4605"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a:off x="6549200" y="3072275"/>
              <a:ext cx="422375" cy="357775"/>
            </a:xfrm>
            <a:custGeom>
              <a:rect b="b" l="l" r="r" t="t"/>
              <a:pathLst>
                <a:path extrusionOk="0" h="14311" w="16895">
                  <a:moveTo>
                    <a:pt x="13333" y="594"/>
                  </a:moveTo>
                  <a:cubicBezTo>
                    <a:pt x="14953" y="594"/>
                    <a:pt x="16285" y="1909"/>
                    <a:pt x="16285" y="3546"/>
                  </a:cubicBezTo>
                  <a:lnTo>
                    <a:pt x="16285" y="9033"/>
                  </a:lnTo>
                  <a:cubicBezTo>
                    <a:pt x="16285" y="9113"/>
                    <a:pt x="16285" y="9193"/>
                    <a:pt x="16269" y="9273"/>
                  </a:cubicBezTo>
                  <a:lnTo>
                    <a:pt x="643" y="9273"/>
                  </a:lnTo>
                  <a:cubicBezTo>
                    <a:pt x="643" y="9193"/>
                    <a:pt x="626" y="9113"/>
                    <a:pt x="626" y="9033"/>
                  </a:cubicBezTo>
                  <a:lnTo>
                    <a:pt x="626" y="3546"/>
                  </a:lnTo>
                  <a:cubicBezTo>
                    <a:pt x="626" y="1925"/>
                    <a:pt x="1958" y="594"/>
                    <a:pt x="3578" y="594"/>
                  </a:cubicBezTo>
                  <a:close/>
                  <a:moveTo>
                    <a:pt x="16157" y="9883"/>
                  </a:moveTo>
                  <a:cubicBezTo>
                    <a:pt x="15772" y="11134"/>
                    <a:pt x="14632" y="11984"/>
                    <a:pt x="13333" y="11984"/>
                  </a:cubicBezTo>
                  <a:lnTo>
                    <a:pt x="13333" y="12001"/>
                  </a:lnTo>
                  <a:lnTo>
                    <a:pt x="3578" y="12001"/>
                  </a:lnTo>
                  <a:cubicBezTo>
                    <a:pt x="2279" y="11984"/>
                    <a:pt x="1124" y="11134"/>
                    <a:pt x="755" y="9883"/>
                  </a:cubicBezTo>
                  <a:close/>
                  <a:moveTo>
                    <a:pt x="9980" y="12594"/>
                  </a:moveTo>
                  <a:lnTo>
                    <a:pt x="9980" y="13637"/>
                  </a:lnTo>
                  <a:lnTo>
                    <a:pt x="6932" y="13637"/>
                  </a:lnTo>
                  <a:lnTo>
                    <a:pt x="6932" y="12594"/>
                  </a:lnTo>
                  <a:close/>
                  <a:moveTo>
                    <a:pt x="3578" y="0"/>
                  </a:moveTo>
                  <a:cubicBezTo>
                    <a:pt x="1621" y="0"/>
                    <a:pt x="33" y="1588"/>
                    <a:pt x="33" y="3546"/>
                  </a:cubicBezTo>
                  <a:lnTo>
                    <a:pt x="33" y="9033"/>
                  </a:lnTo>
                  <a:cubicBezTo>
                    <a:pt x="33" y="9177"/>
                    <a:pt x="33" y="9305"/>
                    <a:pt x="49" y="9450"/>
                  </a:cubicBezTo>
                  <a:cubicBezTo>
                    <a:pt x="1" y="9562"/>
                    <a:pt x="17" y="9690"/>
                    <a:pt x="97" y="9770"/>
                  </a:cubicBezTo>
                  <a:cubicBezTo>
                    <a:pt x="450" y="11407"/>
                    <a:pt x="1910" y="12578"/>
                    <a:pt x="3578" y="12578"/>
                  </a:cubicBezTo>
                  <a:lnTo>
                    <a:pt x="6322" y="12578"/>
                  </a:lnTo>
                  <a:lnTo>
                    <a:pt x="6322" y="13717"/>
                  </a:lnTo>
                  <a:lnTo>
                    <a:pt x="5311" y="13717"/>
                  </a:lnTo>
                  <a:cubicBezTo>
                    <a:pt x="4910" y="13717"/>
                    <a:pt x="4910" y="14311"/>
                    <a:pt x="5311" y="14311"/>
                  </a:cubicBezTo>
                  <a:lnTo>
                    <a:pt x="11600" y="14311"/>
                  </a:lnTo>
                  <a:cubicBezTo>
                    <a:pt x="12001" y="14311"/>
                    <a:pt x="12001" y="13717"/>
                    <a:pt x="11600" y="13717"/>
                  </a:cubicBezTo>
                  <a:lnTo>
                    <a:pt x="10573" y="13717"/>
                  </a:lnTo>
                  <a:lnTo>
                    <a:pt x="10573" y="12594"/>
                  </a:lnTo>
                  <a:lnTo>
                    <a:pt x="13333" y="12594"/>
                  </a:lnTo>
                  <a:cubicBezTo>
                    <a:pt x="15001" y="12594"/>
                    <a:pt x="16445" y="11423"/>
                    <a:pt x="16798" y="9787"/>
                  </a:cubicBezTo>
                  <a:cubicBezTo>
                    <a:pt x="16879" y="9690"/>
                    <a:pt x="16895" y="9562"/>
                    <a:pt x="16846" y="9466"/>
                  </a:cubicBezTo>
                  <a:cubicBezTo>
                    <a:pt x="16862" y="9321"/>
                    <a:pt x="16879" y="9177"/>
                    <a:pt x="16879" y="9049"/>
                  </a:cubicBezTo>
                  <a:lnTo>
                    <a:pt x="16879" y="3546"/>
                  </a:lnTo>
                  <a:cubicBezTo>
                    <a:pt x="16879" y="1588"/>
                    <a:pt x="15290" y="0"/>
                    <a:pt x="13333"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6"/>
            <p:cNvSpPr/>
            <p:nvPr/>
          </p:nvSpPr>
          <p:spPr>
            <a:xfrm>
              <a:off x="6747350" y="3330625"/>
              <a:ext cx="30500" cy="26425"/>
            </a:xfrm>
            <a:custGeom>
              <a:rect b="b" l="l" r="r" t="t"/>
              <a:pathLst>
                <a:path extrusionOk="0" h="1057" w="1220">
                  <a:moveTo>
                    <a:pt x="528" y="1"/>
                  </a:moveTo>
                  <a:cubicBezTo>
                    <a:pt x="257" y="1"/>
                    <a:pt x="0" y="213"/>
                    <a:pt x="0" y="527"/>
                  </a:cubicBezTo>
                  <a:cubicBezTo>
                    <a:pt x="0" y="816"/>
                    <a:pt x="241" y="1057"/>
                    <a:pt x="530" y="1057"/>
                  </a:cubicBezTo>
                  <a:cubicBezTo>
                    <a:pt x="995" y="1057"/>
                    <a:pt x="1220" y="479"/>
                    <a:pt x="899" y="158"/>
                  </a:cubicBezTo>
                  <a:cubicBezTo>
                    <a:pt x="790" y="49"/>
                    <a:pt x="657" y="1"/>
                    <a:pt x="528"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6"/>
            <p:cNvSpPr/>
            <p:nvPr/>
          </p:nvSpPr>
          <p:spPr>
            <a:xfrm>
              <a:off x="6360300" y="1957675"/>
              <a:ext cx="394300" cy="84650"/>
            </a:xfrm>
            <a:custGeom>
              <a:rect b="b" l="l" r="r" t="t"/>
              <a:pathLst>
                <a:path extrusionOk="0" h="3386" w="15772">
                  <a:moveTo>
                    <a:pt x="9402" y="1652"/>
                  </a:moveTo>
                  <a:lnTo>
                    <a:pt x="9402" y="2695"/>
                  </a:lnTo>
                  <a:lnTo>
                    <a:pt x="6354" y="2695"/>
                  </a:lnTo>
                  <a:lnTo>
                    <a:pt x="6354" y="1652"/>
                  </a:lnTo>
                  <a:close/>
                  <a:moveTo>
                    <a:pt x="0" y="0"/>
                  </a:moveTo>
                  <a:cubicBezTo>
                    <a:pt x="658" y="1027"/>
                    <a:pt x="1781" y="1652"/>
                    <a:pt x="3000" y="1652"/>
                  </a:cubicBezTo>
                  <a:lnTo>
                    <a:pt x="5760" y="1652"/>
                  </a:lnTo>
                  <a:lnTo>
                    <a:pt x="5760" y="2792"/>
                  </a:lnTo>
                  <a:lnTo>
                    <a:pt x="4733" y="2792"/>
                  </a:lnTo>
                  <a:cubicBezTo>
                    <a:pt x="4332" y="2792"/>
                    <a:pt x="4332" y="3385"/>
                    <a:pt x="4733" y="3385"/>
                  </a:cubicBezTo>
                  <a:lnTo>
                    <a:pt x="11022" y="3385"/>
                  </a:lnTo>
                  <a:cubicBezTo>
                    <a:pt x="11423" y="3385"/>
                    <a:pt x="11423" y="2792"/>
                    <a:pt x="11022" y="2792"/>
                  </a:cubicBezTo>
                  <a:lnTo>
                    <a:pt x="10011" y="2792"/>
                  </a:lnTo>
                  <a:lnTo>
                    <a:pt x="10011" y="1652"/>
                  </a:lnTo>
                  <a:lnTo>
                    <a:pt x="12755" y="1652"/>
                  </a:lnTo>
                  <a:cubicBezTo>
                    <a:pt x="13974" y="1652"/>
                    <a:pt x="15113" y="1027"/>
                    <a:pt x="15771" y="0"/>
                  </a:cubicBezTo>
                  <a:lnTo>
                    <a:pt x="15017" y="0"/>
                  </a:lnTo>
                  <a:cubicBezTo>
                    <a:pt x="14455" y="674"/>
                    <a:pt x="13637" y="1059"/>
                    <a:pt x="12755" y="1059"/>
                  </a:cubicBezTo>
                  <a:lnTo>
                    <a:pt x="3016" y="1059"/>
                  </a:lnTo>
                  <a:cubicBezTo>
                    <a:pt x="2134" y="1059"/>
                    <a:pt x="1300" y="674"/>
                    <a:pt x="754"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6"/>
            <p:cNvSpPr/>
            <p:nvPr/>
          </p:nvSpPr>
          <p:spPr>
            <a:xfrm>
              <a:off x="6544400" y="1957675"/>
              <a:ext cx="26100" cy="11250"/>
            </a:xfrm>
            <a:custGeom>
              <a:rect b="b" l="l" r="r" t="t"/>
              <a:pathLst>
                <a:path extrusionOk="0" h="450" w="1044">
                  <a:moveTo>
                    <a:pt x="0" y="0"/>
                  </a:moveTo>
                  <a:cubicBezTo>
                    <a:pt x="32" y="257"/>
                    <a:pt x="257" y="449"/>
                    <a:pt x="514" y="449"/>
                  </a:cubicBezTo>
                  <a:cubicBezTo>
                    <a:pt x="786" y="449"/>
                    <a:pt x="995" y="257"/>
                    <a:pt x="1043"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6"/>
            <p:cNvSpPr/>
            <p:nvPr/>
          </p:nvSpPr>
          <p:spPr>
            <a:xfrm>
              <a:off x="2375900" y="1957675"/>
              <a:ext cx="421175" cy="119525"/>
            </a:xfrm>
            <a:custGeom>
              <a:rect b="b" l="l" r="r" t="t"/>
              <a:pathLst>
                <a:path extrusionOk="0" h="4781" w="16847">
                  <a:moveTo>
                    <a:pt x="16124" y="353"/>
                  </a:moveTo>
                  <a:cubicBezTo>
                    <a:pt x="15755" y="1588"/>
                    <a:pt x="14600" y="2455"/>
                    <a:pt x="13301" y="2455"/>
                  </a:cubicBezTo>
                  <a:lnTo>
                    <a:pt x="3546" y="2455"/>
                  </a:lnTo>
                  <a:cubicBezTo>
                    <a:pt x="2247" y="2455"/>
                    <a:pt x="1092" y="1604"/>
                    <a:pt x="723" y="353"/>
                  </a:cubicBezTo>
                  <a:close/>
                  <a:moveTo>
                    <a:pt x="9948" y="3064"/>
                  </a:moveTo>
                  <a:lnTo>
                    <a:pt x="9948" y="4091"/>
                  </a:lnTo>
                  <a:lnTo>
                    <a:pt x="6899" y="4091"/>
                  </a:lnTo>
                  <a:lnTo>
                    <a:pt x="6899" y="3064"/>
                  </a:lnTo>
                  <a:close/>
                  <a:moveTo>
                    <a:pt x="1" y="0"/>
                  </a:moveTo>
                  <a:cubicBezTo>
                    <a:pt x="1" y="16"/>
                    <a:pt x="1" y="32"/>
                    <a:pt x="1" y="48"/>
                  </a:cubicBezTo>
                  <a:cubicBezTo>
                    <a:pt x="1" y="128"/>
                    <a:pt x="33" y="193"/>
                    <a:pt x="81" y="241"/>
                  </a:cubicBezTo>
                  <a:cubicBezTo>
                    <a:pt x="434" y="1877"/>
                    <a:pt x="1878" y="3048"/>
                    <a:pt x="3546" y="3048"/>
                  </a:cubicBezTo>
                  <a:lnTo>
                    <a:pt x="6306" y="3048"/>
                  </a:lnTo>
                  <a:lnTo>
                    <a:pt x="6306" y="4187"/>
                  </a:lnTo>
                  <a:lnTo>
                    <a:pt x="5279" y="4187"/>
                  </a:lnTo>
                  <a:cubicBezTo>
                    <a:pt x="4878" y="4187"/>
                    <a:pt x="4878" y="4781"/>
                    <a:pt x="5279" y="4781"/>
                  </a:cubicBezTo>
                  <a:lnTo>
                    <a:pt x="11568" y="4781"/>
                  </a:lnTo>
                  <a:cubicBezTo>
                    <a:pt x="11969" y="4781"/>
                    <a:pt x="11969" y="4187"/>
                    <a:pt x="11568" y="4187"/>
                  </a:cubicBezTo>
                  <a:lnTo>
                    <a:pt x="10557" y="4187"/>
                  </a:lnTo>
                  <a:lnTo>
                    <a:pt x="10557" y="3064"/>
                  </a:lnTo>
                  <a:lnTo>
                    <a:pt x="13301" y="3064"/>
                  </a:lnTo>
                  <a:cubicBezTo>
                    <a:pt x="14969" y="3048"/>
                    <a:pt x="16413" y="1877"/>
                    <a:pt x="16766" y="241"/>
                  </a:cubicBezTo>
                  <a:cubicBezTo>
                    <a:pt x="16814" y="193"/>
                    <a:pt x="16846" y="128"/>
                    <a:pt x="16846" y="48"/>
                  </a:cubicBezTo>
                  <a:cubicBezTo>
                    <a:pt x="16846" y="32"/>
                    <a:pt x="16846" y="16"/>
                    <a:pt x="16846"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6"/>
            <p:cNvSpPr/>
            <p:nvPr/>
          </p:nvSpPr>
          <p:spPr>
            <a:xfrm>
              <a:off x="2573650" y="1977800"/>
              <a:ext cx="30500" cy="26425"/>
            </a:xfrm>
            <a:custGeom>
              <a:rect b="b" l="l" r="r" t="t"/>
              <a:pathLst>
                <a:path extrusionOk="0" h="1057" w="1220">
                  <a:moveTo>
                    <a:pt x="527" y="0"/>
                  </a:moveTo>
                  <a:cubicBezTo>
                    <a:pt x="257" y="0"/>
                    <a:pt x="0" y="212"/>
                    <a:pt x="0" y="527"/>
                  </a:cubicBezTo>
                  <a:cubicBezTo>
                    <a:pt x="0" y="815"/>
                    <a:pt x="225" y="1040"/>
                    <a:pt x="513" y="1056"/>
                  </a:cubicBezTo>
                  <a:cubicBezTo>
                    <a:pt x="979" y="1056"/>
                    <a:pt x="1219" y="478"/>
                    <a:pt x="898" y="158"/>
                  </a:cubicBezTo>
                  <a:cubicBezTo>
                    <a:pt x="789" y="49"/>
                    <a:pt x="657" y="0"/>
                    <a:pt x="527"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6"/>
            <p:cNvSpPr/>
            <p:nvPr/>
          </p:nvSpPr>
          <p:spPr>
            <a:xfrm>
              <a:off x="2583525" y="2992825"/>
              <a:ext cx="313300" cy="253125"/>
            </a:xfrm>
            <a:custGeom>
              <a:rect b="b" l="l" r="r" t="t"/>
              <a:pathLst>
                <a:path extrusionOk="0" h="10125" w="12532">
                  <a:moveTo>
                    <a:pt x="8550" y="594"/>
                  </a:moveTo>
                  <a:cubicBezTo>
                    <a:pt x="9140" y="594"/>
                    <a:pt x="9710" y="834"/>
                    <a:pt x="10130" y="1269"/>
                  </a:cubicBezTo>
                  <a:cubicBezTo>
                    <a:pt x="10181" y="1331"/>
                    <a:pt x="10259" y="1359"/>
                    <a:pt x="10338" y="1359"/>
                  </a:cubicBezTo>
                  <a:cubicBezTo>
                    <a:pt x="10382" y="1359"/>
                    <a:pt x="10426" y="1350"/>
                    <a:pt x="10466" y="1333"/>
                  </a:cubicBezTo>
                  <a:lnTo>
                    <a:pt x="11012" y="1093"/>
                  </a:lnTo>
                  <a:lnTo>
                    <a:pt x="11012" y="1093"/>
                  </a:lnTo>
                  <a:cubicBezTo>
                    <a:pt x="10900" y="1205"/>
                    <a:pt x="10771" y="1317"/>
                    <a:pt x="10659" y="1413"/>
                  </a:cubicBezTo>
                  <a:cubicBezTo>
                    <a:pt x="10595" y="1462"/>
                    <a:pt x="10563" y="1526"/>
                    <a:pt x="10547" y="1606"/>
                  </a:cubicBezTo>
                  <a:lnTo>
                    <a:pt x="10547" y="1654"/>
                  </a:lnTo>
                  <a:cubicBezTo>
                    <a:pt x="10531" y="1734"/>
                    <a:pt x="10547" y="1814"/>
                    <a:pt x="10611" y="1895"/>
                  </a:cubicBezTo>
                  <a:cubicBezTo>
                    <a:pt x="10659" y="1959"/>
                    <a:pt x="10739" y="1991"/>
                    <a:pt x="10819" y="2007"/>
                  </a:cubicBezTo>
                  <a:cubicBezTo>
                    <a:pt x="10980" y="2007"/>
                    <a:pt x="11156" y="1991"/>
                    <a:pt x="11317" y="1943"/>
                  </a:cubicBezTo>
                  <a:lnTo>
                    <a:pt x="11317" y="1943"/>
                  </a:lnTo>
                  <a:lnTo>
                    <a:pt x="11269" y="1991"/>
                  </a:lnTo>
                  <a:cubicBezTo>
                    <a:pt x="11124" y="2135"/>
                    <a:pt x="10964" y="2280"/>
                    <a:pt x="10787" y="2408"/>
                  </a:cubicBezTo>
                  <a:cubicBezTo>
                    <a:pt x="10675" y="2440"/>
                    <a:pt x="10595" y="2552"/>
                    <a:pt x="10595" y="2681"/>
                  </a:cubicBezTo>
                  <a:cubicBezTo>
                    <a:pt x="10483" y="5922"/>
                    <a:pt x="8333" y="9291"/>
                    <a:pt x="4434" y="9499"/>
                  </a:cubicBezTo>
                  <a:cubicBezTo>
                    <a:pt x="4374" y="9501"/>
                    <a:pt x="4314" y="9502"/>
                    <a:pt x="4253" y="9502"/>
                  </a:cubicBezTo>
                  <a:cubicBezTo>
                    <a:pt x="3351" y="9502"/>
                    <a:pt x="2457" y="9278"/>
                    <a:pt x="1675" y="8841"/>
                  </a:cubicBezTo>
                  <a:cubicBezTo>
                    <a:pt x="2557" y="8825"/>
                    <a:pt x="3407" y="8505"/>
                    <a:pt x="4097" y="7959"/>
                  </a:cubicBezTo>
                  <a:cubicBezTo>
                    <a:pt x="4193" y="7879"/>
                    <a:pt x="4242" y="7767"/>
                    <a:pt x="4210" y="7654"/>
                  </a:cubicBezTo>
                  <a:cubicBezTo>
                    <a:pt x="4193" y="7542"/>
                    <a:pt x="4113" y="7462"/>
                    <a:pt x="4001" y="7430"/>
                  </a:cubicBezTo>
                  <a:cubicBezTo>
                    <a:pt x="3439" y="7269"/>
                    <a:pt x="2381" y="6820"/>
                    <a:pt x="2092" y="6323"/>
                  </a:cubicBezTo>
                  <a:lnTo>
                    <a:pt x="2798" y="6307"/>
                  </a:lnTo>
                  <a:cubicBezTo>
                    <a:pt x="3151" y="6307"/>
                    <a:pt x="3215" y="5825"/>
                    <a:pt x="2894" y="5729"/>
                  </a:cubicBezTo>
                  <a:cubicBezTo>
                    <a:pt x="2541" y="5617"/>
                    <a:pt x="2220" y="5440"/>
                    <a:pt x="1931" y="5232"/>
                  </a:cubicBezTo>
                  <a:cubicBezTo>
                    <a:pt x="1562" y="4927"/>
                    <a:pt x="1306" y="4510"/>
                    <a:pt x="1161" y="4061"/>
                  </a:cubicBezTo>
                  <a:lnTo>
                    <a:pt x="1161" y="4061"/>
                  </a:lnTo>
                  <a:lnTo>
                    <a:pt x="1225" y="4093"/>
                  </a:lnTo>
                  <a:cubicBezTo>
                    <a:pt x="1450" y="4157"/>
                    <a:pt x="1691" y="4205"/>
                    <a:pt x="1947" y="4205"/>
                  </a:cubicBezTo>
                  <a:cubicBezTo>
                    <a:pt x="2236" y="4189"/>
                    <a:pt x="2348" y="3820"/>
                    <a:pt x="2108" y="3659"/>
                  </a:cubicBezTo>
                  <a:cubicBezTo>
                    <a:pt x="1947" y="3547"/>
                    <a:pt x="1482" y="3146"/>
                    <a:pt x="1354" y="2793"/>
                  </a:cubicBezTo>
                  <a:cubicBezTo>
                    <a:pt x="1177" y="2312"/>
                    <a:pt x="1161" y="1798"/>
                    <a:pt x="1258" y="1301"/>
                  </a:cubicBezTo>
                  <a:lnTo>
                    <a:pt x="1258" y="1301"/>
                  </a:lnTo>
                  <a:cubicBezTo>
                    <a:pt x="1562" y="1622"/>
                    <a:pt x="2108" y="2071"/>
                    <a:pt x="3119" y="2601"/>
                  </a:cubicBezTo>
                  <a:cubicBezTo>
                    <a:pt x="4145" y="3114"/>
                    <a:pt x="5236" y="3451"/>
                    <a:pt x="6087" y="3483"/>
                  </a:cubicBezTo>
                  <a:cubicBezTo>
                    <a:pt x="6119" y="3499"/>
                    <a:pt x="6151" y="3515"/>
                    <a:pt x="6183" y="3515"/>
                  </a:cubicBezTo>
                  <a:cubicBezTo>
                    <a:pt x="6359" y="3499"/>
                    <a:pt x="6488" y="3371"/>
                    <a:pt x="6488" y="3194"/>
                  </a:cubicBezTo>
                  <a:cubicBezTo>
                    <a:pt x="6488" y="3146"/>
                    <a:pt x="6472" y="3114"/>
                    <a:pt x="6456" y="3066"/>
                  </a:cubicBezTo>
                  <a:cubicBezTo>
                    <a:pt x="6407" y="2841"/>
                    <a:pt x="6391" y="2617"/>
                    <a:pt x="6391" y="2408"/>
                  </a:cubicBezTo>
                  <a:cubicBezTo>
                    <a:pt x="6391" y="1397"/>
                    <a:pt x="7322" y="595"/>
                    <a:pt x="8493" y="595"/>
                  </a:cubicBezTo>
                  <a:cubicBezTo>
                    <a:pt x="8512" y="595"/>
                    <a:pt x="8531" y="594"/>
                    <a:pt x="8550" y="594"/>
                  </a:cubicBezTo>
                  <a:close/>
                  <a:moveTo>
                    <a:pt x="8540" y="1"/>
                  </a:moveTo>
                  <a:cubicBezTo>
                    <a:pt x="8519" y="1"/>
                    <a:pt x="8498" y="1"/>
                    <a:pt x="8477" y="2"/>
                  </a:cubicBezTo>
                  <a:cubicBezTo>
                    <a:pt x="7001" y="2"/>
                    <a:pt x="5782" y="1076"/>
                    <a:pt x="5782" y="2408"/>
                  </a:cubicBezTo>
                  <a:cubicBezTo>
                    <a:pt x="5782" y="2552"/>
                    <a:pt x="5798" y="2713"/>
                    <a:pt x="5814" y="2873"/>
                  </a:cubicBezTo>
                  <a:cubicBezTo>
                    <a:pt x="4964" y="2729"/>
                    <a:pt x="4145" y="2456"/>
                    <a:pt x="3391" y="2071"/>
                  </a:cubicBezTo>
                  <a:cubicBezTo>
                    <a:pt x="1707" y="1221"/>
                    <a:pt x="1498" y="627"/>
                    <a:pt x="1498" y="627"/>
                  </a:cubicBezTo>
                  <a:cubicBezTo>
                    <a:pt x="1478" y="475"/>
                    <a:pt x="1348" y="380"/>
                    <a:pt x="1211" y="380"/>
                  </a:cubicBezTo>
                  <a:cubicBezTo>
                    <a:pt x="1132" y="380"/>
                    <a:pt x="1050" y="412"/>
                    <a:pt x="985" y="483"/>
                  </a:cubicBezTo>
                  <a:cubicBezTo>
                    <a:pt x="600" y="884"/>
                    <a:pt x="423" y="2055"/>
                    <a:pt x="776" y="3002"/>
                  </a:cubicBezTo>
                  <a:cubicBezTo>
                    <a:pt x="808" y="3114"/>
                    <a:pt x="856" y="3210"/>
                    <a:pt x="921" y="3307"/>
                  </a:cubicBezTo>
                  <a:cubicBezTo>
                    <a:pt x="905" y="3298"/>
                    <a:pt x="885" y="3294"/>
                    <a:pt x="864" y="3294"/>
                  </a:cubicBezTo>
                  <a:cubicBezTo>
                    <a:pt x="844" y="3294"/>
                    <a:pt x="824" y="3298"/>
                    <a:pt x="808" y="3307"/>
                  </a:cubicBezTo>
                  <a:cubicBezTo>
                    <a:pt x="712" y="3323"/>
                    <a:pt x="648" y="3387"/>
                    <a:pt x="600" y="3483"/>
                  </a:cubicBezTo>
                  <a:cubicBezTo>
                    <a:pt x="327" y="4141"/>
                    <a:pt x="856" y="5087"/>
                    <a:pt x="1530" y="5681"/>
                  </a:cubicBezTo>
                  <a:cubicBezTo>
                    <a:pt x="1546" y="5713"/>
                    <a:pt x="1578" y="5745"/>
                    <a:pt x="1610" y="5761"/>
                  </a:cubicBezTo>
                  <a:cubicBezTo>
                    <a:pt x="1498" y="5809"/>
                    <a:pt x="1418" y="5906"/>
                    <a:pt x="1418" y="6034"/>
                  </a:cubicBezTo>
                  <a:cubicBezTo>
                    <a:pt x="1370" y="6932"/>
                    <a:pt x="2509" y="7526"/>
                    <a:pt x="3247" y="7815"/>
                  </a:cubicBezTo>
                  <a:cubicBezTo>
                    <a:pt x="2766" y="8103"/>
                    <a:pt x="2220" y="8248"/>
                    <a:pt x="1659" y="8248"/>
                  </a:cubicBezTo>
                  <a:cubicBezTo>
                    <a:pt x="1274" y="8248"/>
                    <a:pt x="889" y="8200"/>
                    <a:pt x="503" y="8087"/>
                  </a:cubicBezTo>
                  <a:cubicBezTo>
                    <a:pt x="472" y="8077"/>
                    <a:pt x="441" y="8073"/>
                    <a:pt x="411" y="8073"/>
                  </a:cubicBezTo>
                  <a:cubicBezTo>
                    <a:pt x="157" y="8073"/>
                    <a:pt x="1" y="8414"/>
                    <a:pt x="231" y="8601"/>
                  </a:cubicBezTo>
                  <a:cubicBezTo>
                    <a:pt x="1338" y="9547"/>
                    <a:pt x="2734" y="10093"/>
                    <a:pt x="4193" y="10125"/>
                  </a:cubicBezTo>
                  <a:lnTo>
                    <a:pt x="4466" y="10125"/>
                  </a:lnTo>
                  <a:cubicBezTo>
                    <a:pt x="8670" y="9900"/>
                    <a:pt x="11012" y="6339"/>
                    <a:pt x="11188" y="2889"/>
                  </a:cubicBezTo>
                  <a:cubicBezTo>
                    <a:pt x="11365" y="2745"/>
                    <a:pt x="11541" y="2585"/>
                    <a:pt x="11702" y="2424"/>
                  </a:cubicBezTo>
                  <a:cubicBezTo>
                    <a:pt x="11991" y="2135"/>
                    <a:pt x="12231" y="1814"/>
                    <a:pt x="12424" y="1478"/>
                  </a:cubicBezTo>
                  <a:cubicBezTo>
                    <a:pt x="12532" y="1262"/>
                    <a:pt x="12367" y="1034"/>
                    <a:pt x="12160" y="1034"/>
                  </a:cubicBezTo>
                  <a:cubicBezTo>
                    <a:pt x="12120" y="1034"/>
                    <a:pt x="12080" y="1043"/>
                    <a:pt x="12039" y="1060"/>
                  </a:cubicBezTo>
                  <a:lnTo>
                    <a:pt x="12023" y="1044"/>
                  </a:lnTo>
                  <a:lnTo>
                    <a:pt x="11766" y="1141"/>
                  </a:lnTo>
                  <a:cubicBezTo>
                    <a:pt x="11878" y="1012"/>
                    <a:pt x="11975" y="868"/>
                    <a:pt x="12039" y="707"/>
                  </a:cubicBezTo>
                  <a:cubicBezTo>
                    <a:pt x="12071" y="579"/>
                    <a:pt x="12071" y="467"/>
                    <a:pt x="12023" y="355"/>
                  </a:cubicBezTo>
                  <a:lnTo>
                    <a:pt x="12023" y="339"/>
                  </a:lnTo>
                  <a:cubicBezTo>
                    <a:pt x="12023" y="322"/>
                    <a:pt x="12023" y="322"/>
                    <a:pt x="12023" y="322"/>
                  </a:cubicBezTo>
                  <a:lnTo>
                    <a:pt x="12023" y="306"/>
                  </a:lnTo>
                  <a:cubicBezTo>
                    <a:pt x="12023" y="290"/>
                    <a:pt x="12007" y="290"/>
                    <a:pt x="12007" y="274"/>
                  </a:cubicBezTo>
                  <a:lnTo>
                    <a:pt x="12007" y="258"/>
                  </a:lnTo>
                  <a:cubicBezTo>
                    <a:pt x="11991" y="258"/>
                    <a:pt x="11991" y="242"/>
                    <a:pt x="11975" y="242"/>
                  </a:cubicBezTo>
                  <a:lnTo>
                    <a:pt x="11959" y="226"/>
                  </a:lnTo>
                  <a:lnTo>
                    <a:pt x="11670" y="226"/>
                  </a:lnTo>
                  <a:lnTo>
                    <a:pt x="11638" y="242"/>
                  </a:lnTo>
                  <a:lnTo>
                    <a:pt x="11622" y="242"/>
                  </a:lnTo>
                  <a:lnTo>
                    <a:pt x="10852" y="515"/>
                  </a:lnTo>
                  <a:lnTo>
                    <a:pt x="10402" y="707"/>
                  </a:lnTo>
                  <a:cubicBezTo>
                    <a:pt x="9888" y="256"/>
                    <a:pt x="9224" y="1"/>
                    <a:pt x="8540"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6"/>
            <p:cNvSpPr/>
            <p:nvPr/>
          </p:nvSpPr>
          <p:spPr>
            <a:xfrm>
              <a:off x="921025" y="1957675"/>
              <a:ext cx="268900" cy="124750"/>
            </a:xfrm>
            <a:custGeom>
              <a:rect b="b" l="l" r="r" t="t"/>
              <a:pathLst>
                <a:path extrusionOk="0" h="4990" w="10756">
                  <a:moveTo>
                    <a:pt x="1017" y="0"/>
                  </a:moveTo>
                  <a:cubicBezTo>
                    <a:pt x="1177" y="209"/>
                    <a:pt x="1338" y="385"/>
                    <a:pt x="1514" y="562"/>
                  </a:cubicBezTo>
                  <a:lnTo>
                    <a:pt x="1610" y="626"/>
                  </a:lnTo>
                  <a:cubicBezTo>
                    <a:pt x="1498" y="674"/>
                    <a:pt x="1418" y="770"/>
                    <a:pt x="1418" y="898"/>
                  </a:cubicBezTo>
                  <a:cubicBezTo>
                    <a:pt x="1354" y="1797"/>
                    <a:pt x="2493" y="2390"/>
                    <a:pt x="3247" y="2679"/>
                  </a:cubicBezTo>
                  <a:cubicBezTo>
                    <a:pt x="2765" y="2968"/>
                    <a:pt x="2220" y="3112"/>
                    <a:pt x="1658" y="3112"/>
                  </a:cubicBezTo>
                  <a:cubicBezTo>
                    <a:pt x="1273" y="3112"/>
                    <a:pt x="888" y="3064"/>
                    <a:pt x="503" y="2952"/>
                  </a:cubicBezTo>
                  <a:cubicBezTo>
                    <a:pt x="472" y="2942"/>
                    <a:pt x="441" y="2937"/>
                    <a:pt x="411" y="2937"/>
                  </a:cubicBezTo>
                  <a:cubicBezTo>
                    <a:pt x="157" y="2937"/>
                    <a:pt x="1" y="3279"/>
                    <a:pt x="231" y="3465"/>
                  </a:cubicBezTo>
                  <a:cubicBezTo>
                    <a:pt x="1338" y="4412"/>
                    <a:pt x="2733" y="4957"/>
                    <a:pt x="4193" y="4989"/>
                  </a:cubicBezTo>
                  <a:lnTo>
                    <a:pt x="4466" y="4989"/>
                  </a:lnTo>
                  <a:cubicBezTo>
                    <a:pt x="7739" y="4813"/>
                    <a:pt x="9889" y="2615"/>
                    <a:pt x="10755" y="0"/>
                  </a:cubicBezTo>
                  <a:lnTo>
                    <a:pt x="10113" y="0"/>
                  </a:lnTo>
                  <a:cubicBezTo>
                    <a:pt x="9279" y="2310"/>
                    <a:pt x="7338" y="4219"/>
                    <a:pt x="4434" y="4380"/>
                  </a:cubicBezTo>
                  <a:cubicBezTo>
                    <a:pt x="4374" y="4382"/>
                    <a:pt x="4313" y="4383"/>
                    <a:pt x="4253" y="4383"/>
                  </a:cubicBezTo>
                  <a:cubicBezTo>
                    <a:pt x="3351" y="4383"/>
                    <a:pt x="2457" y="4158"/>
                    <a:pt x="1675" y="3722"/>
                  </a:cubicBezTo>
                  <a:cubicBezTo>
                    <a:pt x="2557" y="3706"/>
                    <a:pt x="3407" y="3385"/>
                    <a:pt x="4097" y="2840"/>
                  </a:cubicBezTo>
                  <a:cubicBezTo>
                    <a:pt x="4306" y="2679"/>
                    <a:pt x="4241" y="2374"/>
                    <a:pt x="4001" y="2310"/>
                  </a:cubicBezTo>
                  <a:cubicBezTo>
                    <a:pt x="3439" y="2150"/>
                    <a:pt x="2364" y="1701"/>
                    <a:pt x="2092" y="1203"/>
                  </a:cubicBezTo>
                  <a:lnTo>
                    <a:pt x="2798" y="1187"/>
                  </a:lnTo>
                  <a:cubicBezTo>
                    <a:pt x="3134" y="1171"/>
                    <a:pt x="3199" y="706"/>
                    <a:pt x="2878" y="594"/>
                  </a:cubicBezTo>
                  <a:cubicBezTo>
                    <a:pt x="2541" y="497"/>
                    <a:pt x="2220" y="321"/>
                    <a:pt x="1931" y="112"/>
                  </a:cubicBezTo>
                  <a:cubicBezTo>
                    <a:pt x="1883" y="80"/>
                    <a:pt x="1851" y="32"/>
                    <a:pt x="1819"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6"/>
            <p:cNvSpPr/>
            <p:nvPr/>
          </p:nvSpPr>
          <p:spPr>
            <a:xfrm>
              <a:off x="6703050" y="2251650"/>
              <a:ext cx="243675" cy="196550"/>
            </a:xfrm>
            <a:custGeom>
              <a:rect b="b" l="l" r="r" t="t"/>
              <a:pathLst>
                <a:path extrusionOk="0" h="7862" w="9747">
                  <a:moveTo>
                    <a:pt x="6626" y="593"/>
                  </a:moveTo>
                  <a:cubicBezTo>
                    <a:pt x="7055" y="593"/>
                    <a:pt x="7465" y="768"/>
                    <a:pt x="7773" y="1076"/>
                  </a:cubicBezTo>
                  <a:cubicBezTo>
                    <a:pt x="7839" y="1142"/>
                    <a:pt x="7921" y="1178"/>
                    <a:pt x="8002" y="1178"/>
                  </a:cubicBezTo>
                  <a:cubicBezTo>
                    <a:pt x="8038" y="1178"/>
                    <a:pt x="8075" y="1171"/>
                    <a:pt x="8109" y="1156"/>
                  </a:cubicBezTo>
                  <a:lnTo>
                    <a:pt x="8142" y="1140"/>
                  </a:lnTo>
                  <a:lnTo>
                    <a:pt x="8142" y="1140"/>
                  </a:lnTo>
                  <a:cubicBezTo>
                    <a:pt x="8109" y="1172"/>
                    <a:pt x="8077" y="1220"/>
                    <a:pt x="8077" y="1284"/>
                  </a:cubicBezTo>
                  <a:lnTo>
                    <a:pt x="8077" y="1316"/>
                  </a:lnTo>
                  <a:cubicBezTo>
                    <a:pt x="8045" y="1493"/>
                    <a:pt x="8174" y="1653"/>
                    <a:pt x="8350" y="1669"/>
                  </a:cubicBezTo>
                  <a:lnTo>
                    <a:pt x="8527" y="1669"/>
                  </a:lnTo>
                  <a:cubicBezTo>
                    <a:pt x="8414" y="1749"/>
                    <a:pt x="8350" y="1814"/>
                    <a:pt x="8318" y="1830"/>
                  </a:cubicBezTo>
                  <a:cubicBezTo>
                    <a:pt x="8206" y="1878"/>
                    <a:pt x="8125" y="1990"/>
                    <a:pt x="8125" y="2102"/>
                  </a:cubicBezTo>
                  <a:cubicBezTo>
                    <a:pt x="8045" y="4541"/>
                    <a:pt x="6425" y="7108"/>
                    <a:pt x="3473" y="7252"/>
                  </a:cubicBezTo>
                  <a:cubicBezTo>
                    <a:pt x="3410" y="7255"/>
                    <a:pt x="3347" y="7257"/>
                    <a:pt x="3284" y="7257"/>
                  </a:cubicBezTo>
                  <a:cubicBezTo>
                    <a:pt x="2722" y="7257"/>
                    <a:pt x="2163" y="7129"/>
                    <a:pt x="1644" y="6883"/>
                  </a:cubicBezTo>
                  <a:cubicBezTo>
                    <a:pt x="2238" y="6803"/>
                    <a:pt x="2783" y="6562"/>
                    <a:pt x="3248" y="6193"/>
                  </a:cubicBezTo>
                  <a:cubicBezTo>
                    <a:pt x="3457" y="6049"/>
                    <a:pt x="3393" y="5728"/>
                    <a:pt x="3152" y="5664"/>
                  </a:cubicBezTo>
                  <a:cubicBezTo>
                    <a:pt x="2687" y="5536"/>
                    <a:pt x="2061" y="5263"/>
                    <a:pt x="1804" y="4974"/>
                  </a:cubicBezTo>
                  <a:lnTo>
                    <a:pt x="2221" y="4958"/>
                  </a:lnTo>
                  <a:cubicBezTo>
                    <a:pt x="2366" y="4942"/>
                    <a:pt x="2478" y="4846"/>
                    <a:pt x="2510" y="4701"/>
                  </a:cubicBezTo>
                  <a:cubicBezTo>
                    <a:pt x="2526" y="4557"/>
                    <a:pt x="2446" y="4413"/>
                    <a:pt x="2302" y="4364"/>
                  </a:cubicBezTo>
                  <a:cubicBezTo>
                    <a:pt x="2045" y="4284"/>
                    <a:pt x="1804" y="4172"/>
                    <a:pt x="1596" y="4012"/>
                  </a:cubicBezTo>
                  <a:cubicBezTo>
                    <a:pt x="1371" y="3803"/>
                    <a:pt x="1195" y="3562"/>
                    <a:pt x="1082" y="3274"/>
                  </a:cubicBezTo>
                  <a:lnTo>
                    <a:pt x="1082" y="3274"/>
                  </a:lnTo>
                  <a:cubicBezTo>
                    <a:pt x="1243" y="3322"/>
                    <a:pt x="1403" y="3338"/>
                    <a:pt x="1564" y="3338"/>
                  </a:cubicBezTo>
                  <a:cubicBezTo>
                    <a:pt x="1852" y="3338"/>
                    <a:pt x="1965" y="2969"/>
                    <a:pt x="1740" y="2792"/>
                  </a:cubicBezTo>
                  <a:cubicBezTo>
                    <a:pt x="1500" y="2632"/>
                    <a:pt x="1307" y="2423"/>
                    <a:pt x="1179" y="2167"/>
                  </a:cubicBezTo>
                  <a:cubicBezTo>
                    <a:pt x="1066" y="1862"/>
                    <a:pt x="1034" y="1525"/>
                    <a:pt x="1082" y="1204"/>
                  </a:cubicBezTo>
                  <a:lnTo>
                    <a:pt x="1082" y="1204"/>
                  </a:lnTo>
                  <a:cubicBezTo>
                    <a:pt x="1483" y="1573"/>
                    <a:pt x="1949" y="1878"/>
                    <a:pt x="2430" y="2102"/>
                  </a:cubicBezTo>
                  <a:cubicBezTo>
                    <a:pt x="3136" y="2487"/>
                    <a:pt x="3922" y="2712"/>
                    <a:pt x="4708" y="2792"/>
                  </a:cubicBezTo>
                  <a:cubicBezTo>
                    <a:pt x="4731" y="2804"/>
                    <a:pt x="4754" y="2815"/>
                    <a:pt x="4776" y="2815"/>
                  </a:cubicBezTo>
                  <a:cubicBezTo>
                    <a:pt x="4786" y="2815"/>
                    <a:pt x="4795" y="2813"/>
                    <a:pt x="4804" y="2808"/>
                  </a:cubicBezTo>
                  <a:cubicBezTo>
                    <a:pt x="4965" y="2808"/>
                    <a:pt x="5109" y="2680"/>
                    <a:pt x="5109" y="2503"/>
                  </a:cubicBezTo>
                  <a:cubicBezTo>
                    <a:pt x="5109" y="2471"/>
                    <a:pt x="5109" y="2423"/>
                    <a:pt x="5093" y="2375"/>
                  </a:cubicBezTo>
                  <a:cubicBezTo>
                    <a:pt x="5045" y="2215"/>
                    <a:pt x="5029" y="2054"/>
                    <a:pt x="5029" y="1894"/>
                  </a:cubicBezTo>
                  <a:cubicBezTo>
                    <a:pt x="5029" y="1172"/>
                    <a:pt x="5719" y="594"/>
                    <a:pt x="6569" y="594"/>
                  </a:cubicBezTo>
                  <a:cubicBezTo>
                    <a:pt x="6588" y="594"/>
                    <a:pt x="6607" y="593"/>
                    <a:pt x="6626" y="593"/>
                  </a:cubicBezTo>
                  <a:close/>
                  <a:moveTo>
                    <a:pt x="6585" y="1"/>
                  </a:moveTo>
                  <a:cubicBezTo>
                    <a:pt x="5414" y="1"/>
                    <a:pt x="4452" y="851"/>
                    <a:pt x="4452" y="1910"/>
                  </a:cubicBezTo>
                  <a:cubicBezTo>
                    <a:pt x="4452" y="1958"/>
                    <a:pt x="4452" y="2070"/>
                    <a:pt x="4468" y="2183"/>
                  </a:cubicBezTo>
                  <a:cubicBezTo>
                    <a:pt x="3858" y="2070"/>
                    <a:pt x="3264" y="1862"/>
                    <a:pt x="2719" y="1573"/>
                  </a:cubicBezTo>
                  <a:cubicBezTo>
                    <a:pt x="1580" y="995"/>
                    <a:pt x="1355" y="594"/>
                    <a:pt x="1323" y="514"/>
                  </a:cubicBezTo>
                  <a:cubicBezTo>
                    <a:pt x="1307" y="402"/>
                    <a:pt x="1227" y="306"/>
                    <a:pt x="1114" y="273"/>
                  </a:cubicBezTo>
                  <a:cubicBezTo>
                    <a:pt x="1091" y="267"/>
                    <a:pt x="1067" y="264"/>
                    <a:pt x="1043" y="264"/>
                  </a:cubicBezTo>
                  <a:cubicBezTo>
                    <a:pt x="951" y="264"/>
                    <a:pt x="857" y="310"/>
                    <a:pt x="794" y="386"/>
                  </a:cubicBezTo>
                  <a:cubicBezTo>
                    <a:pt x="457" y="739"/>
                    <a:pt x="360" y="1701"/>
                    <a:pt x="617" y="2391"/>
                  </a:cubicBezTo>
                  <a:cubicBezTo>
                    <a:pt x="633" y="2439"/>
                    <a:pt x="665" y="2471"/>
                    <a:pt x="681" y="2519"/>
                  </a:cubicBezTo>
                  <a:cubicBezTo>
                    <a:pt x="601" y="2552"/>
                    <a:pt x="521" y="2616"/>
                    <a:pt x="489" y="2696"/>
                  </a:cubicBezTo>
                  <a:cubicBezTo>
                    <a:pt x="264" y="3225"/>
                    <a:pt x="681" y="3979"/>
                    <a:pt x="1195" y="4461"/>
                  </a:cubicBezTo>
                  <a:cubicBezTo>
                    <a:pt x="1131" y="4509"/>
                    <a:pt x="1098" y="4589"/>
                    <a:pt x="1098" y="4669"/>
                  </a:cubicBezTo>
                  <a:cubicBezTo>
                    <a:pt x="1050" y="5343"/>
                    <a:pt x="1820" y="5792"/>
                    <a:pt x="2398" y="6049"/>
                  </a:cubicBezTo>
                  <a:cubicBezTo>
                    <a:pt x="2045" y="6211"/>
                    <a:pt x="1658" y="6294"/>
                    <a:pt x="1271" y="6294"/>
                  </a:cubicBezTo>
                  <a:cubicBezTo>
                    <a:pt x="1007" y="6294"/>
                    <a:pt x="742" y="6255"/>
                    <a:pt x="489" y="6177"/>
                  </a:cubicBezTo>
                  <a:cubicBezTo>
                    <a:pt x="457" y="6167"/>
                    <a:pt x="426" y="6163"/>
                    <a:pt x="397" y="6163"/>
                  </a:cubicBezTo>
                  <a:cubicBezTo>
                    <a:pt x="145" y="6163"/>
                    <a:pt x="1" y="6504"/>
                    <a:pt x="216" y="6691"/>
                  </a:cubicBezTo>
                  <a:cubicBezTo>
                    <a:pt x="1066" y="7413"/>
                    <a:pt x="2141" y="7830"/>
                    <a:pt x="3264" y="7862"/>
                  </a:cubicBezTo>
                  <a:lnTo>
                    <a:pt x="3489" y="7862"/>
                  </a:lnTo>
                  <a:cubicBezTo>
                    <a:pt x="6730" y="7685"/>
                    <a:pt x="8527" y="4958"/>
                    <a:pt x="8703" y="2295"/>
                  </a:cubicBezTo>
                  <a:cubicBezTo>
                    <a:pt x="8831" y="2183"/>
                    <a:pt x="8960" y="2070"/>
                    <a:pt x="9072" y="1958"/>
                  </a:cubicBezTo>
                  <a:cubicBezTo>
                    <a:pt x="9297" y="1733"/>
                    <a:pt x="9473" y="1477"/>
                    <a:pt x="9634" y="1204"/>
                  </a:cubicBezTo>
                  <a:cubicBezTo>
                    <a:pt x="9746" y="1007"/>
                    <a:pt x="9587" y="772"/>
                    <a:pt x="9373" y="772"/>
                  </a:cubicBezTo>
                  <a:cubicBezTo>
                    <a:pt x="9343" y="772"/>
                    <a:pt x="9312" y="777"/>
                    <a:pt x="9281" y="787"/>
                  </a:cubicBezTo>
                  <a:cubicBezTo>
                    <a:pt x="9313" y="723"/>
                    <a:pt x="9329" y="675"/>
                    <a:pt x="9361" y="626"/>
                  </a:cubicBezTo>
                  <a:cubicBezTo>
                    <a:pt x="9393" y="514"/>
                    <a:pt x="9377" y="386"/>
                    <a:pt x="9329" y="289"/>
                  </a:cubicBezTo>
                  <a:lnTo>
                    <a:pt x="9329" y="273"/>
                  </a:lnTo>
                  <a:lnTo>
                    <a:pt x="9313" y="257"/>
                  </a:lnTo>
                  <a:cubicBezTo>
                    <a:pt x="9297" y="225"/>
                    <a:pt x="9265" y="193"/>
                    <a:pt x="9232" y="177"/>
                  </a:cubicBezTo>
                  <a:cubicBezTo>
                    <a:pt x="9184" y="145"/>
                    <a:pt x="9136" y="129"/>
                    <a:pt x="9088" y="129"/>
                  </a:cubicBezTo>
                  <a:lnTo>
                    <a:pt x="9024" y="129"/>
                  </a:lnTo>
                  <a:lnTo>
                    <a:pt x="8976" y="145"/>
                  </a:lnTo>
                  <a:lnTo>
                    <a:pt x="8960" y="145"/>
                  </a:lnTo>
                  <a:lnTo>
                    <a:pt x="8366" y="386"/>
                  </a:lnTo>
                  <a:lnTo>
                    <a:pt x="8061" y="530"/>
                  </a:lnTo>
                  <a:cubicBezTo>
                    <a:pt x="7644" y="193"/>
                    <a:pt x="7131" y="1"/>
                    <a:pt x="6585"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6"/>
            <p:cNvSpPr/>
            <p:nvPr/>
          </p:nvSpPr>
          <p:spPr>
            <a:xfrm>
              <a:off x="6316575" y="2635500"/>
              <a:ext cx="170075" cy="313250"/>
            </a:xfrm>
            <a:custGeom>
              <a:rect b="b" l="l" r="r" t="t"/>
              <a:pathLst>
                <a:path extrusionOk="0" h="12530" w="6803">
                  <a:moveTo>
                    <a:pt x="4862" y="610"/>
                  </a:moveTo>
                  <a:cubicBezTo>
                    <a:pt x="5407" y="610"/>
                    <a:pt x="5905" y="642"/>
                    <a:pt x="6209" y="658"/>
                  </a:cubicBezTo>
                  <a:lnTo>
                    <a:pt x="6193" y="1989"/>
                  </a:lnTo>
                  <a:lnTo>
                    <a:pt x="5375" y="1989"/>
                  </a:lnTo>
                  <a:cubicBezTo>
                    <a:pt x="4172" y="1989"/>
                    <a:pt x="4027" y="2743"/>
                    <a:pt x="4027" y="3321"/>
                  </a:cubicBezTo>
                  <a:lnTo>
                    <a:pt x="4027" y="4669"/>
                  </a:lnTo>
                  <a:cubicBezTo>
                    <a:pt x="4027" y="4845"/>
                    <a:pt x="4156" y="4973"/>
                    <a:pt x="4332" y="4973"/>
                  </a:cubicBezTo>
                  <a:lnTo>
                    <a:pt x="6081" y="4973"/>
                  </a:lnTo>
                  <a:lnTo>
                    <a:pt x="5889" y="6498"/>
                  </a:lnTo>
                  <a:lnTo>
                    <a:pt x="4332" y="6498"/>
                  </a:lnTo>
                  <a:cubicBezTo>
                    <a:pt x="4172" y="6498"/>
                    <a:pt x="4027" y="6626"/>
                    <a:pt x="4027" y="6786"/>
                  </a:cubicBezTo>
                  <a:lnTo>
                    <a:pt x="4027" y="11936"/>
                  </a:lnTo>
                  <a:lnTo>
                    <a:pt x="2439" y="11936"/>
                  </a:lnTo>
                  <a:lnTo>
                    <a:pt x="2439" y="6786"/>
                  </a:lnTo>
                  <a:cubicBezTo>
                    <a:pt x="2439" y="6626"/>
                    <a:pt x="2311" y="6498"/>
                    <a:pt x="2150" y="6498"/>
                  </a:cubicBezTo>
                  <a:lnTo>
                    <a:pt x="610" y="6498"/>
                  </a:lnTo>
                  <a:lnTo>
                    <a:pt x="610" y="4973"/>
                  </a:lnTo>
                  <a:lnTo>
                    <a:pt x="2150" y="4973"/>
                  </a:lnTo>
                  <a:cubicBezTo>
                    <a:pt x="2311" y="4973"/>
                    <a:pt x="2439" y="4845"/>
                    <a:pt x="2439" y="4669"/>
                  </a:cubicBezTo>
                  <a:lnTo>
                    <a:pt x="2439" y="3112"/>
                  </a:lnTo>
                  <a:cubicBezTo>
                    <a:pt x="2439" y="1540"/>
                    <a:pt x="3354" y="610"/>
                    <a:pt x="4862" y="610"/>
                  </a:cubicBezTo>
                  <a:close/>
                  <a:moveTo>
                    <a:pt x="4862" y="0"/>
                  </a:moveTo>
                  <a:cubicBezTo>
                    <a:pt x="3001" y="0"/>
                    <a:pt x="1846" y="1203"/>
                    <a:pt x="1846" y="3112"/>
                  </a:cubicBezTo>
                  <a:lnTo>
                    <a:pt x="1846" y="4380"/>
                  </a:lnTo>
                  <a:lnTo>
                    <a:pt x="305" y="4380"/>
                  </a:lnTo>
                  <a:cubicBezTo>
                    <a:pt x="145" y="4380"/>
                    <a:pt x="1" y="4508"/>
                    <a:pt x="1" y="4669"/>
                  </a:cubicBezTo>
                  <a:lnTo>
                    <a:pt x="1" y="6786"/>
                  </a:lnTo>
                  <a:cubicBezTo>
                    <a:pt x="1" y="6963"/>
                    <a:pt x="145" y="7091"/>
                    <a:pt x="305" y="7091"/>
                  </a:cubicBezTo>
                  <a:lnTo>
                    <a:pt x="1846" y="7091"/>
                  </a:lnTo>
                  <a:lnTo>
                    <a:pt x="1846" y="12225"/>
                  </a:lnTo>
                  <a:cubicBezTo>
                    <a:pt x="1846" y="12401"/>
                    <a:pt x="1974" y="12530"/>
                    <a:pt x="2134" y="12530"/>
                  </a:cubicBezTo>
                  <a:lnTo>
                    <a:pt x="4332" y="12530"/>
                  </a:lnTo>
                  <a:cubicBezTo>
                    <a:pt x="4493" y="12530"/>
                    <a:pt x="4637" y="12401"/>
                    <a:pt x="4637" y="12225"/>
                  </a:cubicBezTo>
                  <a:lnTo>
                    <a:pt x="4637" y="7091"/>
                  </a:lnTo>
                  <a:lnTo>
                    <a:pt x="6161" y="7091"/>
                  </a:lnTo>
                  <a:cubicBezTo>
                    <a:pt x="6306" y="7091"/>
                    <a:pt x="6434" y="6979"/>
                    <a:pt x="6450" y="6834"/>
                  </a:cubicBezTo>
                  <a:lnTo>
                    <a:pt x="6723" y="4717"/>
                  </a:lnTo>
                  <a:cubicBezTo>
                    <a:pt x="6739" y="4621"/>
                    <a:pt x="6707" y="4540"/>
                    <a:pt x="6659" y="4476"/>
                  </a:cubicBezTo>
                  <a:cubicBezTo>
                    <a:pt x="6594" y="4412"/>
                    <a:pt x="6514" y="4380"/>
                    <a:pt x="6434" y="4380"/>
                  </a:cubicBezTo>
                  <a:lnTo>
                    <a:pt x="4621" y="4380"/>
                  </a:lnTo>
                  <a:lnTo>
                    <a:pt x="4621" y="3321"/>
                  </a:lnTo>
                  <a:cubicBezTo>
                    <a:pt x="4621" y="2824"/>
                    <a:pt x="4701" y="2583"/>
                    <a:pt x="5375" y="2583"/>
                  </a:cubicBezTo>
                  <a:lnTo>
                    <a:pt x="6498" y="2583"/>
                  </a:lnTo>
                  <a:cubicBezTo>
                    <a:pt x="6659" y="2583"/>
                    <a:pt x="6803" y="2455"/>
                    <a:pt x="6803" y="2294"/>
                  </a:cubicBezTo>
                  <a:lnTo>
                    <a:pt x="6803" y="385"/>
                  </a:lnTo>
                  <a:cubicBezTo>
                    <a:pt x="6803" y="241"/>
                    <a:pt x="6691" y="112"/>
                    <a:pt x="6546" y="96"/>
                  </a:cubicBezTo>
                  <a:cubicBezTo>
                    <a:pt x="5985" y="32"/>
                    <a:pt x="5423" y="0"/>
                    <a:pt x="4862"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2710000" y="2124925"/>
              <a:ext cx="170100" cy="313250"/>
            </a:xfrm>
            <a:custGeom>
              <a:rect b="b" l="l" r="r" t="t"/>
              <a:pathLst>
                <a:path extrusionOk="0" h="12530" w="6804">
                  <a:moveTo>
                    <a:pt x="4878" y="610"/>
                  </a:moveTo>
                  <a:cubicBezTo>
                    <a:pt x="5407" y="610"/>
                    <a:pt x="5905" y="626"/>
                    <a:pt x="6210" y="658"/>
                  </a:cubicBezTo>
                  <a:lnTo>
                    <a:pt x="6210" y="1989"/>
                  </a:lnTo>
                  <a:lnTo>
                    <a:pt x="5391" y="1989"/>
                  </a:lnTo>
                  <a:cubicBezTo>
                    <a:pt x="4188" y="1989"/>
                    <a:pt x="4044" y="2743"/>
                    <a:pt x="4044" y="3321"/>
                  </a:cubicBezTo>
                  <a:lnTo>
                    <a:pt x="4044" y="4669"/>
                  </a:lnTo>
                  <a:cubicBezTo>
                    <a:pt x="4044" y="4829"/>
                    <a:pt x="4172" y="4973"/>
                    <a:pt x="4333" y="4973"/>
                  </a:cubicBezTo>
                  <a:lnTo>
                    <a:pt x="6097" y="4973"/>
                  </a:lnTo>
                  <a:lnTo>
                    <a:pt x="5889" y="6482"/>
                  </a:lnTo>
                  <a:lnTo>
                    <a:pt x="4333" y="6482"/>
                  </a:lnTo>
                  <a:cubicBezTo>
                    <a:pt x="4172" y="6482"/>
                    <a:pt x="4028" y="6626"/>
                    <a:pt x="4028" y="6786"/>
                  </a:cubicBezTo>
                  <a:lnTo>
                    <a:pt x="4028" y="11920"/>
                  </a:lnTo>
                  <a:lnTo>
                    <a:pt x="2439" y="11920"/>
                  </a:lnTo>
                  <a:lnTo>
                    <a:pt x="2439" y="6786"/>
                  </a:lnTo>
                  <a:cubicBezTo>
                    <a:pt x="2439" y="6626"/>
                    <a:pt x="2311" y="6482"/>
                    <a:pt x="2151" y="6482"/>
                  </a:cubicBezTo>
                  <a:lnTo>
                    <a:pt x="610" y="6482"/>
                  </a:lnTo>
                  <a:lnTo>
                    <a:pt x="627" y="4973"/>
                  </a:lnTo>
                  <a:lnTo>
                    <a:pt x="2151" y="4973"/>
                  </a:lnTo>
                  <a:cubicBezTo>
                    <a:pt x="2311" y="4973"/>
                    <a:pt x="2455" y="4829"/>
                    <a:pt x="2455" y="4669"/>
                  </a:cubicBezTo>
                  <a:lnTo>
                    <a:pt x="2455" y="3112"/>
                  </a:lnTo>
                  <a:cubicBezTo>
                    <a:pt x="2455" y="1540"/>
                    <a:pt x="3354" y="610"/>
                    <a:pt x="4878" y="610"/>
                  </a:cubicBezTo>
                  <a:close/>
                  <a:moveTo>
                    <a:pt x="4862" y="0"/>
                  </a:moveTo>
                  <a:cubicBezTo>
                    <a:pt x="3001" y="0"/>
                    <a:pt x="1846" y="1187"/>
                    <a:pt x="1846" y="3112"/>
                  </a:cubicBezTo>
                  <a:lnTo>
                    <a:pt x="1846" y="4364"/>
                  </a:lnTo>
                  <a:lnTo>
                    <a:pt x="306" y="4364"/>
                  </a:lnTo>
                  <a:cubicBezTo>
                    <a:pt x="145" y="4364"/>
                    <a:pt x="17" y="4508"/>
                    <a:pt x="17" y="4669"/>
                  </a:cubicBezTo>
                  <a:lnTo>
                    <a:pt x="17" y="6786"/>
                  </a:lnTo>
                  <a:cubicBezTo>
                    <a:pt x="1" y="6963"/>
                    <a:pt x="145" y="7091"/>
                    <a:pt x="322" y="7091"/>
                  </a:cubicBezTo>
                  <a:lnTo>
                    <a:pt x="1846" y="7091"/>
                  </a:lnTo>
                  <a:lnTo>
                    <a:pt x="1846" y="12225"/>
                  </a:lnTo>
                  <a:cubicBezTo>
                    <a:pt x="1846" y="12385"/>
                    <a:pt x="1990" y="12530"/>
                    <a:pt x="2151" y="12530"/>
                  </a:cubicBezTo>
                  <a:lnTo>
                    <a:pt x="4333" y="12530"/>
                  </a:lnTo>
                  <a:cubicBezTo>
                    <a:pt x="4509" y="12530"/>
                    <a:pt x="4637" y="12385"/>
                    <a:pt x="4637" y="12225"/>
                  </a:cubicBezTo>
                  <a:lnTo>
                    <a:pt x="4637" y="7091"/>
                  </a:lnTo>
                  <a:lnTo>
                    <a:pt x="6162" y="7091"/>
                  </a:lnTo>
                  <a:cubicBezTo>
                    <a:pt x="6322" y="7091"/>
                    <a:pt x="6450" y="6979"/>
                    <a:pt x="6466" y="6818"/>
                  </a:cubicBezTo>
                  <a:lnTo>
                    <a:pt x="6739" y="4701"/>
                  </a:lnTo>
                  <a:cubicBezTo>
                    <a:pt x="6755" y="4524"/>
                    <a:pt x="6611" y="4364"/>
                    <a:pt x="6434" y="4364"/>
                  </a:cubicBezTo>
                  <a:lnTo>
                    <a:pt x="4637" y="4364"/>
                  </a:lnTo>
                  <a:lnTo>
                    <a:pt x="4637" y="3321"/>
                  </a:lnTo>
                  <a:cubicBezTo>
                    <a:pt x="4637" y="2824"/>
                    <a:pt x="4702" y="2583"/>
                    <a:pt x="5375" y="2583"/>
                  </a:cubicBezTo>
                  <a:lnTo>
                    <a:pt x="6498" y="2583"/>
                  </a:lnTo>
                  <a:cubicBezTo>
                    <a:pt x="6675" y="2583"/>
                    <a:pt x="6803" y="2455"/>
                    <a:pt x="6803" y="2278"/>
                  </a:cubicBezTo>
                  <a:lnTo>
                    <a:pt x="6803" y="385"/>
                  </a:lnTo>
                  <a:cubicBezTo>
                    <a:pt x="6803" y="241"/>
                    <a:pt x="6691" y="112"/>
                    <a:pt x="6547" y="80"/>
                  </a:cubicBezTo>
                  <a:cubicBezTo>
                    <a:pt x="5985" y="32"/>
                    <a:pt x="5424" y="0"/>
                    <a:pt x="4862"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a:off x="3755650" y="2694350"/>
              <a:ext cx="154825" cy="284100"/>
            </a:xfrm>
            <a:custGeom>
              <a:rect b="b" l="l" r="r" t="t"/>
              <a:pathLst>
                <a:path extrusionOk="0" h="11364" w="6193">
                  <a:moveTo>
                    <a:pt x="4412" y="614"/>
                  </a:moveTo>
                  <a:cubicBezTo>
                    <a:pt x="4893" y="614"/>
                    <a:pt x="5311" y="630"/>
                    <a:pt x="5599" y="646"/>
                  </a:cubicBezTo>
                  <a:lnTo>
                    <a:pt x="5583" y="1785"/>
                  </a:lnTo>
                  <a:lnTo>
                    <a:pt x="4877" y="1785"/>
                  </a:lnTo>
                  <a:cubicBezTo>
                    <a:pt x="3754" y="1785"/>
                    <a:pt x="3626" y="2491"/>
                    <a:pt x="3626" y="3021"/>
                  </a:cubicBezTo>
                  <a:lnTo>
                    <a:pt x="3626" y="4240"/>
                  </a:lnTo>
                  <a:cubicBezTo>
                    <a:pt x="3626" y="4400"/>
                    <a:pt x="3770" y="4545"/>
                    <a:pt x="3931" y="4545"/>
                  </a:cubicBezTo>
                  <a:lnTo>
                    <a:pt x="5487" y="4545"/>
                  </a:lnTo>
                  <a:lnTo>
                    <a:pt x="5311" y="5860"/>
                  </a:lnTo>
                  <a:lnTo>
                    <a:pt x="3931" y="5860"/>
                  </a:lnTo>
                  <a:cubicBezTo>
                    <a:pt x="3770" y="5860"/>
                    <a:pt x="3626" y="5989"/>
                    <a:pt x="3626" y="6149"/>
                  </a:cubicBezTo>
                  <a:lnTo>
                    <a:pt x="3626" y="10769"/>
                  </a:lnTo>
                  <a:lnTo>
                    <a:pt x="2246" y="10769"/>
                  </a:lnTo>
                  <a:lnTo>
                    <a:pt x="2246" y="6149"/>
                  </a:lnTo>
                  <a:cubicBezTo>
                    <a:pt x="2246" y="5989"/>
                    <a:pt x="2118" y="5860"/>
                    <a:pt x="1957" y="5860"/>
                  </a:cubicBezTo>
                  <a:lnTo>
                    <a:pt x="610" y="5860"/>
                  </a:lnTo>
                  <a:lnTo>
                    <a:pt x="610" y="4545"/>
                  </a:lnTo>
                  <a:lnTo>
                    <a:pt x="1957" y="4545"/>
                  </a:lnTo>
                  <a:cubicBezTo>
                    <a:pt x="2118" y="4545"/>
                    <a:pt x="2262" y="4400"/>
                    <a:pt x="2262" y="4240"/>
                  </a:cubicBezTo>
                  <a:lnTo>
                    <a:pt x="2262" y="2844"/>
                  </a:lnTo>
                  <a:cubicBezTo>
                    <a:pt x="2262" y="1432"/>
                    <a:pt x="3064" y="614"/>
                    <a:pt x="4412" y="614"/>
                  </a:cubicBezTo>
                  <a:close/>
                  <a:moveTo>
                    <a:pt x="4684" y="0"/>
                  </a:moveTo>
                  <a:cubicBezTo>
                    <a:pt x="4593" y="0"/>
                    <a:pt x="4503" y="2"/>
                    <a:pt x="4412" y="4"/>
                  </a:cubicBezTo>
                  <a:cubicBezTo>
                    <a:pt x="2711" y="4"/>
                    <a:pt x="1653" y="1079"/>
                    <a:pt x="1653" y="2828"/>
                  </a:cubicBezTo>
                  <a:lnTo>
                    <a:pt x="1653" y="3935"/>
                  </a:lnTo>
                  <a:lnTo>
                    <a:pt x="305" y="3935"/>
                  </a:lnTo>
                  <a:cubicBezTo>
                    <a:pt x="128" y="3935"/>
                    <a:pt x="0" y="4079"/>
                    <a:pt x="0" y="4240"/>
                  </a:cubicBezTo>
                  <a:lnTo>
                    <a:pt x="0" y="6149"/>
                  </a:lnTo>
                  <a:cubicBezTo>
                    <a:pt x="0" y="6325"/>
                    <a:pt x="128" y="6454"/>
                    <a:pt x="305" y="6454"/>
                  </a:cubicBezTo>
                  <a:lnTo>
                    <a:pt x="1653" y="6454"/>
                  </a:lnTo>
                  <a:lnTo>
                    <a:pt x="1653" y="11074"/>
                  </a:lnTo>
                  <a:cubicBezTo>
                    <a:pt x="1653" y="11235"/>
                    <a:pt x="1781" y="11363"/>
                    <a:pt x="1957" y="11363"/>
                  </a:cubicBezTo>
                  <a:lnTo>
                    <a:pt x="3931" y="11363"/>
                  </a:lnTo>
                  <a:cubicBezTo>
                    <a:pt x="4091" y="11363"/>
                    <a:pt x="4236" y="11235"/>
                    <a:pt x="4236" y="11074"/>
                  </a:cubicBezTo>
                  <a:lnTo>
                    <a:pt x="4236" y="6454"/>
                  </a:lnTo>
                  <a:lnTo>
                    <a:pt x="5583" y="6454"/>
                  </a:lnTo>
                  <a:cubicBezTo>
                    <a:pt x="5728" y="6454"/>
                    <a:pt x="5856" y="6342"/>
                    <a:pt x="5872" y="6197"/>
                  </a:cubicBezTo>
                  <a:lnTo>
                    <a:pt x="6129" y="4272"/>
                  </a:lnTo>
                  <a:cubicBezTo>
                    <a:pt x="6129" y="4192"/>
                    <a:pt x="6113" y="4111"/>
                    <a:pt x="6049" y="4047"/>
                  </a:cubicBezTo>
                  <a:cubicBezTo>
                    <a:pt x="6000" y="3983"/>
                    <a:pt x="5920" y="3935"/>
                    <a:pt x="5824" y="3935"/>
                  </a:cubicBezTo>
                  <a:lnTo>
                    <a:pt x="4236" y="3935"/>
                  </a:lnTo>
                  <a:lnTo>
                    <a:pt x="4236" y="3021"/>
                  </a:lnTo>
                  <a:cubicBezTo>
                    <a:pt x="4236" y="2587"/>
                    <a:pt x="4300" y="2395"/>
                    <a:pt x="4877" y="2395"/>
                  </a:cubicBezTo>
                  <a:lnTo>
                    <a:pt x="5904" y="2395"/>
                  </a:lnTo>
                  <a:cubicBezTo>
                    <a:pt x="6065" y="2395"/>
                    <a:pt x="6193" y="2250"/>
                    <a:pt x="6193" y="2090"/>
                  </a:cubicBezTo>
                  <a:lnTo>
                    <a:pt x="6193" y="373"/>
                  </a:lnTo>
                  <a:cubicBezTo>
                    <a:pt x="6193" y="229"/>
                    <a:pt x="6081" y="85"/>
                    <a:pt x="5936" y="69"/>
                  </a:cubicBezTo>
                  <a:cubicBezTo>
                    <a:pt x="5514" y="29"/>
                    <a:pt x="5102" y="0"/>
                    <a:pt x="4684"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a:off x="1137750" y="2240425"/>
              <a:ext cx="362200" cy="341350"/>
            </a:xfrm>
            <a:custGeom>
              <a:rect b="b" l="l" r="r" t="t"/>
              <a:pathLst>
                <a:path extrusionOk="0" h="13654" w="14488">
                  <a:moveTo>
                    <a:pt x="6821" y="623"/>
                  </a:moveTo>
                  <a:cubicBezTo>
                    <a:pt x="7779" y="623"/>
                    <a:pt x="8747" y="844"/>
                    <a:pt x="9643" y="1300"/>
                  </a:cubicBezTo>
                  <a:cubicBezTo>
                    <a:pt x="12210" y="2599"/>
                    <a:pt x="13541" y="5503"/>
                    <a:pt x="12867" y="8295"/>
                  </a:cubicBezTo>
                  <a:cubicBezTo>
                    <a:pt x="12196" y="11075"/>
                    <a:pt x="9711" y="13044"/>
                    <a:pt x="6854" y="13044"/>
                  </a:cubicBezTo>
                  <a:cubicBezTo>
                    <a:pt x="6842" y="13044"/>
                    <a:pt x="6831" y="13044"/>
                    <a:pt x="6819" y="13044"/>
                  </a:cubicBezTo>
                  <a:cubicBezTo>
                    <a:pt x="5728" y="13044"/>
                    <a:pt x="4653" y="12755"/>
                    <a:pt x="3707" y="12209"/>
                  </a:cubicBezTo>
                  <a:cubicBezTo>
                    <a:pt x="3658" y="12193"/>
                    <a:pt x="3610" y="12177"/>
                    <a:pt x="3562" y="12177"/>
                  </a:cubicBezTo>
                  <a:cubicBezTo>
                    <a:pt x="3530" y="12177"/>
                    <a:pt x="3498" y="12177"/>
                    <a:pt x="3466" y="12193"/>
                  </a:cubicBezTo>
                  <a:lnTo>
                    <a:pt x="1412" y="12899"/>
                  </a:lnTo>
                  <a:lnTo>
                    <a:pt x="1412" y="12899"/>
                  </a:lnTo>
                  <a:lnTo>
                    <a:pt x="1829" y="10717"/>
                  </a:lnTo>
                  <a:cubicBezTo>
                    <a:pt x="1845" y="10637"/>
                    <a:pt x="1829" y="10557"/>
                    <a:pt x="1781" y="10477"/>
                  </a:cubicBezTo>
                  <a:cubicBezTo>
                    <a:pt x="97" y="8150"/>
                    <a:pt x="225" y="4974"/>
                    <a:pt x="2102" y="2792"/>
                  </a:cubicBezTo>
                  <a:cubicBezTo>
                    <a:pt x="3310" y="1376"/>
                    <a:pt x="5050" y="623"/>
                    <a:pt x="6821" y="623"/>
                  </a:cubicBezTo>
                  <a:close/>
                  <a:moveTo>
                    <a:pt x="6819" y="0"/>
                  </a:moveTo>
                  <a:cubicBezTo>
                    <a:pt x="3049" y="17"/>
                    <a:pt x="0" y="3065"/>
                    <a:pt x="0" y="6819"/>
                  </a:cubicBezTo>
                  <a:cubicBezTo>
                    <a:pt x="0" y="8215"/>
                    <a:pt x="418" y="9578"/>
                    <a:pt x="1220" y="10717"/>
                  </a:cubicBezTo>
                  <a:lnTo>
                    <a:pt x="722" y="13300"/>
                  </a:lnTo>
                  <a:cubicBezTo>
                    <a:pt x="690" y="13397"/>
                    <a:pt x="738" y="13509"/>
                    <a:pt x="819" y="13573"/>
                  </a:cubicBezTo>
                  <a:cubicBezTo>
                    <a:pt x="867" y="13621"/>
                    <a:pt x="947" y="13653"/>
                    <a:pt x="1011" y="13653"/>
                  </a:cubicBezTo>
                  <a:cubicBezTo>
                    <a:pt x="1043" y="13653"/>
                    <a:pt x="1075" y="13653"/>
                    <a:pt x="1107" y="13637"/>
                  </a:cubicBezTo>
                  <a:lnTo>
                    <a:pt x="3514" y="12803"/>
                  </a:lnTo>
                  <a:cubicBezTo>
                    <a:pt x="4561" y="13376"/>
                    <a:pt x="5677" y="13642"/>
                    <a:pt x="6771" y="13642"/>
                  </a:cubicBezTo>
                  <a:cubicBezTo>
                    <a:pt x="9752" y="13642"/>
                    <a:pt x="12571" y="11665"/>
                    <a:pt x="13381" y="8519"/>
                  </a:cubicBezTo>
                  <a:cubicBezTo>
                    <a:pt x="14488" y="4220"/>
                    <a:pt x="11263" y="17"/>
                    <a:pt x="6819"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a:off x="1199125" y="2311600"/>
              <a:ext cx="216600" cy="199575"/>
            </a:xfrm>
            <a:custGeom>
              <a:rect b="b" l="l" r="r" t="t"/>
              <a:pathLst>
                <a:path extrusionOk="0" h="7983" w="8664">
                  <a:moveTo>
                    <a:pt x="1817" y="581"/>
                  </a:moveTo>
                  <a:cubicBezTo>
                    <a:pt x="1900" y="581"/>
                    <a:pt x="1981" y="599"/>
                    <a:pt x="2054" y="635"/>
                  </a:cubicBezTo>
                  <a:cubicBezTo>
                    <a:pt x="2150" y="795"/>
                    <a:pt x="2503" y="1662"/>
                    <a:pt x="2711" y="2191"/>
                  </a:cubicBezTo>
                  <a:cubicBezTo>
                    <a:pt x="2744" y="2255"/>
                    <a:pt x="2728" y="2335"/>
                    <a:pt x="2695" y="2400"/>
                  </a:cubicBezTo>
                  <a:cubicBezTo>
                    <a:pt x="2567" y="2576"/>
                    <a:pt x="2423" y="2737"/>
                    <a:pt x="2278" y="2897"/>
                  </a:cubicBezTo>
                  <a:lnTo>
                    <a:pt x="2246" y="2913"/>
                  </a:lnTo>
                  <a:cubicBezTo>
                    <a:pt x="2054" y="3170"/>
                    <a:pt x="2054" y="3507"/>
                    <a:pt x="2246" y="3763"/>
                  </a:cubicBezTo>
                  <a:cubicBezTo>
                    <a:pt x="2278" y="3795"/>
                    <a:pt x="2310" y="3860"/>
                    <a:pt x="2359" y="3908"/>
                  </a:cubicBezTo>
                  <a:cubicBezTo>
                    <a:pt x="2631" y="4325"/>
                    <a:pt x="2968" y="4726"/>
                    <a:pt x="3321" y="5079"/>
                  </a:cubicBezTo>
                  <a:cubicBezTo>
                    <a:pt x="3947" y="5705"/>
                    <a:pt x="5086" y="6138"/>
                    <a:pt x="5134" y="6154"/>
                  </a:cubicBezTo>
                  <a:lnTo>
                    <a:pt x="5198" y="6170"/>
                  </a:lnTo>
                  <a:cubicBezTo>
                    <a:pt x="5220" y="6172"/>
                    <a:pt x="5242" y="6173"/>
                    <a:pt x="5264" y="6173"/>
                  </a:cubicBezTo>
                  <a:cubicBezTo>
                    <a:pt x="5421" y="6173"/>
                    <a:pt x="5585" y="6122"/>
                    <a:pt x="5712" y="6009"/>
                  </a:cubicBezTo>
                  <a:cubicBezTo>
                    <a:pt x="5824" y="5897"/>
                    <a:pt x="6289" y="5303"/>
                    <a:pt x="6385" y="5175"/>
                  </a:cubicBezTo>
                  <a:cubicBezTo>
                    <a:pt x="6385" y="5175"/>
                    <a:pt x="6400" y="5161"/>
                    <a:pt x="6433" y="5161"/>
                  </a:cubicBezTo>
                  <a:cubicBezTo>
                    <a:pt x="6450" y="5161"/>
                    <a:pt x="6471" y="5164"/>
                    <a:pt x="6498" y="5175"/>
                  </a:cubicBezTo>
                  <a:cubicBezTo>
                    <a:pt x="6770" y="5303"/>
                    <a:pt x="7894" y="5865"/>
                    <a:pt x="8038" y="5945"/>
                  </a:cubicBezTo>
                  <a:cubicBezTo>
                    <a:pt x="8038" y="5945"/>
                    <a:pt x="8038" y="5945"/>
                    <a:pt x="8038" y="5961"/>
                  </a:cubicBezTo>
                  <a:cubicBezTo>
                    <a:pt x="8038" y="6218"/>
                    <a:pt x="7974" y="6475"/>
                    <a:pt x="7861" y="6699"/>
                  </a:cubicBezTo>
                  <a:lnTo>
                    <a:pt x="7845" y="6715"/>
                  </a:lnTo>
                  <a:cubicBezTo>
                    <a:pt x="7653" y="6892"/>
                    <a:pt x="7188" y="7373"/>
                    <a:pt x="6514" y="7373"/>
                  </a:cubicBezTo>
                  <a:cubicBezTo>
                    <a:pt x="5840" y="7373"/>
                    <a:pt x="3915" y="6763"/>
                    <a:pt x="2904" y="5753"/>
                  </a:cubicBezTo>
                  <a:cubicBezTo>
                    <a:pt x="1990" y="4838"/>
                    <a:pt x="1011" y="3763"/>
                    <a:pt x="802" y="2849"/>
                  </a:cubicBezTo>
                  <a:cubicBezTo>
                    <a:pt x="578" y="1886"/>
                    <a:pt x="642" y="1565"/>
                    <a:pt x="834" y="1293"/>
                  </a:cubicBezTo>
                  <a:lnTo>
                    <a:pt x="850" y="1261"/>
                  </a:lnTo>
                  <a:cubicBezTo>
                    <a:pt x="1027" y="956"/>
                    <a:pt x="1316" y="635"/>
                    <a:pt x="1428" y="603"/>
                  </a:cubicBezTo>
                  <a:cubicBezTo>
                    <a:pt x="1524" y="587"/>
                    <a:pt x="1621" y="587"/>
                    <a:pt x="1733" y="587"/>
                  </a:cubicBezTo>
                  <a:cubicBezTo>
                    <a:pt x="1761" y="583"/>
                    <a:pt x="1789" y="581"/>
                    <a:pt x="1817" y="581"/>
                  </a:cubicBezTo>
                  <a:close/>
                  <a:moveTo>
                    <a:pt x="1743" y="0"/>
                  </a:moveTo>
                  <a:cubicBezTo>
                    <a:pt x="1627" y="0"/>
                    <a:pt x="1501" y="9"/>
                    <a:pt x="1364" y="25"/>
                  </a:cubicBezTo>
                  <a:cubicBezTo>
                    <a:pt x="899" y="73"/>
                    <a:pt x="481" y="747"/>
                    <a:pt x="353" y="972"/>
                  </a:cubicBezTo>
                  <a:cubicBezTo>
                    <a:pt x="32" y="1453"/>
                    <a:pt x="0" y="1950"/>
                    <a:pt x="225" y="2977"/>
                  </a:cubicBezTo>
                  <a:cubicBezTo>
                    <a:pt x="465" y="4036"/>
                    <a:pt x="1460" y="5143"/>
                    <a:pt x="2487" y="6186"/>
                  </a:cubicBezTo>
                  <a:cubicBezTo>
                    <a:pt x="3594" y="7277"/>
                    <a:pt x="5615" y="7983"/>
                    <a:pt x="6514" y="7983"/>
                  </a:cubicBezTo>
                  <a:cubicBezTo>
                    <a:pt x="7428" y="7983"/>
                    <a:pt x="8038" y="7389"/>
                    <a:pt x="8263" y="7148"/>
                  </a:cubicBezTo>
                  <a:lnTo>
                    <a:pt x="8295" y="7132"/>
                  </a:lnTo>
                  <a:cubicBezTo>
                    <a:pt x="8583" y="6828"/>
                    <a:pt x="8648" y="6122"/>
                    <a:pt x="8648" y="5961"/>
                  </a:cubicBezTo>
                  <a:cubicBezTo>
                    <a:pt x="8664" y="5721"/>
                    <a:pt x="8535" y="5496"/>
                    <a:pt x="8327" y="5400"/>
                  </a:cubicBezTo>
                  <a:cubicBezTo>
                    <a:pt x="8198" y="5336"/>
                    <a:pt x="7043" y="4758"/>
                    <a:pt x="6754" y="4630"/>
                  </a:cubicBezTo>
                  <a:cubicBezTo>
                    <a:pt x="6653" y="4579"/>
                    <a:pt x="6544" y="4554"/>
                    <a:pt x="6436" y="4554"/>
                  </a:cubicBezTo>
                  <a:cubicBezTo>
                    <a:pt x="6238" y="4554"/>
                    <a:pt x="6045" y="4639"/>
                    <a:pt x="5920" y="4806"/>
                  </a:cubicBezTo>
                  <a:cubicBezTo>
                    <a:pt x="5647" y="5143"/>
                    <a:pt x="5343" y="5512"/>
                    <a:pt x="5294" y="5560"/>
                  </a:cubicBezTo>
                  <a:cubicBezTo>
                    <a:pt x="5086" y="5480"/>
                    <a:pt x="4220" y="5111"/>
                    <a:pt x="3754" y="4646"/>
                  </a:cubicBezTo>
                  <a:cubicBezTo>
                    <a:pt x="3417" y="4309"/>
                    <a:pt x="3113" y="3940"/>
                    <a:pt x="2840" y="3555"/>
                  </a:cubicBezTo>
                  <a:cubicBezTo>
                    <a:pt x="2808" y="3491"/>
                    <a:pt x="2760" y="3442"/>
                    <a:pt x="2728" y="3394"/>
                  </a:cubicBezTo>
                  <a:cubicBezTo>
                    <a:pt x="2711" y="3362"/>
                    <a:pt x="2695" y="3330"/>
                    <a:pt x="2728" y="3282"/>
                  </a:cubicBezTo>
                  <a:cubicBezTo>
                    <a:pt x="2904" y="3106"/>
                    <a:pt x="3064" y="2913"/>
                    <a:pt x="3209" y="2704"/>
                  </a:cubicBezTo>
                  <a:cubicBezTo>
                    <a:pt x="3353" y="2480"/>
                    <a:pt x="3385" y="2207"/>
                    <a:pt x="3289" y="1966"/>
                  </a:cubicBezTo>
                  <a:cubicBezTo>
                    <a:pt x="3241" y="1822"/>
                    <a:pt x="2728" y="587"/>
                    <a:pt x="2599" y="362"/>
                  </a:cubicBezTo>
                  <a:cubicBezTo>
                    <a:pt x="2472" y="121"/>
                    <a:pt x="2184" y="0"/>
                    <a:pt x="1743"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6"/>
            <p:cNvSpPr/>
            <p:nvPr/>
          </p:nvSpPr>
          <p:spPr>
            <a:xfrm>
              <a:off x="4905950" y="1957675"/>
              <a:ext cx="340950" cy="166050"/>
            </a:xfrm>
            <a:custGeom>
              <a:rect b="b" l="l" r="r" t="t"/>
              <a:pathLst>
                <a:path extrusionOk="0" h="6642" w="13638">
                  <a:moveTo>
                    <a:pt x="1" y="0"/>
                  </a:moveTo>
                  <a:cubicBezTo>
                    <a:pt x="33" y="1332"/>
                    <a:pt x="466" y="2631"/>
                    <a:pt x="1220" y="3722"/>
                  </a:cubicBezTo>
                  <a:lnTo>
                    <a:pt x="723" y="6273"/>
                  </a:lnTo>
                  <a:cubicBezTo>
                    <a:pt x="707" y="6385"/>
                    <a:pt x="739" y="6498"/>
                    <a:pt x="835" y="6562"/>
                  </a:cubicBezTo>
                  <a:cubicBezTo>
                    <a:pt x="883" y="6610"/>
                    <a:pt x="947" y="6642"/>
                    <a:pt x="1028" y="6642"/>
                  </a:cubicBezTo>
                  <a:cubicBezTo>
                    <a:pt x="1060" y="6642"/>
                    <a:pt x="1092" y="6626"/>
                    <a:pt x="1124" y="6626"/>
                  </a:cubicBezTo>
                  <a:lnTo>
                    <a:pt x="3530" y="5792"/>
                  </a:lnTo>
                  <a:cubicBezTo>
                    <a:pt x="4541" y="6337"/>
                    <a:pt x="5664" y="6642"/>
                    <a:pt x="6819" y="6642"/>
                  </a:cubicBezTo>
                  <a:cubicBezTo>
                    <a:pt x="10509" y="6626"/>
                    <a:pt x="13541" y="3690"/>
                    <a:pt x="13638" y="0"/>
                  </a:cubicBezTo>
                  <a:lnTo>
                    <a:pt x="13044" y="0"/>
                  </a:lnTo>
                  <a:cubicBezTo>
                    <a:pt x="12932" y="3353"/>
                    <a:pt x="10188" y="6032"/>
                    <a:pt x="6819" y="6032"/>
                  </a:cubicBezTo>
                  <a:cubicBezTo>
                    <a:pt x="5728" y="6032"/>
                    <a:pt x="4669" y="5743"/>
                    <a:pt x="3723" y="5198"/>
                  </a:cubicBezTo>
                  <a:cubicBezTo>
                    <a:pt x="3675" y="5166"/>
                    <a:pt x="3627" y="5166"/>
                    <a:pt x="3562" y="5166"/>
                  </a:cubicBezTo>
                  <a:cubicBezTo>
                    <a:pt x="3530" y="5166"/>
                    <a:pt x="3498" y="5166"/>
                    <a:pt x="3466" y="5182"/>
                  </a:cubicBezTo>
                  <a:lnTo>
                    <a:pt x="1413" y="5888"/>
                  </a:lnTo>
                  <a:lnTo>
                    <a:pt x="1846" y="3706"/>
                  </a:lnTo>
                  <a:cubicBezTo>
                    <a:pt x="1862" y="3626"/>
                    <a:pt x="1846" y="3530"/>
                    <a:pt x="1798" y="3465"/>
                  </a:cubicBezTo>
                  <a:cubicBezTo>
                    <a:pt x="1060" y="2455"/>
                    <a:pt x="642" y="1251"/>
                    <a:pt x="610"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6"/>
            <p:cNvSpPr/>
            <p:nvPr/>
          </p:nvSpPr>
          <p:spPr>
            <a:xfrm>
              <a:off x="4986575" y="1957675"/>
              <a:ext cx="197350" cy="95475"/>
            </a:xfrm>
            <a:custGeom>
              <a:rect b="b" l="l" r="r" t="t"/>
              <a:pathLst>
                <a:path extrusionOk="0" h="3819" w="7894">
                  <a:moveTo>
                    <a:pt x="0" y="0"/>
                  </a:moveTo>
                  <a:cubicBezTo>
                    <a:pt x="514" y="722"/>
                    <a:pt x="1091" y="1396"/>
                    <a:pt x="1733" y="2005"/>
                  </a:cubicBezTo>
                  <a:cubicBezTo>
                    <a:pt x="2824" y="3112"/>
                    <a:pt x="4846" y="3818"/>
                    <a:pt x="5760" y="3818"/>
                  </a:cubicBezTo>
                  <a:cubicBezTo>
                    <a:pt x="6675" y="3818"/>
                    <a:pt x="7268" y="3209"/>
                    <a:pt x="7509" y="2984"/>
                  </a:cubicBezTo>
                  <a:lnTo>
                    <a:pt x="7525" y="2952"/>
                  </a:lnTo>
                  <a:cubicBezTo>
                    <a:pt x="7814" y="2663"/>
                    <a:pt x="7878" y="1941"/>
                    <a:pt x="7878" y="1781"/>
                  </a:cubicBezTo>
                  <a:cubicBezTo>
                    <a:pt x="7894" y="1540"/>
                    <a:pt x="7766" y="1332"/>
                    <a:pt x="7557" y="1219"/>
                  </a:cubicBezTo>
                  <a:cubicBezTo>
                    <a:pt x="7445" y="1171"/>
                    <a:pt x="6273" y="594"/>
                    <a:pt x="5985" y="449"/>
                  </a:cubicBezTo>
                  <a:cubicBezTo>
                    <a:pt x="5888" y="406"/>
                    <a:pt x="5787" y="385"/>
                    <a:pt x="5686" y="385"/>
                  </a:cubicBezTo>
                  <a:cubicBezTo>
                    <a:pt x="5486" y="385"/>
                    <a:pt x="5289" y="471"/>
                    <a:pt x="5150" y="642"/>
                  </a:cubicBezTo>
                  <a:cubicBezTo>
                    <a:pt x="4894" y="979"/>
                    <a:pt x="4573" y="1348"/>
                    <a:pt x="4541" y="1396"/>
                  </a:cubicBezTo>
                  <a:cubicBezTo>
                    <a:pt x="4316" y="1316"/>
                    <a:pt x="3450" y="947"/>
                    <a:pt x="2985" y="481"/>
                  </a:cubicBezTo>
                  <a:cubicBezTo>
                    <a:pt x="2808" y="305"/>
                    <a:pt x="2664" y="144"/>
                    <a:pt x="2551" y="0"/>
                  </a:cubicBezTo>
                  <a:lnTo>
                    <a:pt x="1781" y="0"/>
                  </a:lnTo>
                  <a:cubicBezTo>
                    <a:pt x="2022" y="321"/>
                    <a:pt x="2279" y="626"/>
                    <a:pt x="2567" y="914"/>
                  </a:cubicBezTo>
                  <a:cubicBezTo>
                    <a:pt x="3193" y="1524"/>
                    <a:pt x="4332" y="1957"/>
                    <a:pt x="4364" y="1973"/>
                  </a:cubicBezTo>
                  <a:cubicBezTo>
                    <a:pt x="4396" y="1989"/>
                    <a:pt x="4412" y="1989"/>
                    <a:pt x="4428" y="1989"/>
                  </a:cubicBezTo>
                  <a:cubicBezTo>
                    <a:pt x="4462" y="1995"/>
                    <a:pt x="4495" y="1998"/>
                    <a:pt x="4527" y="1998"/>
                  </a:cubicBezTo>
                  <a:cubicBezTo>
                    <a:pt x="4685" y="1998"/>
                    <a:pt x="4836" y="1935"/>
                    <a:pt x="4942" y="1829"/>
                  </a:cubicBezTo>
                  <a:cubicBezTo>
                    <a:pt x="5054" y="1717"/>
                    <a:pt x="5535" y="1123"/>
                    <a:pt x="5616" y="1011"/>
                  </a:cubicBezTo>
                  <a:cubicBezTo>
                    <a:pt x="5634" y="992"/>
                    <a:pt x="5659" y="984"/>
                    <a:pt x="5685" y="984"/>
                  </a:cubicBezTo>
                  <a:cubicBezTo>
                    <a:pt x="5704" y="984"/>
                    <a:pt x="5724" y="988"/>
                    <a:pt x="5744" y="995"/>
                  </a:cubicBezTo>
                  <a:cubicBezTo>
                    <a:pt x="6001" y="1123"/>
                    <a:pt x="7124" y="1685"/>
                    <a:pt x="7284" y="1765"/>
                  </a:cubicBezTo>
                  <a:cubicBezTo>
                    <a:pt x="7284" y="1765"/>
                    <a:pt x="7284" y="1765"/>
                    <a:pt x="7284" y="1781"/>
                  </a:cubicBezTo>
                  <a:cubicBezTo>
                    <a:pt x="7284" y="2037"/>
                    <a:pt x="7220" y="2294"/>
                    <a:pt x="7092" y="2535"/>
                  </a:cubicBezTo>
                  <a:lnTo>
                    <a:pt x="7076" y="2551"/>
                  </a:lnTo>
                  <a:cubicBezTo>
                    <a:pt x="6899" y="2727"/>
                    <a:pt x="6418" y="3209"/>
                    <a:pt x="5760" y="3209"/>
                  </a:cubicBezTo>
                  <a:cubicBezTo>
                    <a:pt x="5086" y="3209"/>
                    <a:pt x="3161" y="2583"/>
                    <a:pt x="2150" y="1588"/>
                  </a:cubicBezTo>
                  <a:cubicBezTo>
                    <a:pt x="1637" y="1091"/>
                    <a:pt x="1172" y="562"/>
                    <a:pt x="738"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6"/>
            <p:cNvSpPr/>
            <p:nvPr/>
          </p:nvSpPr>
          <p:spPr>
            <a:xfrm>
              <a:off x="5287000" y="3191375"/>
              <a:ext cx="39725" cy="34025"/>
            </a:xfrm>
            <a:custGeom>
              <a:rect b="b" l="l" r="r" t="t"/>
              <a:pathLst>
                <a:path extrusionOk="0" h="1361" w="1589">
                  <a:moveTo>
                    <a:pt x="898" y="1"/>
                  </a:moveTo>
                  <a:cubicBezTo>
                    <a:pt x="305" y="1"/>
                    <a:pt x="0" y="739"/>
                    <a:pt x="417" y="1156"/>
                  </a:cubicBezTo>
                  <a:cubicBezTo>
                    <a:pt x="558" y="1297"/>
                    <a:pt x="732" y="1360"/>
                    <a:pt x="902" y="1360"/>
                  </a:cubicBezTo>
                  <a:cubicBezTo>
                    <a:pt x="1253" y="1360"/>
                    <a:pt x="1588" y="1091"/>
                    <a:pt x="1588" y="691"/>
                  </a:cubicBezTo>
                  <a:cubicBezTo>
                    <a:pt x="1588" y="306"/>
                    <a:pt x="1284" y="1"/>
                    <a:pt x="898"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6"/>
            <p:cNvSpPr/>
            <p:nvPr/>
          </p:nvSpPr>
          <p:spPr>
            <a:xfrm>
              <a:off x="5129425" y="3213850"/>
              <a:ext cx="176450" cy="109125"/>
            </a:xfrm>
            <a:custGeom>
              <a:rect b="b" l="l" r="r" t="t"/>
              <a:pathLst>
                <a:path extrusionOk="0" h="4365" w="7058">
                  <a:moveTo>
                    <a:pt x="3809" y="0"/>
                  </a:moveTo>
                  <a:cubicBezTo>
                    <a:pt x="1559" y="0"/>
                    <a:pt x="1" y="2270"/>
                    <a:pt x="816" y="4364"/>
                  </a:cubicBezTo>
                  <a:lnTo>
                    <a:pt x="1442" y="4284"/>
                  </a:lnTo>
                  <a:cubicBezTo>
                    <a:pt x="704" y="2632"/>
                    <a:pt x="1811" y="754"/>
                    <a:pt x="3608" y="594"/>
                  </a:cubicBezTo>
                  <a:cubicBezTo>
                    <a:pt x="3681" y="588"/>
                    <a:pt x="3753" y="585"/>
                    <a:pt x="3825" y="585"/>
                  </a:cubicBezTo>
                  <a:cubicBezTo>
                    <a:pt x="5516" y="585"/>
                    <a:pt x="6798" y="2189"/>
                    <a:pt x="6367" y="3867"/>
                  </a:cubicBezTo>
                  <a:cubicBezTo>
                    <a:pt x="6576" y="3867"/>
                    <a:pt x="6784" y="3851"/>
                    <a:pt x="6993" y="3835"/>
                  </a:cubicBezTo>
                  <a:cubicBezTo>
                    <a:pt x="7025" y="3626"/>
                    <a:pt x="7057" y="3434"/>
                    <a:pt x="7057" y="3225"/>
                  </a:cubicBezTo>
                  <a:cubicBezTo>
                    <a:pt x="7057" y="1444"/>
                    <a:pt x="5613" y="0"/>
                    <a:pt x="3832" y="0"/>
                  </a:cubicBezTo>
                  <a:cubicBezTo>
                    <a:pt x="3824" y="0"/>
                    <a:pt x="3817" y="0"/>
                    <a:pt x="3809"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6"/>
            <p:cNvSpPr/>
            <p:nvPr/>
          </p:nvSpPr>
          <p:spPr>
            <a:xfrm>
              <a:off x="5068800" y="3144450"/>
              <a:ext cx="312475" cy="191350"/>
            </a:xfrm>
            <a:custGeom>
              <a:rect b="b" l="l" r="r" t="t"/>
              <a:pathLst>
                <a:path extrusionOk="0" h="7654" w="12499">
                  <a:moveTo>
                    <a:pt x="4348" y="1"/>
                  </a:moveTo>
                  <a:cubicBezTo>
                    <a:pt x="1942" y="1"/>
                    <a:pt x="0" y="1942"/>
                    <a:pt x="0" y="4349"/>
                  </a:cubicBezTo>
                  <a:lnTo>
                    <a:pt x="0" y="7654"/>
                  </a:lnTo>
                  <a:lnTo>
                    <a:pt x="594" y="7557"/>
                  </a:lnTo>
                  <a:lnTo>
                    <a:pt x="594" y="4349"/>
                  </a:lnTo>
                  <a:cubicBezTo>
                    <a:pt x="610" y="2279"/>
                    <a:pt x="2279" y="595"/>
                    <a:pt x="4348" y="595"/>
                  </a:cubicBezTo>
                  <a:lnTo>
                    <a:pt x="8150" y="595"/>
                  </a:lnTo>
                  <a:cubicBezTo>
                    <a:pt x="10220" y="595"/>
                    <a:pt x="11905" y="2279"/>
                    <a:pt x="11905" y="4349"/>
                  </a:cubicBezTo>
                  <a:lnTo>
                    <a:pt x="11905" y="6563"/>
                  </a:lnTo>
                  <a:lnTo>
                    <a:pt x="12498" y="6563"/>
                  </a:lnTo>
                  <a:lnTo>
                    <a:pt x="12498" y="4333"/>
                  </a:lnTo>
                  <a:cubicBezTo>
                    <a:pt x="12498" y="1942"/>
                    <a:pt x="10557" y="1"/>
                    <a:pt x="8150"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a:off x="3192125" y="1957675"/>
              <a:ext cx="165650" cy="115125"/>
            </a:xfrm>
            <a:custGeom>
              <a:rect b="b" l="l" r="r" t="t"/>
              <a:pathLst>
                <a:path extrusionOk="0" h="4605" w="6626">
                  <a:moveTo>
                    <a:pt x="401" y="0"/>
                  </a:moveTo>
                  <a:cubicBezTo>
                    <a:pt x="193" y="433"/>
                    <a:pt x="80" y="898"/>
                    <a:pt x="80" y="1380"/>
                  </a:cubicBezTo>
                  <a:cubicBezTo>
                    <a:pt x="96" y="3161"/>
                    <a:pt x="1524" y="4588"/>
                    <a:pt x="3305" y="4604"/>
                  </a:cubicBezTo>
                  <a:cubicBezTo>
                    <a:pt x="5086" y="4588"/>
                    <a:pt x="6530" y="3161"/>
                    <a:pt x="6530" y="1380"/>
                  </a:cubicBezTo>
                  <a:cubicBezTo>
                    <a:pt x="6530" y="898"/>
                    <a:pt x="6417" y="433"/>
                    <a:pt x="6225" y="0"/>
                  </a:cubicBezTo>
                  <a:lnTo>
                    <a:pt x="5535" y="0"/>
                  </a:lnTo>
                  <a:cubicBezTo>
                    <a:pt x="6626" y="1749"/>
                    <a:pt x="5359" y="4011"/>
                    <a:pt x="3305" y="4011"/>
                  </a:cubicBezTo>
                  <a:cubicBezTo>
                    <a:pt x="1251" y="4011"/>
                    <a:pt x="0" y="1749"/>
                    <a:pt x="1091"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a:off x="3118725" y="1957675"/>
              <a:ext cx="312450" cy="183300"/>
            </a:xfrm>
            <a:custGeom>
              <a:rect b="b" l="l" r="r" t="t"/>
              <a:pathLst>
                <a:path extrusionOk="0" h="7332" w="12498">
                  <a:moveTo>
                    <a:pt x="0" y="0"/>
                  </a:moveTo>
                  <a:lnTo>
                    <a:pt x="0" y="2984"/>
                  </a:lnTo>
                  <a:cubicBezTo>
                    <a:pt x="0" y="5391"/>
                    <a:pt x="1941" y="7332"/>
                    <a:pt x="4348" y="7332"/>
                  </a:cubicBezTo>
                  <a:lnTo>
                    <a:pt x="8150" y="7332"/>
                  </a:lnTo>
                  <a:cubicBezTo>
                    <a:pt x="10557" y="7332"/>
                    <a:pt x="12498" y="5391"/>
                    <a:pt x="12498" y="2984"/>
                  </a:cubicBezTo>
                  <a:lnTo>
                    <a:pt x="12498" y="0"/>
                  </a:lnTo>
                  <a:lnTo>
                    <a:pt x="11888" y="0"/>
                  </a:lnTo>
                  <a:lnTo>
                    <a:pt x="11888" y="2984"/>
                  </a:lnTo>
                  <a:cubicBezTo>
                    <a:pt x="11888" y="5054"/>
                    <a:pt x="10220" y="6738"/>
                    <a:pt x="8150" y="6738"/>
                  </a:cubicBezTo>
                  <a:lnTo>
                    <a:pt x="4332" y="6738"/>
                  </a:lnTo>
                  <a:cubicBezTo>
                    <a:pt x="2262" y="6722"/>
                    <a:pt x="594" y="5054"/>
                    <a:pt x="594" y="2984"/>
                  </a:cubicBezTo>
                  <a:lnTo>
                    <a:pt x="594" y="0"/>
                  </a:ln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6"/>
            <p:cNvSpPr/>
            <p:nvPr/>
          </p:nvSpPr>
          <p:spPr>
            <a:xfrm>
              <a:off x="2210300" y="2359550"/>
              <a:ext cx="457225" cy="400300"/>
            </a:xfrm>
            <a:custGeom>
              <a:rect b="b" l="l" r="r" t="t"/>
              <a:pathLst>
                <a:path extrusionOk="0" h="16012" w="18289">
                  <a:moveTo>
                    <a:pt x="12307" y="333"/>
                  </a:moveTo>
                  <a:cubicBezTo>
                    <a:pt x="13636" y="333"/>
                    <a:pt x="14991" y="826"/>
                    <a:pt x="16090" y="1926"/>
                  </a:cubicBezTo>
                  <a:cubicBezTo>
                    <a:pt x="17646" y="3482"/>
                    <a:pt x="18112" y="5808"/>
                    <a:pt x="17261" y="7829"/>
                  </a:cubicBezTo>
                  <a:cubicBezTo>
                    <a:pt x="16427" y="9851"/>
                    <a:pt x="14454" y="11182"/>
                    <a:pt x="12272" y="11182"/>
                  </a:cubicBezTo>
                  <a:lnTo>
                    <a:pt x="12272" y="11150"/>
                  </a:lnTo>
                  <a:cubicBezTo>
                    <a:pt x="11694" y="11150"/>
                    <a:pt x="11117" y="11070"/>
                    <a:pt x="10555" y="10878"/>
                  </a:cubicBezTo>
                  <a:lnTo>
                    <a:pt x="10475" y="10846"/>
                  </a:lnTo>
                  <a:cubicBezTo>
                    <a:pt x="10411" y="10830"/>
                    <a:pt x="10331" y="10797"/>
                    <a:pt x="10250" y="10765"/>
                  </a:cubicBezTo>
                  <a:lnTo>
                    <a:pt x="10154" y="10717"/>
                  </a:lnTo>
                  <a:lnTo>
                    <a:pt x="9946" y="10637"/>
                  </a:lnTo>
                  <a:lnTo>
                    <a:pt x="9849" y="10589"/>
                  </a:lnTo>
                  <a:cubicBezTo>
                    <a:pt x="9753" y="10541"/>
                    <a:pt x="9673" y="10493"/>
                    <a:pt x="9577" y="10428"/>
                  </a:cubicBezTo>
                  <a:cubicBezTo>
                    <a:pt x="9545" y="10428"/>
                    <a:pt x="9528" y="10412"/>
                    <a:pt x="9512" y="10412"/>
                  </a:cubicBezTo>
                  <a:lnTo>
                    <a:pt x="9480" y="10412"/>
                  </a:lnTo>
                  <a:cubicBezTo>
                    <a:pt x="9472" y="10404"/>
                    <a:pt x="9464" y="10400"/>
                    <a:pt x="9456" y="10400"/>
                  </a:cubicBezTo>
                  <a:cubicBezTo>
                    <a:pt x="9448" y="10400"/>
                    <a:pt x="9440" y="10404"/>
                    <a:pt x="9432" y="10412"/>
                  </a:cubicBezTo>
                  <a:lnTo>
                    <a:pt x="9416" y="10412"/>
                  </a:lnTo>
                  <a:cubicBezTo>
                    <a:pt x="9384" y="10412"/>
                    <a:pt x="9352" y="10412"/>
                    <a:pt x="9320" y="10428"/>
                  </a:cubicBezTo>
                  <a:lnTo>
                    <a:pt x="7587" y="11022"/>
                  </a:lnTo>
                  <a:lnTo>
                    <a:pt x="7587" y="11022"/>
                  </a:lnTo>
                  <a:lnTo>
                    <a:pt x="7956" y="9177"/>
                  </a:lnTo>
                  <a:cubicBezTo>
                    <a:pt x="7956" y="9161"/>
                    <a:pt x="7956" y="9129"/>
                    <a:pt x="7956" y="9113"/>
                  </a:cubicBezTo>
                  <a:cubicBezTo>
                    <a:pt x="7956" y="9049"/>
                    <a:pt x="7924" y="8985"/>
                    <a:pt x="7892" y="8936"/>
                  </a:cubicBezTo>
                  <a:lnTo>
                    <a:pt x="7876" y="8904"/>
                  </a:lnTo>
                  <a:cubicBezTo>
                    <a:pt x="7796" y="8808"/>
                    <a:pt x="7732" y="8712"/>
                    <a:pt x="7667" y="8616"/>
                  </a:cubicBezTo>
                  <a:lnTo>
                    <a:pt x="7587" y="8471"/>
                  </a:lnTo>
                  <a:cubicBezTo>
                    <a:pt x="7539" y="8407"/>
                    <a:pt x="7507" y="8343"/>
                    <a:pt x="7475" y="8279"/>
                  </a:cubicBezTo>
                  <a:cubicBezTo>
                    <a:pt x="7443" y="8214"/>
                    <a:pt x="7411" y="8150"/>
                    <a:pt x="7379" y="8086"/>
                  </a:cubicBezTo>
                  <a:cubicBezTo>
                    <a:pt x="7347" y="8006"/>
                    <a:pt x="7331" y="7990"/>
                    <a:pt x="7314" y="7942"/>
                  </a:cubicBezTo>
                  <a:cubicBezTo>
                    <a:pt x="7298" y="7894"/>
                    <a:pt x="7250" y="7781"/>
                    <a:pt x="7218" y="7717"/>
                  </a:cubicBezTo>
                  <a:cubicBezTo>
                    <a:pt x="7202" y="7669"/>
                    <a:pt x="7186" y="7637"/>
                    <a:pt x="7170" y="7589"/>
                  </a:cubicBezTo>
                  <a:cubicBezTo>
                    <a:pt x="7138" y="7509"/>
                    <a:pt x="7122" y="7428"/>
                    <a:pt x="7090" y="7348"/>
                  </a:cubicBezTo>
                  <a:cubicBezTo>
                    <a:pt x="7074" y="7316"/>
                    <a:pt x="7074" y="7284"/>
                    <a:pt x="7058" y="7252"/>
                  </a:cubicBezTo>
                  <a:cubicBezTo>
                    <a:pt x="6978" y="6931"/>
                    <a:pt x="6913" y="6610"/>
                    <a:pt x="6881" y="6273"/>
                  </a:cubicBezTo>
                  <a:cubicBezTo>
                    <a:pt x="6865" y="6097"/>
                    <a:pt x="6849" y="5936"/>
                    <a:pt x="6849" y="5760"/>
                  </a:cubicBezTo>
                  <a:cubicBezTo>
                    <a:pt x="6849" y="2492"/>
                    <a:pt x="9524" y="333"/>
                    <a:pt x="12307" y="333"/>
                  </a:cubicBezTo>
                  <a:close/>
                  <a:moveTo>
                    <a:pt x="5891" y="6508"/>
                  </a:moveTo>
                  <a:cubicBezTo>
                    <a:pt x="6039" y="6508"/>
                    <a:pt x="6183" y="6522"/>
                    <a:pt x="6336" y="6546"/>
                  </a:cubicBezTo>
                  <a:cubicBezTo>
                    <a:pt x="6336" y="6562"/>
                    <a:pt x="6336" y="6562"/>
                    <a:pt x="6336" y="6578"/>
                  </a:cubicBezTo>
                  <a:cubicBezTo>
                    <a:pt x="6336" y="6658"/>
                    <a:pt x="6352" y="6755"/>
                    <a:pt x="6368" y="6835"/>
                  </a:cubicBezTo>
                  <a:lnTo>
                    <a:pt x="6400" y="6963"/>
                  </a:lnTo>
                  <a:cubicBezTo>
                    <a:pt x="6416" y="7043"/>
                    <a:pt x="6432" y="7140"/>
                    <a:pt x="6464" y="7220"/>
                  </a:cubicBezTo>
                  <a:cubicBezTo>
                    <a:pt x="6464" y="7252"/>
                    <a:pt x="6480" y="7284"/>
                    <a:pt x="6480" y="7316"/>
                  </a:cubicBezTo>
                  <a:cubicBezTo>
                    <a:pt x="6560" y="7605"/>
                    <a:pt x="6657" y="7878"/>
                    <a:pt x="6769" y="8150"/>
                  </a:cubicBezTo>
                  <a:cubicBezTo>
                    <a:pt x="6801" y="8198"/>
                    <a:pt x="6817" y="8247"/>
                    <a:pt x="6833" y="8295"/>
                  </a:cubicBezTo>
                  <a:cubicBezTo>
                    <a:pt x="6865" y="8359"/>
                    <a:pt x="6897" y="8423"/>
                    <a:pt x="6929" y="8503"/>
                  </a:cubicBezTo>
                  <a:lnTo>
                    <a:pt x="7042" y="8696"/>
                  </a:lnTo>
                  <a:cubicBezTo>
                    <a:pt x="7074" y="8760"/>
                    <a:pt x="7090" y="8808"/>
                    <a:pt x="7122" y="8856"/>
                  </a:cubicBezTo>
                  <a:cubicBezTo>
                    <a:pt x="7186" y="8968"/>
                    <a:pt x="7250" y="9049"/>
                    <a:pt x="7331" y="9161"/>
                  </a:cubicBezTo>
                  <a:lnTo>
                    <a:pt x="7347" y="9193"/>
                  </a:lnTo>
                  <a:lnTo>
                    <a:pt x="7042" y="10733"/>
                  </a:lnTo>
                  <a:cubicBezTo>
                    <a:pt x="7010" y="10701"/>
                    <a:pt x="6962" y="10685"/>
                    <a:pt x="6913" y="10685"/>
                  </a:cubicBezTo>
                  <a:cubicBezTo>
                    <a:pt x="6544" y="10701"/>
                    <a:pt x="6544" y="11247"/>
                    <a:pt x="6913" y="11247"/>
                  </a:cubicBezTo>
                  <a:lnTo>
                    <a:pt x="6945" y="11247"/>
                  </a:lnTo>
                  <a:lnTo>
                    <a:pt x="6913" y="11423"/>
                  </a:lnTo>
                  <a:cubicBezTo>
                    <a:pt x="6897" y="11535"/>
                    <a:pt x="6929" y="11648"/>
                    <a:pt x="7010" y="11712"/>
                  </a:cubicBezTo>
                  <a:cubicBezTo>
                    <a:pt x="7042" y="11744"/>
                    <a:pt x="7058" y="11760"/>
                    <a:pt x="7090" y="11760"/>
                  </a:cubicBezTo>
                  <a:lnTo>
                    <a:pt x="7122" y="11760"/>
                  </a:lnTo>
                  <a:cubicBezTo>
                    <a:pt x="7138" y="11776"/>
                    <a:pt x="7170" y="11776"/>
                    <a:pt x="7202" y="11776"/>
                  </a:cubicBezTo>
                  <a:lnTo>
                    <a:pt x="7218" y="11776"/>
                  </a:lnTo>
                  <a:cubicBezTo>
                    <a:pt x="7250" y="11776"/>
                    <a:pt x="7282" y="11776"/>
                    <a:pt x="7314" y="11760"/>
                  </a:cubicBezTo>
                  <a:lnTo>
                    <a:pt x="9400" y="11038"/>
                  </a:lnTo>
                  <a:cubicBezTo>
                    <a:pt x="9528" y="11102"/>
                    <a:pt x="9641" y="11166"/>
                    <a:pt x="9769" y="11215"/>
                  </a:cubicBezTo>
                  <a:cubicBezTo>
                    <a:pt x="9785" y="11231"/>
                    <a:pt x="9817" y="11247"/>
                    <a:pt x="9865" y="11263"/>
                  </a:cubicBezTo>
                  <a:cubicBezTo>
                    <a:pt x="9946" y="11311"/>
                    <a:pt x="10042" y="11343"/>
                    <a:pt x="10122" y="11375"/>
                  </a:cubicBezTo>
                  <a:lnTo>
                    <a:pt x="10154" y="11391"/>
                  </a:lnTo>
                  <a:cubicBezTo>
                    <a:pt x="10074" y="12177"/>
                    <a:pt x="9785" y="12931"/>
                    <a:pt x="9320" y="13557"/>
                  </a:cubicBezTo>
                  <a:cubicBezTo>
                    <a:pt x="9272" y="13621"/>
                    <a:pt x="9256" y="13717"/>
                    <a:pt x="9272" y="13798"/>
                  </a:cubicBezTo>
                  <a:lnTo>
                    <a:pt x="9545" y="15241"/>
                  </a:lnTo>
                  <a:lnTo>
                    <a:pt x="8197" y="14776"/>
                  </a:lnTo>
                  <a:cubicBezTo>
                    <a:pt x="8168" y="14765"/>
                    <a:pt x="8138" y="14759"/>
                    <a:pt x="8108" y="14759"/>
                  </a:cubicBezTo>
                  <a:cubicBezTo>
                    <a:pt x="8052" y="14759"/>
                    <a:pt x="7998" y="14777"/>
                    <a:pt x="7956" y="14808"/>
                  </a:cubicBezTo>
                  <a:cubicBezTo>
                    <a:pt x="7251" y="15215"/>
                    <a:pt x="6490" y="15403"/>
                    <a:pt x="5744" y="15403"/>
                  </a:cubicBezTo>
                  <a:cubicBezTo>
                    <a:pt x="3810" y="15403"/>
                    <a:pt x="1971" y="14135"/>
                    <a:pt x="1427" y="12097"/>
                  </a:cubicBezTo>
                  <a:cubicBezTo>
                    <a:pt x="673" y="9273"/>
                    <a:pt x="2806" y="6514"/>
                    <a:pt x="5726" y="6514"/>
                  </a:cubicBezTo>
                  <a:cubicBezTo>
                    <a:pt x="5782" y="6510"/>
                    <a:pt x="5837" y="6508"/>
                    <a:pt x="5891" y="6508"/>
                  </a:cubicBezTo>
                  <a:close/>
                  <a:moveTo>
                    <a:pt x="12272" y="0"/>
                  </a:moveTo>
                  <a:cubicBezTo>
                    <a:pt x="9063" y="0"/>
                    <a:pt x="6400" y="2535"/>
                    <a:pt x="6272" y="5760"/>
                  </a:cubicBezTo>
                  <a:lnTo>
                    <a:pt x="6272" y="5936"/>
                  </a:lnTo>
                  <a:cubicBezTo>
                    <a:pt x="6079" y="5904"/>
                    <a:pt x="5903" y="5904"/>
                    <a:pt x="5710" y="5904"/>
                  </a:cubicBezTo>
                  <a:cubicBezTo>
                    <a:pt x="5702" y="5904"/>
                    <a:pt x="5693" y="5904"/>
                    <a:pt x="5685" y="5904"/>
                  </a:cubicBezTo>
                  <a:cubicBezTo>
                    <a:pt x="2409" y="5904"/>
                    <a:pt x="1" y="9009"/>
                    <a:pt x="817" y="12193"/>
                  </a:cubicBezTo>
                  <a:cubicBezTo>
                    <a:pt x="1405" y="14532"/>
                    <a:pt x="3500" y="16002"/>
                    <a:pt x="5713" y="16002"/>
                  </a:cubicBezTo>
                  <a:cubicBezTo>
                    <a:pt x="6521" y="16002"/>
                    <a:pt x="7345" y="15806"/>
                    <a:pt x="8117" y="15386"/>
                  </a:cubicBezTo>
                  <a:lnTo>
                    <a:pt x="9849" y="15995"/>
                  </a:lnTo>
                  <a:cubicBezTo>
                    <a:pt x="9881" y="15995"/>
                    <a:pt x="9914" y="16011"/>
                    <a:pt x="9946" y="16011"/>
                  </a:cubicBezTo>
                  <a:cubicBezTo>
                    <a:pt x="10138" y="16011"/>
                    <a:pt x="10266" y="15835"/>
                    <a:pt x="10234" y="15642"/>
                  </a:cubicBezTo>
                  <a:lnTo>
                    <a:pt x="9881" y="13814"/>
                  </a:lnTo>
                  <a:cubicBezTo>
                    <a:pt x="10347" y="13140"/>
                    <a:pt x="10635" y="12370"/>
                    <a:pt x="10732" y="11551"/>
                  </a:cubicBezTo>
                  <a:cubicBezTo>
                    <a:pt x="11229" y="11696"/>
                    <a:pt x="11759" y="11760"/>
                    <a:pt x="12272" y="11760"/>
                  </a:cubicBezTo>
                  <a:cubicBezTo>
                    <a:pt x="15593" y="11760"/>
                    <a:pt x="18272" y="9065"/>
                    <a:pt x="18288" y="5760"/>
                  </a:cubicBezTo>
                  <a:cubicBezTo>
                    <a:pt x="18144" y="2535"/>
                    <a:pt x="15497" y="0"/>
                    <a:pt x="12272"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a:off x="2437675" y="2536825"/>
              <a:ext cx="158850" cy="14875"/>
            </a:xfrm>
            <a:custGeom>
              <a:rect b="b" l="l" r="r" t="t"/>
              <a:pathLst>
                <a:path extrusionOk="0" h="595" w="6354">
                  <a:moveTo>
                    <a:pt x="401" y="0"/>
                  </a:moveTo>
                  <a:cubicBezTo>
                    <a:pt x="0" y="0"/>
                    <a:pt x="0" y="594"/>
                    <a:pt x="401" y="594"/>
                  </a:cubicBezTo>
                  <a:lnTo>
                    <a:pt x="5952" y="594"/>
                  </a:lnTo>
                  <a:cubicBezTo>
                    <a:pt x="6354" y="594"/>
                    <a:pt x="6354" y="0"/>
                    <a:pt x="5952"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a:off x="2437675" y="2495925"/>
              <a:ext cx="158850" cy="14850"/>
            </a:xfrm>
            <a:custGeom>
              <a:rect b="b" l="l" r="r" t="t"/>
              <a:pathLst>
                <a:path extrusionOk="0" h="594" w="6354">
                  <a:moveTo>
                    <a:pt x="401" y="0"/>
                  </a:moveTo>
                  <a:cubicBezTo>
                    <a:pt x="0" y="0"/>
                    <a:pt x="0" y="594"/>
                    <a:pt x="401" y="594"/>
                  </a:cubicBezTo>
                  <a:lnTo>
                    <a:pt x="5952" y="594"/>
                  </a:lnTo>
                  <a:cubicBezTo>
                    <a:pt x="6354" y="594"/>
                    <a:pt x="6354" y="0"/>
                    <a:pt x="5952"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6"/>
            <p:cNvSpPr/>
            <p:nvPr/>
          </p:nvSpPr>
          <p:spPr>
            <a:xfrm>
              <a:off x="2437675" y="2455000"/>
              <a:ext cx="158850" cy="15275"/>
            </a:xfrm>
            <a:custGeom>
              <a:rect b="b" l="l" r="r" t="t"/>
              <a:pathLst>
                <a:path extrusionOk="0" h="611" w="6354">
                  <a:moveTo>
                    <a:pt x="401" y="1"/>
                  </a:moveTo>
                  <a:cubicBezTo>
                    <a:pt x="0" y="1"/>
                    <a:pt x="0" y="610"/>
                    <a:pt x="401" y="610"/>
                  </a:cubicBezTo>
                  <a:lnTo>
                    <a:pt x="5952" y="610"/>
                  </a:lnTo>
                  <a:cubicBezTo>
                    <a:pt x="6354" y="610"/>
                    <a:pt x="6354" y="1"/>
                    <a:pt x="5952" y="1"/>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6"/>
            <p:cNvSpPr/>
            <p:nvPr/>
          </p:nvSpPr>
          <p:spPr>
            <a:xfrm>
              <a:off x="2310925" y="2626275"/>
              <a:ext cx="16475" cy="13900"/>
            </a:xfrm>
            <a:custGeom>
              <a:rect b="b" l="l" r="r" t="t"/>
              <a:pathLst>
                <a:path extrusionOk="0" h="556" w="659">
                  <a:moveTo>
                    <a:pt x="370" y="0"/>
                  </a:moveTo>
                  <a:cubicBezTo>
                    <a:pt x="129" y="0"/>
                    <a:pt x="1" y="305"/>
                    <a:pt x="177" y="481"/>
                  </a:cubicBezTo>
                  <a:cubicBezTo>
                    <a:pt x="233" y="532"/>
                    <a:pt x="302" y="556"/>
                    <a:pt x="370" y="556"/>
                  </a:cubicBezTo>
                  <a:cubicBezTo>
                    <a:pt x="517" y="556"/>
                    <a:pt x="658" y="448"/>
                    <a:pt x="658" y="273"/>
                  </a:cubicBezTo>
                  <a:cubicBezTo>
                    <a:pt x="658" y="128"/>
                    <a:pt x="530" y="0"/>
                    <a:pt x="370"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6"/>
            <p:cNvSpPr/>
            <p:nvPr/>
          </p:nvSpPr>
          <p:spPr>
            <a:xfrm>
              <a:off x="2343825" y="2626275"/>
              <a:ext cx="16450" cy="13900"/>
            </a:xfrm>
            <a:custGeom>
              <a:rect b="b" l="l" r="r" t="t"/>
              <a:pathLst>
                <a:path extrusionOk="0" h="556" w="658">
                  <a:moveTo>
                    <a:pt x="385" y="0"/>
                  </a:moveTo>
                  <a:cubicBezTo>
                    <a:pt x="128" y="0"/>
                    <a:pt x="0" y="305"/>
                    <a:pt x="177" y="481"/>
                  </a:cubicBezTo>
                  <a:cubicBezTo>
                    <a:pt x="233" y="532"/>
                    <a:pt x="302" y="556"/>
                    <a:pt x="370" y="556"/>
                  </a:cubicBezTo>
                  <a:cubicBezTo>
                    <a:pt x="516" y="556"/>
                    <a:pt x="658" y="448"/>
                    <a:pt x="658" y="273"/>
                  </a:cubicBezTo>
                  <a:cubicBezTo>
                    <a:pt x="658" y="128"/>
                    <a:pt x="530" y="0"/>
                    <a:pt x="385"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6"/>
            <p:cNvSpPr/>
            <p:nvPr/>
          </p:nvSpPr>
          <p:spPr>
            <a:xfrm>
              <a:off x="7152850" y="1957675"/>
              <a:ext cx="34500" cy="8425"/>
            </a:xfrm>
            <a:custGeom>
              <a:rect b="b" l="l" r="r" t="t"/>
              <a:pathLst>
                <a:path extrusionOk="0" h="337" w="1380">
                  <a:moveTo>
                    <a:pt x="16" y="0"/>
                  </a:moveTo>
                  <a:cubicBezTo>
                    <a:pt x="0" y="96"/>
                    <a:pt x="48" y="209"/>
                    <a:pt x="129" y="273"/>
                  </a:cubicBezTo>
                  <a:cubicBezTo>
                    <a:pt x="145" y="289"/>
                    <a:pt x="177" y="321"/>
                    <a:pt x="209" y="321"/>
                  </a:cubicBezTo>
                  <a:lnTo>
                    <a:pt x="225" y="321"/>
                  </a:lnTo>
                  <a:cubicBezTo>
                    <a:pt x="257" y="337"/>
                    <a:pt x="273" y="337"/>
                    <a:pt x="305" y="337"/>
                  </a:cubicBezTo>
                  <a:lnTo>
                    <a:pt x="321" y="337"/>
                  </a:lnTo>
                  <a:cubicBezTo>
                    <a:pt x="353" y="337"/>
                    <a:pt x="385" y="337"/>
                    <a:pt x="417" y="321"/>
                  </a:cubicBezTo>
                  <a:lnTo>
                    <a:pt x="1380" y="0"/>
                  </a:ln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6"/>
            <p:cNvSpPr/>
            <p:nvPr/>
          </p:nvSpPr>
          <p:spPr>
            <a:xfrm>
              <a:off x="6998025" y="1957675"/>
              <a:ext cx="340150" cy="114725"/>
            </a:xfrm>
            <a:custGeom>
              <a:rect b="b" l="l" r="r" t="t"/>
              <a:pathLst>
                <a:path extrusionOk="0" h="4589" w="13606">
                  <a:moveTo>
                    <a:pt x="0" y="0"/>
                  </a:moveTo>
                  <a:cubicBezTo>
                    <a:pt x="257" y="2599"/>
                    <a:pt x="2423" y="4572"/>
                    <a:pt x="5038" y="4588"/>
                  </a:cubicBezTo>
                  <a:cubicBezTo>
                    <a:pt x="5872" y="4588"/>
                    <a:pt x="6691" y="4380"/>
                    <a:pt x="7445" y="3979"/>
                  </a:cubicBezTo>
                  <a:lnTo>
                    <a:pt x="9161" y="4572"/>
                  </a:lnTo>
                  <a:cubicBezTo>
                    <a:pt x="9193" y="4588"/>
                    <a:pt x="9225" y="4588"/>
                    <a:pt x="9258" y="4588"/>
                  </a:cubicBezTo>
                  <a:cubicBezTo>
                    <a:pt x="9338" y="4588"/>
                    <a:pt x="9402" y="4572"/>
                    <a:pt x="9466" y="4524"/>
                  </a:cubicBezTo>
                  <a:cubicBezTo>
                    <a:pt x="9546" y="4444"/>
                    <a:pt x="9578" y="4348"/>
                    <a:pt x="9562" y="4235"/>
                  </a:cubicBezTo>
                  <a:lnTo>
                    <a:pt x="9209" y="2406"/>
                  </a:lnTo>
                  <a:cubicBezTo>
                    <a:pt x="9659" y="1733"/>
                    <a:pt x="9947" y="947"/>
                    <a:pt x="10044" y="144"/>
                  </a:cubicBezTo>
                  <a:cubicBezTo>
                    <a:pt x="10541" y="273"/>
                    <a:pt x="11054" y="353"/>
                    <a:pt x="11584" y="353"/>
                  </a:cubicBezTo>
                  <a:cubicBezTo>
                    <a:pt x="12274" y="353"/>
                    <a:pt x="12947" y="225"/>
                    <a:pt x="13605" y="0"/>
                  </a:cubicBezTo>
                  <a:lnTo>
                    <a:pt x="9450" y="0"/>
                  </a:lnTo>
                  <a:cubicBezTo>
                    <a:pt x="9370" y="770"/>
                    <a:pt x="9081" y="1524"/>
                    <a:pt x="8632" y="2150"/>
                  </a:cubicBezTo>
                  <a:cubicBezTo>
                    <a:pt x="8584" y="2214"/>
                    <a:pt x="8568" y="2294"/>
                    <a:pt x="8584" y="2390"/>
                  </a:cubicBezTo>
                  <a:lnTo>
                    <a:pt x="8856" y="3834"/>
                  </a:lnTo>
                  <a:lnTo>
                    <a:pt x="7493" y="3369"/>
                  </a:lnTo>
                  <a:cubicBezTo>
                    <a:pt x="7457" y="3355"/>
                    <a:pt x="7421" y="3347"/>
                    <a:pt x="7385" y="3347"/>
                  </a:cubicBezTo>
                  <a:cubicBezTo>
                    <a:pt x="7340" y="3347"/>
                    <a:pt x="7296" y="3359"/>
                    <a:pt x="7252" y="3385"/>
                  </a:cubicBezTo>
                  <a:cubicBezTo>
                    <a:pt x="6578" y="3786"/>
                    <a:pt x="5808" y="3979"/>
                    <a:pt x="5038" y="3995"/>
                  </a:cubicBezTo>
                  <a:cubicBezTo>
                    <a:pt x="2760" y="3979"/>
                    <a:pt x="851" y="2262"/>
                    <a:pt x="610" y="0"/>
                  </a:cubicBez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6"/>
            <p:cNvSpPr/>
            <p:nvPr/>
          </p:nvSpPr>
          <p:spPr>
            <a:xfrm>
              <a:off x="4189225" y="3180550"/>
              <a:ext cx="380250" cy="337350"/>
            </a:xfrm>
            <a:custGeom>
              <a:rect b="b" l="l" r="r" t="t"/>
              <a:pathLst>
                <a:path extrusionOk="0" h="13494" w="15210">
                  <a:moveTo>
                    <a:pt x="9353" y="819"/>
                  </a:moveTo>
                  <a:cubicBezTo>
                    <a:pt x="9450" y="867"/>
                    <a:pt x="9562" y="899"/>
                    <a:pt x="9658" y="931"/>
                  </a:cubicBezTo>
                  <a:lnTo>
                    <a:pt x="9658" y="915"/>
                  </a:lnTo>
                  <a:lnTo>
                    <a:pt x="9771" y="963"/>
                  </a:lnTo>
                  <a:cubicBezTo>
                    <a:pt x="10011" y="1060"/>
                    <a:pt x="10252" y="1156"/>
                    <a:pt x="10476" y="1284"/>
                  </a:cubicBezTo>
                  <a:lnTo>
                    <a:pt x="10621" y="1365"/>
                  </a:lnTo>
                  <a:cubicBezTo>
                    <a:pt x="10685" y="1397"/>
                    <a:pt x="10749" y="1429"/>
                    <a:pt x="10829" y="1477"/>
                  </a:cubicBezTo>
                  <a:cubicBezTo>
                    <a:pt x="10894" y="1509"/>
                    <a:pt x="11006" y="1589"/>
                    <a:pt x="11102" y="1653"/>
                  </a:cubicBezTo>
                  <a:lnTo>
                    <a:pt x="11150" y="1685"/>
                  </a:lnTo>
                  <a:cubicBezTo>
                    <a:pt x="10878" y="1894"/>
                    <a:pt x="10573" y="2070"/>
                    <a:pt x="10268" y="2215"/>
                  </a:cubicBezTo>
                  <a:cubicBezTo>
                    <a:pt x="10043" y="1701"/>
                    <a:pt x="9738" y="1236"/>
                    <a:pt x="9353" y="819"/>
                  </a:cubicBezTo>
                  <a:close/>
                  <a:moveTo>
                    <a:pt x="5856" y="835"/>
                  </a:moveTo>
                  <a:lnTo>
                    <a:pt x="5856" y="835"/>
                  </a:lnTo>
                  <a:cubicBezTo>
                    <a:pt x="5487" y="1252"/>
                    <a:pt x="5182" y="1717"/>
                    <a:pt x="4958" y="2231"/>
                  </a:cubicBezTo>
                  <a:cubicBezTo>
                    <a:pt x="4653" y="2070"/>
                    <a:pt x="4348" y="1894"/>
                    <a:pt x="4059" y="1701"/>
                  </a:cubicBezTo>
                  <a:lnTo>
                    <a:pt x="4123" y="1653"/>
                  </a:lnTo>
                  <a:cubicBezTo>
                    <a:pt x="4220" y="1605"/>
                    <a:pt x="4300" y="1541"/>
                    <a:pt x="4396" y="1493"/>
                  </a:cubicBezTo>
                  <a:cubicBezTo>
                    <a:pt x="4476" y="1429"/>
                    <a:pt x="4524" y="1413"/>
                    <a:pt x="4589" y="1365"/>
                  </a:cubicBezTo>
                  <a:lnTo>
                    <a:pt x="4733" y="1284"/>
                  </a:lnTo>
                  <a:cubicBezTo>
                    <a:pt x="4958" y="1172"/>
                    <a:pt x="5198" y="1060"/>
                    <a:pt x="5455" y="963"/>
                  </a:cubicBezTo>
                  <a:lnTo>
                    <a:pt x="5551" y="931"/>
                  </a:lnTo>
                  <a:cubicBezTo>
                    <a:pt x="5647" y="899"/>
                    <a:pt x="5760" y="867"/>
                    <a:pt x="5856" y="835"/>
                  </a:cubicBezTo>
                  <a:close/>
                  <a:moveTo>
                    <a:pt x="7300" y="610"/>
                  </a:moveTo>
                  <a:lnTo>
                    <a:pt x="7300" y="2792"/>
                  </a:lnTo>
                  <a:cubicBezTo>
                    <a:pt x="6690" y="2776"/>
                    <a:pt x="6097" y="2648"/>
                    <a:pt x="5519" y="2439"/>
                  </a:cubicBezTo>
                  <a:cubicBezTo>
                    <a:pt x="6000" y="1445"/>
                    <a:pt x="6626" y="755"/>
                    <a:pt x="7300" y="610"/>
                  </a:cubicBezTo>
                  <a:close/>
                  <a:moveTo>
                    <a:pt x="7910" y="627"/>
                  </a:moveTo>
                  <a:cubicBezTo>
                    <a:pt x="8599" y="771"/>
                    <a:pt x="9225" y="1461"/>
                    <a:pt x="9690" y="2455"/>
                  </a:cubicBezTo>
                  <a:cubicBezTo>
                    <a:pt x="9113" y="2664"/>
                    <a:pt x="8519" y="2792"/>
                    <a:pt x="7910" y="2808"/>
                  </a:cubicBezTo>
                  <a:lnTo>
                    <a:pt x="7910" y="627"/>
                  </a:lnTo>
                  <a:close/>
                  <a:moveTo>
                    <a:pt x="5294" y="3001"/>
                  </a:moveTo>
                  <a:cubicBezTo>
                    <a:pt x="5936" y="3242"/>
                    <a:pt x="6610" y="3370"/>
                    <a:pt x="7300" y="3402"/>
                  </a:cubicBezTo>
                  <a:lnTo>
                    <a:pt x="7300" y="6434"/>
                  </a:lnTo>
                  <a:lnTo>
                    <a:pt x="4685" y="6434"/>
                  </a:lnTo>
                  <a:cubicBezTo>
                    <a:pt x="4701" y="5263"/>
                    <a:pt x="4909" y="4108"/>
                    <a:pt x="5294" y="3001"/>
                  </a:cubicBezTo>
                  <a:close/>
                  <a:moveTo>
                    <a:pt x="3578" y="2086"/>
                  </a:moveTo>
                  <a:cubicBezTo>
                    <a:pt x="3931" y="2359"/>
                    <a:pt x="4316" y="2584"/>
                    <a:pt x="4733" y="2776"/>
                  </a:cubicBezTo>
                  <a:cubicBezTo>
                    <a:pt x="4316" y="3964"/>
                    <a:pt x="4091" y="5199"/>
                    <a:pt x="4075" y="6450"/>
                  </a:cubicBezTo>
                  <a:lnTo>
                    <a:pt x="1444" y="6450"/>
                  </a:lnTo>
                  <a:cubicBezTo>
                    <a:pt x="1524" y="4766"/>
                    <a:pt x="2294" y="3193"/>
                    <a:pt x="3578" y="2086"/>
                  </a:cubicBezTo>
                  <a:close/>
                  <a:moveTo>
                    <a:pt x="9915" y="3033"/>
                  </a:moveTo>
                  <a:cubicBezTo>
                    <a:pt x="10300" y="4124"/>
                    <a:pt x="10509" y="5279"/>
                    <a:pt x="10525" y="6450"/>
                  </a:cubicBezTo>
                  <a:lnTo>
                    <a:pt x="7893" y="6450"/>
                  </a:lnTo>
                  <a:lnTo>
                    <a:pt x="7910" y="3434"/>
                  </a:lnTo>
                  <a:cubicBezTo>
                    <a:pt x="8599" y="3402"/>
                    <a:pt x="9273" y="3258"/>
                    <a:pt x="9915" y="3033"/>
                  </a:cubicBezTo>
                  <a:close/>
                  <a:moveTo>
                    <a:pt x="11648" y="2102"/>
                  </a:moveTo>
                  <a:cubicBezTo>
                    <a:pt x="12915" y="3193"/>
                    <a:pt x="13685" y="4782"/>
                    <a:pt x="13765" y="6450"/>
                  </a:cubicBezTo>
                  <a:lnTo>
                    <a:pt x="11134" y="6450"/>
                  </a:lnTo>
                  <a:cubicBezTo>
                    <a:pt x="11118" y="5215"/>
                    <a:pt x="10910" y="3964"/>
                    <a:pt x="10493" y="2792"/>
                  </a:cubicBezTo>
                  <a:cubicBezTo>
                    <a:pt x="10894" y="2600"/>
                    <a:pt x="11279" y="2375"/>
                    <a:pt x="11648" y="2102"/>
                  </a:cubicBezTo>
                  <a:close/>
                  <a:moveTo>
                    <a:pt x="7316" y="7044"/>
                  </a:moveTo>
                  <a:lnTo>
                    <a:pt x="7300" y="10076"/>
                  </a:lnTo>
                  <a:cubicBezTo>
                    <a:pt x="6626" y="10092"/>
                    <a:pt x="5952" y="10236"/>
                    <a:pt x="5294" y="10477"/>
                  </a:cubicBezTo>
                  <a:cubicBezTo>
                    <a:pt x="4909" y="9370"/>
                    <a:pt x="4701" y="8215"/>
                    <a:pt x="4685" y="7044"/>
                  </a:cubicBezTo>
                  <a:close/>
                  <a:moveTo>
                    <a:pt x="10541" y="7060"/>
                  </a:moveTo>
                  <a:cubicBezTo>
                    <a:pt x="10525" y="8231"/>
                    <a:pt x="10316" y="9386"/>
                    <a:pt x="9931" y="10493"/>
                  </a:cubicBezTo>
                  <a:cubicBezTo>
                    <a:pt x="9273" y="10252"/>
                    <a:pt x="8599" y="10124"/>
                    <a:pt x="7926" y="10092"/>
                  </a:cubicBezTo>
                  <a:lnTo>
                    <a:pt x="7910" y="7060"/>
                  </a:lnTo>
                  <a:close/>
                  <a:moveTo>
                    <a:pt x="4075" y="7044"/>
                  </a:moveTo>
                  <a:cubicBezTo>
                    <a:pt x="4091" y="8295"/>
                    <a:pt x="4316" y="9531"/>
                    <a:pt x="4733" y="10718"/>
                  </a:cubicBezTo>
                  <a:cubicBezTo>
                    <a:pt x="4316" y="10894"/>
                    <a:pt x="3931" y="11135"/>
                    <a:pt x="3578" y="11408"/>
                  </a:cubicBezTo>
                  <a:cubicBezTo>
                    <a:pt x="2294" y="10301"/>
                    <a:pt x="1524" y="8728"/>
                    <a:pt x="1444" y="7044"/>
                  </a:cubicBezTo>
                  <a:close/>
                  <a:moveTo>
                    <a:pt x="13765" y="7060"/>
                  </a:moveTo>
                  <a:cubicBezTo>
                    <a:pt x="13685" y="8744"/>
                    <a:pt x="12915" y="10301"/>
                    <a:pt x="11648" y="11408"/>
                  </a:cubicBezTo>
                  <a:lnTo>
                    <a:pt x="11648" y="11424"/>
                  </a:lnTo>
                  <a:cubicBezTo>
                    <a:pt x="11279" y="11151"/>
                    <a:pt x="10894" y="10910"/>
                    <a:pt x="10493" y="10718"/>
                  </a:cubicBezTo>
                  <a:cubicBezTo>
                    <a:pt x="10910" y="9547"/>
                    <a:pt x="11118" y="8311"/>
                    <a:pt x="11134" y="7060"/>
                  </a:cubicBezTo>
                  <a:close/>
                  <a:moveTo>
                    <a:pt x="4958" y="11279"/>
                  </a:moveTo>
                  <a:cubicBezTo>
                    <a:pt x="5182" y="11777"/>
                    <a:pt x="5487" y="12258"/>
                    <a:pt x="5872" y="12659"/>
                  </a:cubicBezTo>
                  <a:cubicBezTo>
                    <a:pt x="5760" y="12627"/>
                    <a:pt x="5663" y="12595"/>
                    <a:pt x="5567" y="12563"/>
                  </a:cubicBezTo>
                  <a:lnTo>
                    <a:pt x="5455" y="12515"/>
                  </a:lnTo>
                  <a:cubicBezTo>
                    <a:pt x="5375" y="12482"/>
                    <a:pt x="5294" y="12466"/>
                    <a:pt x="5214" y="12418"/>
                  </a:cubicBezTo>
                  <a:lnTo>
                    <a:pt x="5198" y="12418"/>
                  </a:lnTo>
                  <a:cubicBezTo>
                    <a:pt x="5038" y="12354"/>
                    <a:pt x="4893" y="12290"/>
                    <a:pt x="4733" y="12210"/>
                  </a:cubicBezTo>
                  <a:lnTo>
                    <a:pt x="4589" y="12130"/>
                  </a:lnTo>
                  <a:lnTo>
                    <a:pt x="4412" y="12017"/>
                  </a:lnTo>
                  <a:cubicBezTo>
                    <a:pt x="4316" y="11969"/>
                    <a:pt x="4203" y="11905"/>
                    <a:pt x="4123" y="11841"/>
                  </a:cubicBezTo>
                  <a:lnTo>
                    <a:pt x="4075" y="11793"/>
                  </a:lnTo>
                  <a:cubicBezTo>
                    <a:pt x="4348" y="11600"/>
                    <a:pt x="4653" y="11424"/>
                    <a:pt x="4958" y="11279"/>
                  </a:cubicBezTo>
                  <a:close/>
                  <a:moveTo>
                    <a:pt x="10252" y="11279"/>
                  </a:moveTo>
                  <a:cubicBezTo>
                    <a:pt x="10573" y="11424"/>
                    <a:pt x="10862" y="11600"/>
                    <a:pt x="11150" y="11793"/>
                  </a:cubicBezTo>
                  <a:lnTo>
                    <a:pt x="11086" y="11841"/>
                  </a:lnTo>
                  <a:cubicBezTo>
                    <a:pt x="10990" y="11905"/>
                    <a:pt x="10894" y="11969"/>
                    <a:pt x="10797" y="12033"/>
                  </a:cubicBezTo>
                  <a:lnTo>
                    <a:pt x="10621" y="12130"/>
                  </a:lnTo>
                  <a:lnTo>
                    <a:pt x="10476" y="12210"/>
                  </a:lnTo>
                  <a:cubicBezTo>
                    <a:pt x="10332" y="12290"/>
                    <a:pt x="10188" y="12354"/>
                    <a:pt x="10043" y="12418"/>
                  </a:cubicBezTo>
                  <a:lnTo>
                    <a:pt x="10011" y="12434"/>
                  </a:lnTo>
                  <a:lnTo>
                    <a:pt x="9771" y="12531"/>
                  </a:lnTo>
                  <a:lnTo>
                    <a:pt x="9658" y="12563"/>
                  </a:lnTo>
                  <a:cubicBezTo>
                    <a:pt x="9546" y="12595"/>
                    <a:pt x="9450" y="12627"/>
                    <a:pt x="9353" y="12659"/>
                  </a:cubicBezTo>
                  <a:cubicBezTo>
                    <a:pt x="9722" y="12258"/>
                    <a:pt x="10027" y="11777"/>
                    <a:pt x="10252" y="11279"/>
                  </a:cubicBezTo>
                  <a:close/>
                  <a:moveTo>
                    <a:pt x="7300" y="10686"/>
                  </a:moveTo>
                  <a:lnTo>
                    <a:pt x="7300" y="12884"/>
                  </a:lnTo>
                  <a:cubicBezTo>
                    <a:pt x="6626" y="12723"/>
                    <a:pt x="6000" y="12033"/>
                    <a:pt x="5519" y="11039"/>
                  </a:cubicBezTo>
                  <a:cubicBezTo>
                    <a:pt x="6097" y="10830"/>
                    <a:pt x="6690" y="10718"/>
                    <a:pt x="7300" y="10686"/>
                  </a:cubicBezTo>
                  <a:close/>
                  <a:moveTo>
                    <a:pt x="7910" y="10686"/>
                  </a:moveTo>
                  <a:cubicBezTo>
                    <a:pt x="8519" y="10718"/>
                    <a:pt x="9113" y="10830"/>
                    <a:pt x="9690" y="11039"/>
                  </a:cubicBezTo>
                  <a:cubicBezTo>
                    <a:pt x="9225" y="12049"/>
                    <a:pt x="8599" y="12723"/>
                    <a:pt x="7910" y="12884"/>
                  </a:cubicBezTo>
                  <a:lnTo>
                    <a:pt x="7910" y="10686"/>
                  </a:lnTo>
                  <a:close/>
                  <a:moveTo>
                    <a:pt x="7204" y="1"/>
                  </a:moveTo>
                  <a:lnTo>
                    <a:pt x="6947" y="17"/>
                  </a:lnTo>
                  <a:lnTo>
                    <a:pt x="6883" y="17"/>
                  </a:lnTo>
                  <a:cubicBezTo>
                    <a:pt x="6786" y="33"/>
                    <a:pt x="6690" y="49"/>
                    <a:pt x="6578" y="65"/>
                  </a:cubicBezTo>
                  <a:cubicBezTo>
                    <a:pt x="5407" y="241"/>
                    <a:pt x="4316" y="723"/>
                    <a:pt x="3385" y="1461"/>
                  </a:cubicBezTo>
                  <a:lnTo>
                    <a:pt x="3369" y="1477"/>
                  </a:lnTo>
                  <a:cubicBezTo>
                    <a:pt x="0" y="4188"/>
                    <a:pt x="0" y="9306"/>
                    <a:pt x="3369" y="12001"/>
                  </a:cubicBezTo>
                  <a:lnTo>
                    <a:pt x="3385" y="12033"/>
                  </a:lnTo>
                  <a:cubicBezTo>
                    <a:pt x="4316" y="12771"/>
                    <a:pt x="5407" y="13253"/>
                    <a:pt x="6578" y="13429"/>
                  </a:cubicBezTo>
                  <a:lnTo>
                    <a:pt x="6883" y="13461"/>
                  </a:lnTo>
                  <a:lnTo>
                    <a:pt x="6947" y="13461"/>
                  </a:lnTo>
                  <a:lnTo>
                    <a:pt x="7204" y="13493"/>
                  </a:lnTo>
                  <a:lnTo>
                    <a:pt x="8006" y="13493"/>
                  </a:lnTo>
                  <a:lnTo>
                    <a:pt x="8279" y="13461"/>
                  </a:lnTo>
                  <a:lnTo>
                    <a:pt x="8327" y="13461"/>
                  </a:lnTo>
                  <a:lnTo>
                    <a:pt x="8631" y="13429"/>
                  </a:lnTo>
                  <a:lnTo>
                    <a:pt x="8648" y="13429"/>
                  </a:lnTo>
                  <a:cubicBezTo>
                    <a:pt x="9819" y="13253"/>
                    <a:pt x="10910" y="12771"/>
                    <a:pt x="11840" y="12033"/>
                  </a:cubicBezTo>
                  <a:lnTo>
                    <a:pt x="11856" y="12001"/>
                  </a:lnTo>
                  <a:cubicBezTo>
                    <a:pt x="15209" y="9306"/>
                    <a:pt x="15209" y="4188"/>
                    <a:pt x="11856" y="1477"/>
                  </a:cubicBezTo>
                  <a:lnTo>
                    <a:pt x="11840" y="1461"/>
                  </a:lnTo>
                  <a:cubicBezTo>
                    <a:pt x="10910" y="723"/>
                    <a:pt x="9803" y="241"/>
                    <a:pt x="8631" y="65"/>
                  </a:cubicBezTo>
                  <a:cubicBezTo>
                    <a:pt x="8535" y="49"/>
                    <a:pt x="8423" y="33"/>
                    <a:pt x="8327" y="17"/>
                  </a:cubicBezTo>
                  <a:lnTo>
                    <a:pt x="8279" y="17"/>
                  </a:lnTo>
                  <a:lnTo>
                    <a:pt x="8006" y="1"/>
                  </a:ln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6"/>
            <p:cNvSpPr/>
            <p:nvPr/>
          </p:nvSpPr>
          <p:spPr>
            <a:xfrm>
              <a:off x="6866075" y="2530000"/>
              <a:ext cx="380250" cy="336950"/>
            </a:xfrm>
            <a:custGeom>
              <a:rect b="b" l="l" r="r" t="t"/>
              <a:pathLst>
                <a:path extrusionOk="0" h="13478" w="15210">
                  <a:moveTo>
                    <a:pt x="5856" y="819"/>
                  </a:moveTo>
                  <a:cubicBezTo>
                    <a:pt x="5487" y="1236"/>
                    <a:pt x="5182" y="1701"/>
                    <a:pt x="4958" y="2215"/>
                  </a:cubicBezTo>
                  <a:cubicBezTo>
                    <a:pt x="4637" y="2070"/>
                    <a:pt x="4348" y="1894"/>
                    <a:pt x="4059" y="1701"/>
                  </a:cubicBezTo>
                  <a:lnTo>
                    <a:pt x="4123" y="1653"/>
                  </a:lnTo>
                  <a:cubicBezTo>
                    <a:pt x="4204" y="1589"/>
                    <a:pt x="4300" y="1525"/>
                    <a:pt x="4396" y="1477"/>
                  </a:cubicBezTo>
                  <a:cubicBezTo>
                    <a:pt x="4476" y="1413"/>
                    <a:pt x="4524" y="1396"/>
                    <a:pt x="4589" y="1364"/>
                  </a:cubicBezTo>
                  <a:lnTo>
                    <a:pt x="4733" y="1284"/>
                  </a:lnTo>
                  <a:cubicBezTo>
                    <a:pt x="4974" y="1156"/>
                    <a:pt x="5198" y="1060"/>
                    <a:pt x="5455" y="963"/>
                  </a:cubicBezTo>
                  <a:lnTo>
                    <a:pt x="5551" y="931"/>
                  </a:lnTo>
                  <a:cubicBezTo>
                    <a:pt x="5663" y="883"/>
                    <a:pt x="5760" y="851"/>
                    <a:pt x="5856" y="819"/>
                  </a:cubicBezTo>
                  <a:close/>
                  <a:moveTo>
                    <a:pt x="9337" y="819"/>
                  </a:moveTo>
                  <a:cubicBezTo>
                    <a:pt x="9450" y="851"/>
                    <a:pt x="9546" y="883"/>
                    <a:pt x="9642" y="931"/>
                  </a:cubicBezTo>
                  <a:lnTo>
                    <a:pt x="9642" y="915"/>
                  </a:lnTo>
                  <a:lnTo>
                    <a:pt x="9755" y="963"/>
                  </a:lnTo>
                  <a:cubicBezTo>
                    <a:pt x="9995" y="1044"/>
                    <a:pt x="10236" y="1156"/>
                    <a:pt x="10477" y="1284"/>
                  </a:cubicBezTo>
                  <a:lnTo>
                    <a:pt x="10605" y="1348"/>
                  </a:lnTo>
                  <a:cubicBezTo>
                    <a:pt x="10685" y="1396"/>
                    <a:pt x="10749" y="1429"/>
                    <a:pt x="10813" y="1477"/>
                  </a:cubicBezTo>
                  <a:cubicBezTo>
                    <a:pt x="10878" y="1509"/>
                    <a:pt x="10990" y="1589"/>
                    <a:pt x="11070" y="1637"/>
                  </a:cubicBezTo>
                  <a:lnTo>
                    <a:pt x="11134" y="1685"/>
                  </a:lnTo>
                  <a:cubicBezTo>
                    <a:pt x="10846" y="1878"/>
                    <a:pt x="10557" y="2054"/>
                    <a:pt x="10236" y="2215"/>
                  </a:cubicBezTo>
                  <a:cubicBezTo>
                    <a:pt x="10011" y="1701"/>
                    <a:pt x="9706" y="1236"/>
                    <a:pt x="9337" y="819"/>
                  </a:cubicBezTo>
                  <a:close/>
                  <a:moveTo>
                    <a:pt x="7300" y="594"/>
                  </a:moveTo>
                  <a:lnTo>
                    <a:pt x="7300" y="2792"/>
                  </a:lnTo>
                  <a:cubicBezTo>
                    <a:pt x="6690" y="2760"/>
                    <a:pt x="6081" y="2648"/>
                    <a:pt x="5519" y="2439"/>
                  </a:cubicBezTo>
                  <a:cubicBezTo>
                    <a:pt x="5984" y="1445"/>
                    <a:pt x="6610" y="755"/>
                    <a:pt x="7300" y="594"/>
                  </a:cubicBezTo>
                  <a:close/>
                  <a:moveTo>
                    <a:pt x="7894" y="594"/>
                  </a:moveTo>
                  <a:cubicBezTo>
                    <a:pt x="8583" y="755"/>
                    <a:pt x="9209" y="1445"/>
                    <a:pt x="9674" y="2439"/>
                  </a:cubicBezTo>
                  <a:cubicBezTo>
                    <a:pt x="9113" y="2648"/>
                    <a:pt x="8503" y="2760"/>
                    <a:pt x="7894" y="2792"/>
                  </a:cubicBezTo>
                  <a:lnTo>
                    <a:pt x="7894" y="594"/>
                  </a:lnTo>
                  <a:close/>
                  <a:moveTo>
                    <a:pt x="3562" y="2086"/>
                  </a:moveTo>
                  <a:cubicBezTo>
                    <a:pt x="3931" y="2343"/>
                    <a:pt x="4316" y="2584"/>
                    <a:pt x="4717" y="2776"/>
                  </a:cubicBezTo>
                  <a:cubicBezTo>
                    <a:pt x="4300" y="3947"/>
                    <a:pt x="4075" y="5183"/>
                    <a:pt x="4075" y="6434"/>
                  </a:cubicBezTo>
                  <a:lnTo>
                    <a:pt x="1444" y="6434"/>
                  </a:lnTo>
                  <a:cubicBezTo>
                    <a:pt x="1524" y="4749"/>
                    <a:pt x="2294" y="3177"/>
                    <a:pt x="3562" y="2086"/>
                  </a:cubicBezTo>
                  <a:close/>
                  <a:moveTo>
                    <a:pt x="5278" y="3001"/>
                  </a:moveTo>
                  <a:cubicBezTo>
                    <a:pt x="5920" y="3241"/>
                    <a:pt x="6610" y="3370"/>
                    <a:pt x="7284" y="3402"/>
                  </a:cubicBezTo>
                  <a:lnTo>
                    <a:pt x="7300" y="6434"/>
                  </a:lnTo>
                  <a:lnTo>
                    <a:pt x="4669" y="6434"/>
                  </a:lnTo>
                  <a:cubicBezTo>
                    <a:pt x="4685" y="5263"/>
                    <a:pt x="4893" y="4108"/>
                    <a:pt x="5278" y="3001"/>
                  </a:cubicBezTo>
                  <a:close/>
                  <a:moveTo>
                    <a:pt x="9899" y="3001"/>
                  </a:moveTo>
                  <a:cubicBezTo>
                    <a:pt x="10284" y="4108"/>
                    <a:pt x="10493" y="5263"/>
                    <a:pt x="10525" y="6434"/>
                  </a:cubicBezTo>
                  <a:lnTo>
                    <a:pt x="7894" y="6434"/>
                  </a:lnTo>
                  <a:lnTo>
                    <a:pt x="7894" y="3402"/>
                  </a:lnTo>
                  <a:cubicBezTo>
                    <a:pt x="8583" y="3370"/>
                    <a:pt x="9257" y="3241"/>
                    <a:pt x="9899" y="3001"/>
                  </a:cubicBezTo>
                  <a:close/>
                  <a:moveTo>
                    <a:pt x="11632" y="2086"/>
                  </a:moveTo>
                  <a:cubicBezTo>
                    <a:pt x="12899" y="3177"/>
                    <a:pt x="13669" y="4749"/>
                    <a:pt x="13765" y="6434"/>
                  </a:cubicBezTo>
                  <a:lnTo>
                    <a:pt x="11134" y="6434"/>
                  </a:lnTo>
                  <a:cubicBezTo>
                    <a:pt x="11118" y="5183"/>
                    <a:pt x="10894" y="3947"/>
                    <a:pt x="10477" y="2776"/>
                  </a:cubicBezTo>
                  <a:cubicBezTo>
                    <a:pt x="10894" y="2584"/>
                    <a:pt x="11279" y="2343"/>
                    <a:pt x="11632" y="2086"/>
                  </a:cubicBezTo>
                  <a:close/>
                  <a:moveTo>
                    <a:pt x="7300" y="7028"/>
                  </a:moveTo>
                  <a:lnTo>
                    <a:pt x="7300" y="10060"/>
                  </a:lnTo>
                  <a:cubicBezTo>
                    <a:pt x="6610" y="10092"/>
                    <a:pt x="5936" y="10220"/>
                    <a:pt x="5294" y="10461"/>
                  </a:cubicBezTo>
                  <a:cubicBezTo>
                    <a:pt x="4909" y="9354"/>
                    <a:pt x="4701" y="8199"/>
                    <a:pt x="4685" y="7028"/>
                  </a:cubicBezTo>
                  <a:close/>
                  <a:moveTo>
                    <a:pt x="10525" y="7044"/>
                  </a:moveTo>
                  <a:cubicBezTo>
                    <a:pt x="10509" y="8215"/>
                    <a:pt x="10300" y="9370"/>
                    <a:pt x="9915" y="10477"/>
                  </a:cubicBezTo>
                  <a:cubicBezTo>
                    <a:pt x="9273" y="10236"/>
                    <a:pt x="8599" y="10092"/>
                    <a:pt x="7910" y="10076"/>
                  </a:cubicBezTo>
                  <a:lnTo>
                    <a:pt x="7894" y="7044"/>
                  </a:lnTo>
                  <a:close/>
                  <a:moveTo>
                    <a:pt x="4075" y="7044"/>
                  </a:moveTo>
                  <a:cubicBezTo>
                    <a:pt x="4075" y="8295"/>
                    <a:pt x="4300" y="9530"/>
                    <a:pt x="4717" y="10702"/>
                  </a:cubicBezTo>
                  <a:cubicBezTo>
                    <a:pt x="4316" y="10894"/>
                    <a:pt x="3931" y="11135"/>
                    <a:pt x="3562" y="11391"/>
                  </a:cubicBezTo>
                  <a:cubicBezTo>
                    <a:pt x="2294" y="10300"/>
                    <a:pt x="1524" y="8728"/>
                    <a:pt x="1444" y="7044"/>
                  </a:cubicBezTo>
                  <a:close/>
                  <a:moveTo>
                    <a:pt x="13765" y="7044"/>
                  </a:moveTo>
                  <a:cubicBezTo>
                    <a:pt x="13669" y="8728"/>
                    <a:pt x="12899" y="10300"/>
                    <a:pt x="11632" y="11407"/>
                  </a:cubicBezTo>
                  <a:cubicBezTo>
                    <a:pt x="11279" y="11135"/>
                    <a:pt x="10894" y="10894"/>
                    <a:pt x="10477" y="10702"/>
                  </a:cubicBezTo>
                  <a:cubicBezTo>
                    <a:pt x="10894" y="9530"/>
                    <a:pt x="11118" y="8295"/>
                    <a:pt x="11134" y="7044"/>
                  </a:cubicBezTo>
                  <a:close/>
                  <a:moveTo>
                    <a:pt x="4942" y="11263"/>
                  </a:moveTo>
                  <a:cubicBezTo>
                    <a:pt x="5166" y="11776"/>
                    <a:pt x="5471" y="12242"/>
                    <a:pt x="5856" y="12659"/>
                  </a:cubicBezTo>
                  <a:cubicBezTo>
                    <a:pt x="5760" y="12627"/>
                    <a:pt x="5647" y="12595"/>
                    <a:pt x="5551" y="12547"/>
                  </a:cubicBezTo>
                  <a:lnTo>
                    <a:pt x="5439" y="12514"/>
                  </a:lnTo>
                  <a:cubicBezTo>
                    <a:pt x="5359" y="12482"/>
                    <a:pt x="5278" y="12450"/>
                    <a:pt x="5198" y="12418"/>
                  </a:cubicBezTo>
                  <a:cubicBezTo>
                    <a:pt x="5038" y="12354"/>
                    <a:pt x="4877" y="12274"/>
                    <a:pt x="4733" y="12194"/>
                  </a:cubicBezTo>
                  <a:cubicBezTo>
                    <a:pt x="4685" y="12161"/>
                    <a:pt x="4637" y="12145"/>
                    <a:pt x="4589" y="12113"/>
                  </a:cubicBezTo>
                  <a:lnTo>
                    <a:pt x="4380" y="12001"/>
                  </a:lnTo>
                  <a:cubicBezTo>
                    <a:pt x="4300" y="11953"/>
                    <a:pt x="4204" y="11889"/>
                    <a:pt x="4107" y="11825"/>
                  </a:cubicBezTo>
                  <a:lnTo>
                    <a:pt x="4059" y="11776"/>
                  </a:lnTo>
                  <a:cubicBezTo>
                    <a:pt x="4332" y="11584"/>
                    <a:pt x="4637" y="11407"/>
                    <a:pt x="4942" y="11263"/>
                  </a:cubicBezTo>
                  <a:close/>
                  <a:moveTo>
                    <a:pt x="10252" y="11263"/>
                  </a:moveTo>
                  <a:cubicBezTo>
                    <a:pt x="10557" y="11407"/>
                    <a:pt x="10862" y="11584"/>
                    <a:pt x="11134" y="11792"/>
                  </a:cubicBezTo>
                  <a:lnTo>
                    <a:pt x="11070" y="11825"/>
                  </a:lnTo>
                  <a:cubicBezTo>
                    <a:pt x="10990" y="11889"/>
                    <a:pt x="10894" y="11953"/>
                    <a:pt x="10813" y="12001"/>
                  </a:cubicBezTo>
                  <a:lnTo>
                    <a:pt x="10605" y="12113"/>
                  </a:lnTo>
                  <a:lnTo>
                    <a:pt x="10477" y="12194"/>
                  </a:lnTo>
                  <a:cubicBezTo>
                    <a:pt x="10236" y="12322"/>
                    <a:pt x="9995" y="12418"/>
                    <a:pt x="9755" y="12514"/>
                  </a:cubicBezTo>
                  <a:lnTo>
                    <a:pt x="9658" y="12547"/>
                  </a:lnTo>
                  <a:cubicBezTo>
                    <a:pt x="9546" y="12595"/>
                    <a:pt x="9450" y="12627"/>
                    <a:pt x="9337" y="12659"/>
                  </a:cubicBezTo>
                  <a:cubicBezTo>
                    <a:pt x="9722" y="12242"/>
                    <a:pt x="10027" y="11776"/>
                    <a:pt x="10252" y="11263"/>
                  </a:cubicBezTo>
                  <a:close/>
                  <a:moveTo>
                    <a:pt x="7300" y="10669"/>
                  </a:moveTo>
                  <a:lnTo>
                    <a:pt x="7300" y="12867"/>
                  </a:lnTo>
                  <a:cubicBezTo>
                    <a:pt x="6610" y="12723"/>
                    <a:pt x="5984" y="12033"/>
                    <a:pt x="5519" y="11022"/>
                  </a:cubicBezTo>
                  <a:cubicBezTo>
                    <a:pt x="6081" y="10830"/>
                    <a:pt x="6690" y="10702"/>
                    <a:pt x="7300" y="10669"/>
                  </a:cubicBezTo>
                  <a:close/>
                  <a:moveTo>
                    <a:pt x="7894" y="10669"/>
                  </a:moveTo>
                  <a:cubicBezTo>
                    <a:pt x="8503" y="10702"/>
                    <a:pt x="9113" y="10814"/>
                    <a:pt x="9674" y="11022"/>
                  </a:cubicBezTo>
                  <a:cubicBezTo>
                    <a:pt x="9209" y="12033"/>
                    <a:pt x="8583" y="12723"/>
                    <a:pt x="7894" y="12867"/>
                  </a:cubicBezTo>
                  <a:lnTo>
                    <a:pt x="7894" y="10669"/>
                  </a:lnTo>
                  <a:close/>
                  <a:moveTo>
                    <a:pt x="7204" y="1"/>
                  </a:moveTo>
                  <a:lnTo>
                    <a:pt x="6931" y="17"/>
                  </a:lnTo>
                  <a:lnTo>
                    <a:pt x="6883" y="17"/>
                  </a:lnTo>
                  <a:lnTo>
                    <a:pt x="6578" y="49"/>
                  </a:lnTo>
                  <a:cubicBezTo>
                    <a:pt x="5407" y="225"/>
                    <a:pt x="4300" y="707"/>
                    <a:pt x="3385" y="1461"/>
                  </a:cubicBezTo>
                  <a:lnTo>
                    <a:pt x="3369" y="1477"/>
                  </a:lnTo>
                  <a:cubicBezTo>
                    <a:pt x="0" y="4172"/>
                    <a:pt x="0" y="9290"/>
                    <a:pt x="3369" y="12001"/>
                  </a:cubicBezTo>
                  <a:lnTo>
                    <a:pt x="3385" y="12017"/>
                  </a:lnTo>
                  <a:cubicBezTo>
                    <a:pt x="4300" y="12755"/>
                    <a:pt x="5407" y="13252"/>
                    <a:pt x="6578" y="13429"/>
                  </a:cubicBezTo>
                  <a:cubicBezTo>
                    <a:pt x="6674" y="13445"/>
                    <a:pt x="6770" y="13445"/>
                    <a:pt x="6883" y="13461"/>
                  </a:cubicBezTo>
                  <a:lnTo>
                    <a:pt x="6931" y="13461"/>
                  </a:lnTo>
                  <a:lnTo>
                    <a:pt x="7204" y="13477"/>
                  </a:lnTo>
                  <a:lnTo>
                    <a:pt x="8006" y="13477"/>
                  </a:lnTo>
                  <a:lnTo>
                    <a:pt x="8263" y="13461"/>
                  </a:lnTo>
                  <a:lnTo>
                    <a:pt x="8327" y="13461"/>
                  </a:lnTo>
                  <a:cubicBezTo>
                    <a:pt x="8423" y="13445"/>
                    <a:pt x="8519" y="13445"/>
                    <a:pt x="8632" y="13429"/>
                  </a:cubicBezTo>
                  <a:cubicBezTo>
                    <a:pt x="9803" y="13236"/>
                    <a:pt x="10910" y="12755"/>
                    <a:pt x="11840" y="12017"/>
                  </a:cubicBezTo>
                  <a:lnTo>
                    <a:pt x="11856" y="12001"/>
                  </a:lnTo>
                  <a:cubicBezTo>
                    <a:pt x="15209" y="9290"/>
                    <a:pt x="15209" y="4172"/>
                    <a:pt x="11856" y="1477"/>
                  </a:cubicBezTo>
                  <a:lnTo>
                    <a:pt x="11840" y="1477"/>
                  </a:lnTo>
                  <a:lnTo>
                    <a:pt x="11824" y="1461"/>
                  </a:lnTo>
                  <a:cubicBezTo>
                    <a:pt x="10910" y="707"/>
                    <a:pt x="9803" y="225"/>
                    <a:pt x="8632" y="49"/>
                  </a:cubicBezTo>
                  <a:lnTo>
                    <a:pt x="8327" y="17"/>
                  </a:lnTo>
                  <a:lnTo>
                    <a:pt x="8263" y="17"/>
                  </a:lnTo>
                  <a:lnTo>
                    <a:pt x="8006" y="1"/>
                  </a:ln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16"/>
          <p:cNvSpPr txBox="1"/>
          <p:nvPr>
            <p:ph idx="1" type="subTitle"/>
          </p:nvPr>
        </p:nvSpPr>
        <p:spPr>
          <a:xfrm>
            <a:off x="990775" y="3873900"/>
            <a:ext cx="2363100" cy="59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487" name="Google Shape;487;p16"/>
          <p:cNvSpPr txBox="1"/>
          <p:nvPr>
            <p:ph idx="2" type="title"/>
          </p:nvPr>
        </p:nvSpPr>
        <p:spPr>
          <a:xfrm>
            <a:off x="3651315" y="3336575"/>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2A6EF2"/>
              </a:buClr>
              <a:buSzPts val="1400"/>
              <a:buNone/>
              <a:defRPr i="0" sz="1600">
                <a:solidFill>
                  <a:srgbClr val="2A6EF2"/>
                </a:solidFill>
              </a:defRPr>
            </a:lvl1pPr>
            <a:lvl2pPr lvl="1" rtl="0" algn="ctr">
              <a:spcBef>
                <a:spcPts val="0"/>
              </a:spcBef>
              <a:spcAft>
                <a:spcPts val="0"/>
              </a:spcAft>
              <a:buClr>
                <a:srgbClr val="2A6EF2"/>
              </a:buClr>
              <a:buSzPts val="1400"/>
              <a:buNone/>
              <a:defRPr sz="1400">
                <a:solidFill>
                  <a:srgbClr val="2A6EF2"/>
                </a:solidFill>
              </a:defRPr>
            </a:lvl2pPr>
            <a:lvl3pPr lvl="2" rtl="0" algn="ctr">
              <a:spcBef>
                <a:spcPts val="0"/>
              </a:spcBef>
              <a:spcAft>
                <a:spcPts val="0"/>
              </a:spcAft>
              <a:buClr>
                <a:srgbClr val="2A6EF2"/>
              </a:buClr>
              <a:buSzPts val="1400"/>
              <a:buNone/>
              <a:defRPr sz="1400">
                <a:solidFill>
                  <a:srgbClr val="2A6EF2"/>
                </a:solidFill>
              </a:defRPr>
            </a:lvl3pPr>
            <a:lvl4pPr lvl="3" rtl="0" algn="ctr">
              <a:spcBef>
                <a:spcPts val="0"/>
              </a:spcBef>
              <a:spcAft>
                <a:spcPts val="0"/>
              </a:spcAft>
              <a:buClr>
                <a:srgbClr val="2A6EF2"/>
              </a:buClr>
              <a:buSzPts val="1400"/>
              <a:buNone/>
              <a:defRPr sz="1400">
                <a:solidFill>
                  <a:srgbClr val="2A6EF2"/>
                </a:solidFill>
              </a:defRPr>
            </a:lvl4pPr>
            <a:lvl5pPr lvl="4" rtl="0" algn="ctr">
              <a:spcBef>
                <a:spcPts val="0"/>
              </a:spcBef>
              <a:spcAft>
                <a:spcPts val="0"/>
              </a:spcAft>
              <a:buClr>
                <a:srgbClr val="2A6EF2"/>
              </a:buClr>
              <a:buSzPts val="1400"/>
              <a:buNone/>
              <a:defRPr sz="1400">
                <a:solidFill>
                  <a:srgbClr val="2A6EF2"/>
                </a:solidFill>
              </a:defRPr>
            </a:lvl5pPr>
            <a:lvl6pPr lvl="5" rtl="0" algn="ctr">
              <a:spcBef>
                <a:spcPts val="0"/>
              </a:spcBef>
              <a:spcAft>
                <a:spcPts val="0"/>
              </a:spcAft>
              <a:buClr>
                <a:srgbClr val="2A6EF2"/>
              </a:buClr>
              <a:buSzPts val="1400"/>
              <a:buNone/>
              <a:defRPr sz="1400">
                <a:solidFill>
                  <a:srgbClr val="2A6EF2"/>
                </a:solidFill>
              </a:defRPr>
            </a:lvl6pPr>
            <a:lvl7pPr lvl="6" rtl="0" algn="ctr">
              <a:spcBef>
                <a:spcPts val="0"/>
              </a:spcBef>
              <a:spcAft>
                <a:spcPts val="0"/>
              </a:spcAft>
              <a:buClr>
                <a:srgbClr val="2A6EF2"/>
              </a:buClr>
              <a:buSzPts val="1400"/>
              <a:buNone/>
              <a:defRPr sz="1400">
                <a:solidFill>
                  <a:srgbClr val="2A6EF2"/>
                </a:solidFill>
              </a:defRPr>
            </a:lvl7pPr>
            <a:lvl8pPr lvl="7" rtl="0" algn="ctr">
              <a:spcBef>
                <a:spcPts val="0"/>
              </a:spcBef>
              <a:spcAft>
                <a:spcPts val="0"/>
              </a:spcAft>
              <a:buClr>
                <a:srgbClr val="2A6EF2"/>
              </a:buClr>
              <a:buSzPts val="1400"/>
              <a:buNone/>
              <a:defRPr sz="1400">
                <a:solidFill>
                  <a:srgbClr val="2A6EF2"/>
                </a:solidFill>
              </a:defRPr>
            </a:lvl8pPr>
            <a:lvl9pPr lvl="8" rtl="0" algn="ctr">
              <a:spcBef>
                <a:spcPts val="0"/>
              </a:spcBef>
              <a:spcAft>
                <a:spcPts val="0"/>
              </a:spcAft>
              <a:buClr>
                <a:srgbClr val="2A6EF2"/>
              </a:buClr>
              <a:buSzPts val="1400"/>
              <a:buNone/>
              <a:defRPr sz="1400">
                <a:solidFill>
                  <a:srgbClr val="2A6EF2"/>
                </a:solidFill>
              </a:defRPr>
            </a:lvl9pPr>
          </a:lstStyle>
          <a:p/>
        </p:txBody>
      </p:sp>
      <p:sp>
        <p:nvSpPr>
          <p:cNvPr id="488" name="Google Shape;488;p16"/>
          <p:cNvSpPr txBox="1"/>
          <p:nvPr>
            <p:ph idx="3" type="subTitle"/>
          </p:nvPr>
        </p:nvSpPr>
        <p:spPr>
          <a:xfrm>
            <a:off x="3378901" y="3873900"/>
            <a:ext cx="2386200" cy="59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489" name="Google Shape;489;p16"/>
          <p:cNvSpPr txBox="1"/>
          <p:nvPr>
            <p:ph idx="4" type="title"/>
          </p:nvPr>
        </p:nvSpPr>
        <p:spPr>
          <a:xfrm>
            <a:off x="6051952" y="3336575"/>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2A6EF2"/>
              </a:buClr>
              <a:buSzPts val="1400"/>
              <a:buNone/>
              <a:defRPr i="0" sz="1600">
                <a:solidFill>
                  <a:srgbClr val="2A6EF2"/>
                </a:solidFill>
              </a:defRPr>
            </a:lvl1pPr>
            <a:lvl2pPr lvl="1" rtl="0" algn="ctr">
              <a:spcBef>
                <a:spcPts val="0"/>
              </a:spcBef>
              <a:spcAft>
                <a:spcPts val="0"/>
              </a:spcAft>
              <a:buClr>
                <a:srgbClr val="2A6EF2"/>
              </a:buClr>
              <a:buSzPts val="1400"/>
              <a:buNone/>
              <a:defRPr sz="1400">
                <a:solidFill>
                  <a:srgbClr val="2A6EF2"/>
                </a:solidFill>
              </a:defRPr>
            </a:lvl2pPr>
            <a:lvl3pPr lvl="2" rtl="0" algn="ctr">
              <a:spcBef>
                <a:spcPts val="0"/>
              </a:spcBef>
              <a:spcAft>
                <a:spcPts val="0"/>
              </a:spcAft>
              <a:buClr>
                <a:srgbClr val="2A6EF2"/>
              </a:buClr>
              <a:buSzPts val="1400"/>
              <a:buNone/>
              <a:defRPr sz="1400">
                <a:solidFill>
                  <a:srgbClr val="2A6EF2"/>
                </a:solidFill>
              </a:defRPr>
            </a:lvl3pPr>
            <a:lvl4pPr lvl="3" rtl="0" algn="ctr">
              <a:spcBef>
                <a:spcPts val="0"/>
              </a:spcBef>
              <a:spcAft>
                <a:spcPts val="0"/>
              </a:spcAft>
              <a:buClr>
                <a:srgbClr val="2A6EF2"/>
              </a:buClr>
              <a:buSzPts val="1400"/>
              <a:buNone/>
              <a:defRPr sz="1400">
                <a:solidFill>
                  <a:srgbClr val="2A6EF2"/>
                </a:solidFill>
              </a:defRPr>
            </a:lvl4pPr>
            <a:lvl5pPr lvl="4" rtl="0" algn="ctr">
              <a:spcBef>
                <a:spcPts val="0"/>
              </a:spcBef>
              <a:spcAft>
                <a:spcPts val="0"/>
              </a:spcAft>
              <a:buClr>
                <a:srgbClr val="2A6EF2"/>
              </a:buClr>
              <a:buSzPts val="1400"/>
              <a:buNone/>
              <a:defRPr sz="1400">
                <a:solidFill>
                  <a:srgbClr val="2A6EF2"/>
                </a:solidFill>
              </a:defRPr>
            </a:lvl5pPr>
            <a:lvl6pPr lvl="5" rtl="0" algn="ctr">
              <a:spcBef>
                <a:spcPts val="0"/>
              </a:spcBef>
              <a:spcAft>
                <a:spcPts val="0"/>
              </a:spcAft>
              <a:buClr>
                <a:srgbClr val="2A6EF2"/>
              </a:buClr>
              <a:buSzPts val="1400"/>
              <a:buNone/>
              <a:defRPr sz="1400">
                <a:solidFill>
                  <a:srgbClr val="2A6EF2"/>
                </a:solidFill>
              </a:defRPr>
            </a:lvl6pPr>
            <a:lvl7pPr lvl="6" rtl="0" algn="ctr">
              <a:spcBef>
                <a:spcPts val="0"/>
              </a:spcBef>
              <a:spcAft>
                <a:spcPts val="0"/>
              </a:spcAft>
              <a:buClr>
                <a:srgbClr val="2A6EF2"/>
              </a:buClr>
              <a:buSzPts val="1400"/>
              <a:buNone/>
              <a:defRPr sz="1400">
                <a:solidFill>
                  <a:srgbClr val="2A6EF2"/>
                </a:solidFill>
              </a:defRPr>
            </a:lvl7pPr>
            <a:lvl8pPr lvl="7" rtl="0" algn="ctr">
              <a:spcBef>
                <a:spcPts val="0"/>
              </a:spcBef>
              <a:spcAft>
                <a:spcPts val="0"/>
              </a:spcAft>
              <a:buClr>
                <a:srgbClr val="2A6EF2"/>
              </a:buClr>
              <a:buSzPts val="1400"/>
              <a:buNone/>
              <a:defRPr sz="1400">
                <a:solidFill>
                  <a:srgbClr val="2A6EF2"/>
                </a:solidFill>
              </a:defRPr>
            </a:lvl8pPr>
            <a:lvl9pPr lvl="8" rtl="0" algn="ctr">
              <a:spcBef>
                <a:spcPts val="0"/>
              </a:spcBef>
              <a:spcAft>
                <a:spcPts val="0"/>
              </a:spcAft>
              <a:buClr>
                <a:srgbClr val="2A6EF2"/>
              </a:buClr>
              <a:buSzPts val="1400"/>
              <a:buNone/>
              <a:defRPr sz="1400">
                <a:solidFill>
                  <a:srgbClr val="2A6EF2"/>
                </a:solidFill>
              </a:defRPr>
            </a:lvl9pPr>
          </a:lstStyle>
          <a:p/>
        </p:txBody>
      </p:sp>
      <p:sp>
        <p:nvSpPr>
          <p:cNvPr id="490" name="Google Shape;490;p16"/>
          <p:cNvSpPr txBox="1"/>
          <p:nvPr>
            <p:ph idx="5" type="subTitle"/>
          </p:nvPr>
        </p:nvSpPr>
        <p:spPr>
          <a:xfrm>
            <a:off x="5811588" y="3873900"/>
            <a:ext cx="2386200" cy="59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491" name="Google Shape;491;p16"/>
          <p:cNvSpPr txBox="1"/>
          <p:nvPr>
            <p:ph idx="6" type="title"/>
          </p:nvPr>
        </p:nvSpPr>
        <p:spPr>
          <a:xfrm>
            <a:off x="705000" y="498500"/>
            <a:ext cx="7734000" cy="423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FFFF"/>
              </a:buClr>
              <a:buSzPts val="2200"/>
              <a:buNone/>
              <a:defRPr b="1" i="0" sz="2400">
                <a:solidFill>
                  <a:srgbClr val="FFFFFF"/>
                </a:solidFill>
                <a:latin typeface="Poppins"/>
                <a:ea typeface="Poppins"/>
                <a:cs typeface="Poppins"/>
                <a:sym typeface="Poppins"/>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92" name="Google Shape;492;p16"/>
          <p:cNvSpPr txBox="1"/>
          <p:nvPr>
            <p:ph idx="7" type="title"/>
          </p:nvPr>
        </p:nvSpPr>
        <p:spPr>
          <a:xfrm>
            <a:off x="2201250" y="980400"/>
            <a:ext cx="4741500" cy="423300"/>
          </a:xfrm>
          <a:prstGeom prst="rect">
            <a:avLst/>
          </a:prstGeom>
        </p:spPr>
        <p:txBody>
          <a:bodyPr anchorCtr="0" anchor="b" bIns="91425" lIns="91425" spcFirstLastPara="1" rIns="91425" wrap="square" tIns="91425">
            <a:noAutofit/>
          </a:bodyPr>
          <a:lstStyle>
            <a:lvl1pPr lvl="0" algn="ctr">
              <a:spcBef>
                <a:spcPts val="0"/>
              </a:spcBef>
              <a:spcAft>
                <a:spcPts val="0"/>
              </a:spcAft>
              <a:buSzPts val="2600"/>
              <a:buNone/>
              <a:defRPr sz="1600">
                <a:solidFill>
                  <a:schemeClr val="lt1"/>
                </a:solidFill>
                <a:latin typeface="Poppins"/>
                <a:ea typeface="Poppins"/>
                <a:cs typeface="Poppins"/>
                <a:sym typeface="Poppins"/>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bg>
      <p:bgPr>
        <a:solidFill>
          <a:schemeClr val="accent6"/>
        </a:solidFill>
      </p:bgPr>
    </p:bg>
    <p:spTree>
      <p:nvGrpSpPr>
        <p:cNvPr id="493" name="Shape 493"/>
        <p:cNvGrpSpPr/>
        <p:nvPr/>
      </p:nvGrpSpPr>
      <p:grpSpPr>
        <a:xfrm>
          <a:off x="0" y="0"/>
          <a:ext cx="0" cy="0"/>
          <a:chOff x="0" y="0"/>
          <a:chExt cx="0" cy="0"/>
        </a:xfrm>
      </p:grpSpPr>
      <p:sp>
        <p:nvSpPr>
          <p:cNvPr id="494" name="Google Shape;494;p17"/>
          <p:cNvSpPr txBox="1"/>
          <p:nvPr>
            <p:ph hasCustomPrompt="1" type="title"/>
          </p:nvPr>
        </p:nvSpPr>
        <p:spPr>
          <a:xfrm>
            <a:off x="2497350" y="448263"/>
            <a:ext cx="4149000" cy="798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2A6EF2"/>
              </a:buClr>
              <a:buSzPts val="12000"/>
              <a:buNone/>
              <a:defRPr sz="4000">
                <a:solidFill>
                  <a:srgbClr val="2A6EF2"/>
                </a:solidFill>
              </a:defRPr>
            </a:lvl1pPr>
            <a:lvl2pPr lvl="1" rtl="0" algn="ctr">
              <a:spcBef>
                <a:spcPts val="0"/>
              </a:spcBef>
              <a:spcAft>
                <a:spcPts val="0"/>
              </a:spcAft>
              <a:buClr>
                <a:srgbClr val="2A6EF2"/>
              </a:buClr>
              <a:buSzPts val="12000"/>
              <a:buNone/>
              <a:defRPr sz="12000">
                <a:solidFill>
                  <a:srgbClr val="2A6EF2"/>
                </a:solidFill>
              </a:defRPr>
            </a:lvl2pPr>
            <a:lvl3pPr lvl="2" rtl="0" algn="ctr">
              <a:spcBef>
                <a:spcPts val="0"/>
              </a:spcBef>
              <a:spcAft>
                <a:spcPts val="0"/>
              </a:spcAft>
              <a:buClr>
                <a:srgbClr val="2A6EF2"/>
              </a:buClr>
              <a:buSzPts val="12000"/>
              <a:buNone/>
              <a:defRPr sz="12000">
                <a:solidFill>
                  <a:srgbClr val="2A6EF2"/>
                </a:solidFill>
              </a:defRPr>
            </a:lvl3pPr>
            <a:lvl4pPr lvl="3" rtl="0" algn="ctr">
              <a:spcBef>
                <a:spcPts val="0"/>
              </a:spcBef>
              <a:spcAft>
                <a:spcPts val="0"/>
              </a:spcAft>
              <a:buClr>
                <a:srgbClr val="2A6EF2"/>
              </a:buClr>
              <a:buSzPts val="12000"/>
              <a:buNone/>
              <a:defRPr sz="12000">
                <a:solidFill>
                  <a:srgbClr val="2A6EF2"/>
                </a:solidFill>
              </a:defRPr>
            </a:lvl4pPr>
            <a:lvl5pPr lvl="4" rtl="0" algn="ctr">
              <a:spcBef>
                <a:spcPts val="0"/>
              </a:spcBef>
              <a:spcAft>
                <a:spcPts val="0"/>
              </a:spcAft>
              <a:buClr>
                <a:srgbClr val="2A6EF2"/>
              </a:buClr>
              <a:buSzPts val="12000"/>
              <a:buNone/>
              <a:defRPr sz="12000">
                <a:solidFill>
                  <a:srgbClr val="2A6EF2"/>
                </a:solidFill>
              </a:defRPr>
            </a:lvl5pPr>
            <a:lvl6pPr lvl="5" rtl="0" algn="ctr">
              <a:spcBef>
                <a:spcPts val="0"/>
              </a:spcBef>
              <a:spcAft>
                <a:spcPts val="0"/>
              </a:spcAft>
              <a:buClr>
                <a:srgbClr val="2A6EF2"/>
              </a:buClr>
              <a:buSzPts val="12000"/>
              <a:buNone/>
              <a:defRPr sz="12000">
                <a:solidFill>
                  <a:srgbClr val="2A6EF2"/>
                </a:solidFill>
              </a:defRPr>
            </a:lvl6pPr>
            <a:lvl7pPr lvl="6" rtl="0" algn="ctr">
              <a:spcBef>
                <a:spcPts val="0"/>
              </a:spcBef>
              <a:spcAft>
                <a:spcPts val="0"/>
              </a:spcAft>
              <a:buClr>
                <a:srgbClr val="2A6EF2"/>
              </a:buClr>
              <a:buSzPts val="12000"/>
              <a:buNone/>
              <a:defRPr sz="12000">
                <a:solidFill>
                  <a:srgbClr val="2A6EF2"/>
                </a:solidFill>
              </a:defRPr>
            </a:lvl7pPr>
            <a:lvl8pPr lvl="7" rtl="0" algn="ctr">
              <a:spcBef>
                <a:spcPts val="0"/>
              </a:spcBef>
              <a:spcAft>
                <a:spcPts val="0"/>
              </a:spcAft>
              <a:buClr>
                <a:srgbClr val="2A6EF2"/>
              </a:buClr>
              <a:buSzPts val="12000"/>
              <a:buNone/>
              <a:defRPr sz="12000">
                <a:solidFill>
                  <a:srgbClr val="2A6EF2"/>
                </a:solidFill>
              </a:defRPr>
            </a:lvl8pPr>
            <a:lvl9pPr lvl="8" rtl="0" algn="ctr">
              <a:spcBef>
                <a:spcPts val="0"/>
              </a:spcBef>
              <a:spcAft>
                <a:spcPts val="0"/>
              </a:spcAft>
              <a:buClr>
                <a:srgbClr val="2A6EF2"/>
              </a:buClr>
              <a:buSzPts val="12000"/>
              <a:buNone/>
              <a:defRPr sz="12000">
                <a:solidFill>
                  <a:srgbClr val="2A6EF2"/>
                </a:solidFill>
              </a:defRPr>
            </a:lvl9pPr>
          </a:lstStyle>
          <a:p>
            <a:r>
              <a:t>xx%</a:t>
            </a:r>
          </a:p>
        </p:txBody>
      </p:sp>
      <p:sp>
        <p:nvSpPr>
          <p:cNvPr id="495" name="Google Shape;495;p17"/>
          <p:cNvSpPr txBox="1"/>
          <p:nvPr>
            <p:ph hasCustomPrompt="1" idx="2" type="title"/>
          </p:nvPr>
        </p:nvSpPr>
        <p:spPr>
          <a:xfrm>
            <a:off x="2506150" y="2091425"/>
            <a:ext cx="4107300" cy="725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2A6EF2"/>
              </a:buClr>
              <a:buSzPts val="12000"/>
              <a:buNone/>
              <a:defRPr sz="4000">
                <a:solidFill>
                  <a:srgbClr val="2A6EF2"/>
                </a:solidFill>
              </a:defRPr>
            </a:lvl1pPr>
            <a:lvl2pPr lvl="1" rtl="0" algn="ctr">
              <a:spcBef>
                <a:spcPts val="0"/>
              </a:spcBef>
              <a:spcAft>
                <a:spcPts val="0"/>
              </a:spcAft>
              <a:buClr>
                <a:srgbClr val="2A6EF2"/>
              </a:buClr>
              <a:buSzPts val="12000"/>
              <a:buNone/>
              <a:defRPr sz="12000">
                <a:solidFill>
                  <a:srgbClr val="2A6EF2"/>
                </a:solidFill>
              </a:defRPr>
            </a:lvl2pPr>
            <a:lvl3pPr lvl="2" rtl="0" algn="ctr">
              <a:spcBef>
                <a:spcPts val="0"/>
              </a:spcBef>
              <a:spcAft>
                <a:spcPts val="0"/>
              </a:spcAft>
              <a:buClr>
                <a:srgbClr val="2A6EF2"/>
              </a:buClr>
              <a:buSzPts val="12000"/>
              <a:buNone/>
              <a:defRPr sz="12000">
                <a:solidFill>
                  <a:srgbClr val="2A6EF2"/>
                </a:solidFill>
              </a:defRPr>
            </a:lvl3pPr>
            <a:lvl4pPr lvl="3" rtl="0" algn="ctr">
              <a:spcBef>
                <a:spcPts val="0"/>
              </a:spcBef>
              <a:spcAft>
                <a:spcPts val="0"/>
              </a:spcAft>
              <a:buClr>
                <a:srgbClr val="2A6EF2"/>
              </a:buClr>
              <a:buSzPts val="12000"/>
              <a:buNone/>
              <a:defRPr sz="12000">
                <a:solidFill>
                  <a:srgbClr val="2A6EF2"/>
                </a:solidFill>
              </a:defRPr>
            </a:lvl4pPr>
            <a:lvl5pPr lvl="4" rtl="0" algn="ctr">
              <a:spcBef>
                <a:spcPts val="0"/>
              </a:spcBef>
              <a:spcAft>
                <a:spcPts val="0"/>
              </a:spcAft>
              <a:buClr>
                <a:srgbClr val="2A6EF2"/>
              </a:buClr>
              <a:buSzPts val="12000"/>
              <a:buNone/>
              <a:defRPr sz="12000">
                <a:solidFill>
                  <a:srgbClr val="2A6EF2"/>
                </a:solidFill>
              </a:defRPr>
            </a:lvl5pPr>
            <a:lvl6pPr lvl="5" rtl="0" algn="ctr">
              <a:spcBef>
                <a:spcPts val="0"/>
              </a:spcBef>
              <a:spcAft>
                <a:spcPts val="0"/>
              </a:spcAft>
              <a:buClr>
                <a:srgbClr val="2A6EF2"/>
              </a:buClr>
              <a:buSzPts val="12000"/>
              <a:buNone/>
              <a:defRPr sz="12000">
                <a:solidFill>
                  <a:srgbClr val="2A6EF2"/>
                </a:solidFill>
              </a:defRPr>
            </a:lvl6pPr>
            <a:lvl7pPr lvl="6" rtl="0" algn="ctr">
              <a:spcBef>
                <a:spcPts val="0"/>
              </a:spcBef>
              <a:spcAft>
                <a:spcPts val="0"/>
              </a:spcAft>
              <a:buClr>
                <a:srgbClr val="2A6EF2"/>
              </a:buClr>
              <a:buSzPts val="12000"/>
              <a:buNone/>
              <a:defRPr sz="12000">
                <a:solidFill>
                  <a:srgbClr val="2A6EF2"/>
                </a:solidFill>
              </a:defRPr>
            </a:lvl7pPr>
            <a:lvl8pPr lvl="7" rtl="0" algn="ctr">
              <a:spcBef>
                <a:spcPts val="0"/>
              </a:spcBef>
              <a:spcAft>
                <a:spcPts val="0"/>
              </a:spcAft>
              <a:buClr>
                <a:srgbClr val="2A6EF2"/>
              </a:buClr>
              <a:buSzPts val="12000"/>
              <a:buNone/>
              <a:defRPr sz="12000">
                <a:solidFill>
                  <a:srgbClr val="2A6EF2"/>
                </a:solidFill>
              </a:defRPr>
            </a:lvl8pPr>
            <a:lvl9pPr lvl="8" rtl="0" algn="ctr">
              <a:spcBef>
                <a:spcPts val="0"/>
              </a:spcBef>
              <a:spcAft>
                <a:spcPts val="0"/>
              </a:spcAft>
              <a:buClr>
                <a:srgbClr val="2A6EF2"/>
              </a:buClr>
              <a:buSzPts val="12000"/>
              <a:buNone/>
              <a:defRPr sz="12000">
                <a:solidFill>
                  <a:srgbClr val="2A6EF2"/>
                </a:solidFill>
              </a:defRPr>
            </a:lvl9pPr>
          </a:lstStyle>
          <a:p>
            <a:r>
              <a:t>xx%</a:t>
            </a:r>
          </a:p>
        </p:txBody>
      </p:sp>
      <p:sp>
        <p:nvSpPr>
          <p:cNvPr id="496" name="Google Shape;496;p17"/>
          <p:cNvSpPr txBox="1"/>
          <p:nvPr>
            <p:ph hasCustomPrompt="1" idx="3" type="title"/>
          </p:nvPr>
        </p:nvSpPr>
        <p:spPr>
          <a:xfrm>
            <a:off x="2494875" y="3509225"/>
            <a:ext cx="4149000" cy="725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2A6EF2"/>
              </a:buClr>
              <a:buSzPts val="12000"/>
              <a:buNone/>
              <a:defRPr sz="4000">
                <a:solidFill>
                  <a:srgbClr val="2A6EF2"/>
                </a:solidFill>
              </a:defRPr>
            </a:lvl1pPr>
            <a:lvl2pPr lvl="1" rtl="0" algn="ctr">
              <a:spcBef>
                <a:spcPts val="0"/>
              </a:spcBef>
              <a:spcAft>
                <a:spcPts val="0"/>
              </a:spcAft>
              <a:buClr>
                <a:srgbClr val="2A6EF2"/>
              </a:buClr>
              <a:buSzPts val="12000"/>
              <a:buNone/>
              <a:defRPr sz="12000">
                <a:solidFill>
                  <a:srgbClr val="2A6EF2"/>
                </a:solidFill>
              </a:defRPr>
            </a:lvl2pPr>
            <a:lvl3pPr lvl="2" rtl="0" algn="ctr">
              <a:spcBef>
                <a:spcPts val="0"/>
              </a:spcBef>
              <a:spcAft>
                <a:spcPts val="0"/>
              </a:spcAft>
              <a:buClr>
                <a:srgbClr val="2A6EF2"/>
              </a:buClr>
              <a:buSzPts val="12000"/>
              <a:buNone/>
              <a:defRPr sz="12000">
                <a:solidFill>
                  <a:srgbClr val="2A6EF2"/>
                </a:solidFill>
              </a:defRPr>
            </a:lvl3pPr>
            <a:lvl4pPr lvl="3" rtl="0" algn="ctr">
              <a:spcBef>
                <a:spcPts val="0"/>
              </a:spcBef>
              <a:spcAft>
                <a:spcPts val="0"/>
              </a:spcAft>
              <a:buClr>
                <a:srgbClr val="2A6EF2"/>
              </a:buClr>
              <a:buSzPts val="12000"/>
              <a:buNone/>
              <a:defRPr sz="12000">
                <a:solidFill>
                  <a:srgbClr val="2A6EF2"/>
                </a:solidFill>
              </a:defRPr>
            </a:lvl4pPr>
            <a:lvl5pPr lvl="4" rtl="0" algn="ctr">
              <a:spcBef>
                <a:spcPts val="0"/>
              </a:spcBef>
              <a:spcAft>
                <a:spcPts val="0"/>
              </a:spcAft>
              <a:buClr>
                <a:srgbClr val="2A6EF2"/>
              </a:buClr>
              <a:buSzPts val="12000"/>
              <a:buNone/>
              <a:defRPr sz="12000">
                <a:solidFill>
                  <a:srgbClr val="2A6EF2"/>
                </a:solidFill>
              </a:defRPr>
            </a:lvl5pPr>
            <a:lvl6pPr lvl="5" rtl="0" algn="ctr">
              <a:spcBef>
                <a:spcPts val="0"/>
              </a:spcBef>
              <a:spcAft>
                <a:spcPts val="0"/>
              </a:spcAft>
              <a:buClr>
                <a:srgbClr val="2A6EF2"/>
              </a:buClr>
              <a:buSzPts val="12000"/>
              <a:buNone/>
              <a:defRPr sz="12000">
                <a:solidFill>
                  <a:srgbClr val="2A6EF2"/>
                </a:solidFill>
              </a:defRPr>
            </a:lvl6pPr>
            <a:lvl7pPr lvl="6" rtl="0" algn="ctr">
              <a:spcBef>
                <a:spcPts val="0"/>
              </a:spcBef>
              <a:spcAft>
                <a:spcPts val="0"/>
              </a:spcAft>
              <a:buClr>
                <a:srgbClr val="2A6EF2"/>
              </a:buClr>
              <a:buSzPts val="12000"/>
              <a:buNone/>
              <a:defRPr sz="12000">
                <a:solidFill>
                  <a:srgbClr val="2A6EF2"/>
                </a:solidFill>
              </a:defRPr>
            </a:lvl7pPr>
            <a:lvl8pPr lvl="7" rtl="0" algn="ctr">
              <a:spcBef>
                <a:spcPts val="0"/>
              </a:spcBef>
              <a:spcAft>
                <a:spcPts val="0"/>
              </a:spcAft>
              <a:buClr>
                <a:srgbClr val="2A6EF2"/>
              </a:buClr>
              <a:buSzPts val="12000"/>
              <a:buNone/>
              <a:defRPr sz="12000">
                <a:solidFill>
                  <a:srgbClr val="2A6EF2"/>
                </a:solidFill>
              </a:defRPr>
            </a:lvl8pPr>
            <a:lvl9pPr lvl="8" rtl="0" algn="ctr">
              <a:spcBef>
                <a:spcPts val="0"/>
              </a:spcBef>
              <a:spcAft>
                <a:spcPts val="0"/>
              </a:spcAft>
              <a:buClr>
                <a:srgbClr val="2A6EF2"/>
              </a:buClr>
              <a:buSzPts val="12000"/>
              <a:buNone/>
              <a:defRPr sz="12000">
                <a:solidFill>
                  <a:srgbClr val="2A6EF2"/>
                </a:solidFill>
              </a:defRPr>
            </a:lvl9pPr>
          </a:lstStyle>
          <a:p>
            <a:r>
              <a:t>xx%</a:t>
            </a:r>
          </a:p>
        </p:txBody>
      </p:sp>
      <p:sp>
        <p:nvSpPr>
          <p:cNvPr id="497" name="Google Shape;497;p17"/>
          <p:cNvSpPr txBox="1"/>
          <p:nvPr>
            <p:ph idx="1" type="subTitle"/>
          </p:nvPr>
        </p:nvSpPr>
        <p:spPr>
          <a:xfrm>
            <a:off x="1611850" y="1172450"/>
            <a:ext cx="5954700" cy="3579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800"/>
              <a:buNone/>
              <a:defRPr sz="1600">
                <a:solidFill>
                  <a:schemeClr val="accent2"/>
                </a:solidFill>
              </a:defRPr>
            </a:lvl1pPr>
            <a:lvl2pPr lvl="1" algn="ctr">
              <a:spcBef>
                <a:spcPts val="1600"/>
              </a:spcBef>
              <a:spcAft>
                <a:spcPts val="0"/>
              </a:spcAft>
              <a:buClr>
                <a:schemeClr val="accent2"/>
              </a:buClr>
              <a:buSzPts val="1400"/>
              <a:buNone/>
              <a:defRPr>
                <a:solidFill>
                  <a:schemeClr val="accent2"/>
                </a:solidFill>
              </a:defRPr>
            </a:lvl2pPr>
            <a:lvl3pPr lvl="2" algn="ctr">
              <a:spcBef>
                <a:spcPts val="1600"/>
              </a:spcBef>
              <a:spcAft>
                <a:spcPts val="0"/>
              </a:spcAft>
              <a:buClr>
                <a:schemeClr val="accent2"/>
              </a:buClr>
              <a:buSzPts val="1400"/>
              <a:buNone/>
              <a:defRPr>
                <a:solidFill>
                  <a:schemeClr val="accent2"/>
                </a:solidFill>
              </a:defRPr>
            </a:lvl3pPr>
            <a:lvl4pPr lvl="3" algn="ctr">
              <a:spcBef>
                <a:spcPts val="1600"/>
              </a:spcBef>
              <a:spcAft>
                <a:spcPts val="0"/>
              </a:spcAft>
              <a:buClr>
                <a:schemeClr val="accent2"/>
              </a:buClr>
              <a:buSzPts val="1400"/>
              <a:buNone/>
              <a:defRPr>
                <a:solidFill>
                  <a:schemeClr val="accent2"/>
                </a:solidFill>
              </a:defRPr>
            </a:lvl4pPr>
            <a:lvl5pPr lvl="4" algn="ctr">
              <a:spcBef>
                <a:spcPts val="1600"/>
              </a:spcBef>
              <a:spcAft>
                <a:spcPts val="0"/>
              </a:spcAft>
              <a:buClr>
                <a:schemeClr val="accent2"/>
              </a:buClr>
              <a:buSzPts val="1400"/>
              <a:buNone/>
              <a:defRPr>
                <a:solidFill>
                  <a:schemeClr val="accent2"/>
                </a:solidFill>
              </a:defRPr>
            </a:lvl5pPr>
            <a:lvl6pPr lvl="5" algn="ctr">
              <a:spcBef>
                <a:spcPts val="1600"/>
              </a:spcBef>
              <a:spcAft>
                <a:spcPts val="0"/>
              </a:spcAft>
              <a:buClr>
                <a:schemeClr val="accent2"/>
              </a:buClr>
              <a:buSzPts val="1400"/>
              <a:buNone/>
              <a:defRPr>
                <a:solidFill>
                  <a:schemeClr val="accent2"/>
                </a:solidFill>
              </a:defRPr>
            </a:lvl6pPr>
            <a:lvl7pPr lvl="6" algn="ctr">
              <a:spcBef>
                <a:spcPts val="1600"/>
              </a:spcBef>
              <a:spcAft>
                <a:spcPts val="0"/>
              </a:spcAft>
              <a:buClr>
                <a:schemeClr val="accent2"/>
              </a:buClr>
              <a:buSzPts val="1400"/>
              <a:buNone/>
              <a:defRPr>
                <a:solidFill>
                  <a:schemeClr val="accent2"/>
                </a:solidFill>
              </a:defRPr>
            </a:lvl7pPr>
            <a:lvl8pPr lvl="7" algn="ctr">
              <a:spcBef>
                <a:spcPts val="1600"/>
              </a:spcBef>
              <a:spcAft>
                <a:spcPts val="0"/>
              </a:spcAft>
              <a:buClr>
                <a:schemeClr val="accent2"/>
              </a:buClr>
              <a:buSzPts val="1400"/>
              <a:buNone/>
              <a:defRPr>
                <a:solidFill>
                  <a:schemeClr val="accent2"/>
                </a:solidFill>
              </a:defRPr>
            </a:lvl8pPr>
            <a:lvl9pPr lvl="8" algn="ctr">
              <a:spcBef>
                <a:spcPts val="1600"/>
              </a:spcBef>
              <a:spcAft>
                <a:spcPts val="1600"/>
              </a:spcAft>
              <a:buClr>
                <a:schemeClr val="accent2"/>
              </a:buClr>
              <a:buSzPts val="1400"/>
              <a:buNone/>
              <a:defRPr>
                <a:solidFill>
                  <a:schemeClr val="accent2"/>
                </a:solidFill>
              </a:defRPr>
            </a:lvl9pPr>
          </a:lstStyle>
          <a:p/>
        </p:txBody>
      </p:sp>
      <p:sp>
        <p:nvSpPr>
          <p:cNvPr id="498" name="Google Shape;498;p17"/>
          <p:cNvSpPr txBox="1"/>
          <p:nvPr>
            <p:ph idx="4" type="subTitle"/>
          </p:nvPr>
        </p:nvSpPr>
        <p:spPr>
          <a:xfrm>
            <a:off x="1707275" y="2730750"/>
            <a:ext cx="5754300" cy="488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800"/>
              <a:buNone/>
              <a:defRPr sz="1600">
                <a:solidFill>
                  <a:schemeClr val="accent2"/>
                </a:solidFill>
              </a:defRPr>
            </a:lvl1pPr>
            <a:lvl2pPr lvl="1" algn="ctr">
              <a:spcBef>
                <a:spcPts val="1600"/>
              </a:spcBef>
              <a:spcAft>
                <a:spcPts val="0"/>
              </a:spcAft>
              <a:buClr>
                <a:schemeClr val="accent2"/>
              </a:buClr>
              <a:buSzPts val="1400"/>
              <a:buNone/>
              <a:defRPr>
                <a:solidFill>
                  <a:schemeClr val="accent2"/>
                </a:solidFill>
              </a:defRPr>
            </a:lvl2pPr>
            <a:lvl3pPr lvl="2" algn="ctr">
              <a:spcBef>
                <a:spcPts val="1600"/>
              </a:spcBef>
              <a:spcAft>
                <a:spcPts val="0"/>
              </a:spcAft>
              <a:buClr>
                <a:schemeClr val="accent2"/>
              </a:buClr>
              <a:buSzPts val="1400"/>
              <a:buNone/>
              <a:defRPr>
                <a:solidFill>
                  <a:schemeClr val="accent2"/>
                </a:solidFill>
              </a:defRPr>
            </a:lvl3pPr>
            <a:lvl4pPr lvl="3" algn="ctr">
              <a:spcBef>
                <a:spcPts val="1600"/>
              </a:spcBef>
              <a:spcAft>
                <a:spcPts val="0"/>
              </a:spcAft>
              <a:buClr>
                <a:schemeClr val="accent2"/>
              </a:buClr>
              <a:buSzPts val="1400"/>
              <a:buNone/>
              <a:defRPr>
                <a:solidFill>
                  <a:schemeClr val="accent2"/>
                </a:solidFill>
              </a:defRPr>
            </a:lvl4pPr>
            <a:lvl5pPr lvl="4" algn="ctr">
              <a:spcBef>
                <a:spcPts val="1600"/>
              </a:spcBef>
              <a:spcAft>
                <a:spcPts val="0"/>
              </a:spcAft>
              <a:buClr>
                <a:schemeClr val="accent2"/>
              </a:buClr>
              <a:buSzPts val="1400"/>
              <a:buNone/>
              <a:defRPr>
                <a:solidFill>
                  <a:schemeClr val="accent2"/>
                </a:solidFill>
              </a:defRPr>
            </a:lvl5pPr>
            <a:lvl6pPr lvl="5" algn="ctr">
              <a:spcBef>
                <a:spcPts val="1600"/>
              </a:spcBef>
              <a:spcAft>
                <a:spcPts val="0"/>
              </a:spcAft>
              <a:buClr>
                <a:schemeClr val="accent2"/>
              </a:buClr>
              <a:buSzPts val="1400"/>
              <a:buNone/>
              <a:defRPr>
                <a:solidFill>
                  <a:schemeClr val="accent2"/>
                </a:solidFill>
              </a:defRPr>
            </a:lvl6pPr>
            <a:lvl7pPr lvl="6" algn="ctr">
              <a:spcBef>
                <a:spcPts val="1600"/>
              </a:spcBef>
              <a:spcAft>
                <a:spcPts val="0"/>
              </a:spcAft>
              <a:buClr>
                <a:schemeClr val="accent2"/>
              </a:buClr>
              <a:buSzPts val="1400"/>
              <a:buNone/>
              <a:defRPr>
                <a:solidFill>
                  <a:schemeClr val="accent2"/>
                </a:solidFill>
              </a:defRPr>
            </a:lvl7pPr>
            <a:lvl8pPr lvl="7" algn="ctr">
              <a:spcBef>
                <a:spcPts val="1600"/>
              </a:spcBef>
              <a:spcAft>
                <a:spcPts val="0"/>
              </a:spcAft>
              <a:buClr>
                <a:schemeClr val="accent2"/>
              </a:buClr>
              <a:buSzPts val="1400"/>
              <a:buNone/>
              <a:defRPr>
                <a:solidFill>
                  <a:schemeClr val="accent2"/>
                </a:solidFill>
              </a:defRPr>
            </a:lvl8pPr>
            <a:lvl9pPr lvl="8" algn="ctr">
              <a:spcBef>
                <a:spcPts val="1600"/>
              </a:spcBef>
              <a:spcAft>
                <a:spcPts val="1600"/>
              </a:spcAft>
              <a:buClr>
                <a:schemeClr val="accent2"/>
              </a:buClr>
              <a:buSzPts val="1400"/>
              <a:buNone/>
              <a:defRPr>
                <a:solidFill>
                  <a:schemeClr val="accent2"/>
                </a:solidFill>
              </a:defRPr>
            </a:lvl9pPr>
          </a:lstStyle>
          <a:p/>
        </p:txBody>
      </p:sp>
      <p:sp>
        <p:nvSpPr>
          <p:cNvPr id="499" name="Google Shape;499;p17"/>
          <p:cNvSpPr txBox="1"/>
          <p:nvPr>
            <p:ph idx="5" type="subTitle"/>
          </p:nvPr>
        </p:nvSpPr>
        <p:spPr>
          <a:xfrm>
            <a:off x="1252850" y="4157500"/>
            <a:ext cx="6663300" cy="4029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800"/>
              <a:buNone/>
              <a:defRPr sz="1600">
                <a:solidFill>
                  <a:schemeClr val="accent2"/>
                </a:solidFill>
              </a:defRPr>
            </a:lvl1pPr>
            <a:lvl2pPr lvl="1" algn="ctr">
              <a:spcBef>
                <a:spcPts val="1600"/>
              </a:spcBef>
              <a:spcAft>
                <a:spcPts val="0"/>
              </a:spcAft>
              <a:buClr>
                <a:schemeClr val="accent2"/>
              </a:buClr>
              <a:buSzPts val="1400"/>
              <a:buNone/>
              <a:defRPr>
                <a:solidFill>
                  <a:schemeClr val="accent2"/>
                </a:solidFill>
              </a:defRPr>
            </a:lvl2pPr>
            <a:lvl3pPr lvl="2" algn="ctr">
              <a:spcBef>
                <a:spcPts val="1600"/>
              </a:spcBef>
              <a:spcAft>
                <a:spcPts val="0"/>
              </a:spcAft>
              <a:buClr>
                <a:schemeClr val="accent2"/>
              </a:buClr>
              <a:buSzPts val="1400"/>
              <a:buNone/>
              <a:defRPr>
                <a:solidFill>
                  <a:schemeClr val="accent2"/>
                </a:solidFill>
              </a:defRPr>
            </a:lvl3pPr>
            <a:lvl4pPr lvl="3" algn="ctr">
              <a:spcBef>
                <a:spcPts val="1600"/>
              </a:spcBef>
              <a:spcAft>
                <a:spcPts val="0"/>
              </a:spcAft>
              <a:buClr>
                <a:schemeClr val="accent2"/>
              </a:buClr>
              <a:buSzPts val="1400"/>
              <a:buNone/>
              <a:defRPr>
                <a:solidFill>
                  <a:schemeClr val="accent2"/>
                </a:solidFill>
              </a:defRPr>
            </a:lvl4pPr>
            <a:lvl5pPr lvl="4" algn="ctr">
              <a:spcBef>
                <a:spcPts val="1600"/>
              </a:spcBef>
              <a:spcAft>
                <a:spcPts val="0"/>
              </a:spcAft>
              <a:buClr>
                <a:schemeClr val="accent2"/>
              </a:buClr>
              <a:buSzPts val="1400"/>
              <a:buNone/>
              <a:defRPr>
                <a:solidFill>
                  <a:schemeClr val="accent2"/>
                </a:solidFill>
              </a:defRPr>
            </a:lvl5pPr>
            <a:lvl6pPr lvl="5" algn="ctr">
              <a:spcBef>
                <a:spcPts val="1600"/>
              </a:spcBef>
              <a:spcAft>
                <a:spcPts val="0"/>
              </a:spcAft>
              <a:buClr>
                <a:schemeClr val="accent2"/>
              </a:buClr>
              <a:buSzPts val="1400"/>
              <a:buNone/>
              <a:defRPr>
                <a:solidFill>
                  <a:schemeClr val="accent2"/>
                </a:solidFill>
              </a:defRPr>
            </a:lvl6pPr>
            <a:lvl7pPr lvl="6" algn="ctr">
              <a:spcBef>
                <a:spcPts val="1600"/>
              </a:spcBef>
              <a:spcAft>
                <a:spcPts val="0"/>
              </a:spcAft>
              <a:buClr>
                <a:schemeClr val="accent2"/>
              </a:buClr>
              <a:buSzPts val="1400"/>
              <a:buNone/>
              <a:defRPr>
                <a:solidFill>
                  <a:schemeClr val="accent2"/>
                </a:solidFill>
              </a:defRPr>
            </a:lvl7pPr>
            <a:lvl8pPr lvl="7" algn="ctr">
              <a:spcBef>
                <a:spcPts val="1600"/>
              </a:spcBef>
              <a:spcAft>
                <a:spcPts val="0"/>
              </a:spcAft>
              <a:buClr>
                <a:schemeClr val="accent2"/>
              </a:buClr>
              <a:buSzPts val="1400"/>
              <a:buNone/>
              <a:defRPr>
                <a:solidFill>
                  <a:schemeClr val="accent2"/>
                </a:solidFill>
              </a:defRPr>
            </a:lvl8pPr>
            <a:lvl9pPr lvl="8" algn="ctr">
              <a:spcBef>
                <a:spcPts val="1600"/>
              </a:spcBef>
              <a:spcAft>
                <a:spcPts val="1600"/>
              </a:spcAft>
              <a:buClr>
                <a:schemeClr val="accent2"/>
              </a:buClr>
              <a:buSzPts val="1400"/>
              <a:buNone/>
              <a:defRPr>
                <a:solidFill>
                  <a:schemeClr val="accent2"/>
                </a:solidFill>
              </a:defRPr>
            </a:lvl9pPr>
          </a:lstStyle>
          <a:p/>
        </p:txBody>
      </p:sp>
      <p:sp>
        <p:nvSpPr>
          <p:cNvPr id="500" name="Google Shape;500;p17"/>
          <p:cNvSpPr/>
          <p:nvPr/>
        </p:nvSpPr>
        <p:spPr>
          <a:xfrm rot="-5400000">
            <a:off x="6031014" y="857854"/>
            <a:ext cx="4534128" cy="2065158"/>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_1">
    <p:bg>
      <p:bgPr>
        <a:solidFill>
          <a:schemeClr val="accent6"/>
        </a:solidFill>
      </p:bgPr>
    </p:bg>
    <p:spTree>
      <p:nvGrpSpPr>
        <p:cNvPr id="501" name="Shape 501"/>
        <p:cNvGrpSpPr/>
        <p:nvPr/>
      </p:nvGrpSpPr>
      <p:grpSpPr>
        <a:xfrm>
          <a:off x="0" y="0"/>
          <a:ext cx="0" cy="0"/>
          <a:chOff x="0" y="0"/>
          <a:chExt cx="0" cy="0"/>
        </a:xfrm>
      </p:grpSpPr>
      <p:sp>
        <p:nvSpPr>
          <p:cNvPr id="502" name="Google Shape;502;p18"/>
          <p:cNvSpPr/>
          <p:nvPr/>
        </p:nvSpPr>
        <p:spPr>
          <a:xfrm rot="1289635">
            <a:off x="-967510" y="1209204"/>
            <a:ext cx="10412831" cy="4771740"/>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8"/>
          <p:cNvSpPr/>
          <p:nvPr/>
        </p:nvSpPr>
        <p:spPr>
          <a:xfrm>
            <a:off x="-50075" y="4012700"/>
            <a:ext cx="2591100" cy="1194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
    <p:bg>
      <p:bgPr>
        <a:solidFill>
          <a:schemeClr val="accent1"/>
        </a:solidFill>
      </p:bgPr>
    </p:bg>
    <p:spTree>
      <p:nvGrpSpPr>
        <p:cNvPr id="504" name="Shape 504"/>
        <p:cNvGrpSpPr/>
        <p:nvPr/>
      </p:nvGrpSpPr>
      <p:grpSpPr>
        <a:xfrm>
          <a:off x="0" y="0"/>
          <a:ext cx="0" cy="0"/>
          <a:chOff x="0" y="0"/>
          <a:chExt cx="0" cy="0"/>
        </a:xfrm>
      </p:grpSpPr>
      <p:grpSp>
        <p:nvGrpSpPr>
          <p:cNvPr id="505" name="Google Shape;505;p19"/>
          <p:cNvGrpSpPr/>
          <p:nvPr/>
        </p:nvGrpSpPr>
        <p:grpSpPr>
          <a:xfrm rot="9088843">
            <a:off x="-1763456" y="-777268"/>
            <a:ext cx="6394575" cy="6512027"/>
            <a:chOff x="4829603" y="195829"/>
            <a:chExt cx="4569853" cy="4614844"/>
          </a:xfrm>
        </p:grpSpPr>
        <p:sp>
          <p:nvSpPr>
            <p:cNvPr id="506" name="Google Shape;506;p19"/>
            <p:cNvSpPr/>
            <p:nvPr/>
          </p:nvSpPr>
          <p:spPr>
            <a:xfrm>
              <a:off x="4830281" y="195829"/>
              <a:ext cx="4568496" cy="4614844"/>
            </a:xfrm>
            <a:custGeom>
              <a:rect b="b" l="l" r="r" t="t"/>
              <a:pathLst>
                <a:path extrusionOk="0" h="207502" w="205418">
                  <a:moveTo>
                    <a:pt x="71753" y="0"/>
                  </a:moveTo>
                  <a:cubicBezTo>
                    <a:pt x="58891" y="0"/>
                    <a:pt x="45222" y="8920"/>
                    <a:pt x="41145" y="24928"/>
                  </a:cubicBezTo>
                  <a:cubicBezTo>
                    <a:pt x="36161" y="44194"/>
                    <a:pt x="41692" y="50940"/>
                    <a:pt x="30023" y="54647"/>
                  </a:cubicBezTo>
                  <a:cubicBezTo>
                    <a:pt x="18415" y="58294"/>
                    <a:pt x="0" y="69658"/>
                    <a:pt x="5045" y="87708"/>
                  </a:cubicBezTo>
                  <a:cubicBezTo>
                    <a:pt x="8995" y="101990"/>
                    <a:pt x="27045" y="93360"/>
                    <a:pt x="30205" y="107278"/>
                  </a:cubicBezTo>
                  <a:cubicBezTo>
                    <a:pt x="33305" y="121134"/>
                    <a:pt x="16531" y="124051"/>
                    <a:pt x="27227" y="136146"/>
                  </a:cubicBezTo>
                  <a:lnTo>
                    <a:pt x="28078" y="137179"/>
                  </a:lnTo>
                  <a:cubicBezTo>
                    <a:pt x="35189" y="145140"/>
                    <a:pt x="39929" y="154986"/>
                    <a:pt x="41692" y="165560"/>
                  </a:cubicBezTo>
                  <a:cubicBezTo>
                    <a:pt x="43029" y="172914"/>
                    <a:pt x="46006" y="181119"/>
                    <a:pt x="55062" y="189505"/>
                  </a:cubicBezTo>
                  <a:cubicBezTo>
                    <a:pt x="60602" y="194617"/>
                    <a:pt x="71971" y="199060"/>
                    <a:pt x="83204" y="199060"/>
                  </a:cubicBezTo>
                  <a:cubicBezTo>
                    <a:pt x="87865" y="199060"/>
                    <a:pt x="92504" y="198295"/>
                    <a:pt x="96692" y="196495"/>
                  </a:cubicBezTo>
                  <a:cubicBezTo>
                    <a:pt x="98971" y="195528"/>
                    <a:pt x="100893" y="195117"/>
                    <a:pt x="102609" y="195117"/>
                  </a:cubicBezTo>
                  <a:cubicBezTo>
                    <a:pt x="109957" y="195117"/>
                    <a:pt x="113554" y="202645"/>
                    <a:pt x="125378" y="206340"/>
                  </a:cubicBezTo>
                  <a:cubicBezTo>
                    <a:pt x="127862" y="207120"/>
                    <a:pt x="130475" y="207501"/>
                    <a:pt x="133124" y="207501"/>
                  </a:cubicBezTo>
                  <a:cubicBezTo>
                    <a:pt x="145962" y="207501"/>
                    <a:pt x="159656" y="198547"/>
                    <a:pt x="163787" y="182577"/>
                  </a:cubicBezTo>
                  <a:cubicBezTo>
                    <a:pt x="168770" y="163312"/>
                    <a:pt x="163240" y="156505"/>
                    <a:pt x="174848" y="152859"/>
                  </a:cubicBezTo>
                  <a:cubicBezTo>
                    <a:pt x="186456" y="149212"/>
                    <a:pt x="205417" y="137665"/>
                    <a:pt x="199826" y="119797"/>
                  </a:cubicBezTo>
                  <a:cubicBezTo>
                    <a:pt x="194842" y="103753"/>
                    <a:pt x="177826" y="114145"/>
                    <a:pt x="174665" y="100228"/>
                  </a:cubicBezTo>
                  <a:cubicBezTo>
                    <a:pt x="171566" y="86311"/>
                    <a:pt x="188340" y="83454"/>
                    <a:pt x="177643" y="71360"/>
                  </a:cubicBezTo>
                  <a:lnTo>
                    <a:pt x="176793" y="70327"/>
                  </a:lnTo>
                  <a:cubicBezTo>
                    <a:pt x="169682" y="62305"/>
                    <a:pt x="164942" y="52459"/>
                    <a:pt x="163179" y="41945"/>
                  </a:cubicBezTo>
                  <a:cubicBezTo>
                    <a:pt x="161903" y="34592"/>
                    <a:pt x="158986" y="26266"/>
                    <a:pt x="149809" y="18000"/>
                  </a:cubicBezTo>
                  <a:cubicBezTo>
                    <a:pt x="142872" y="11753"/>
                    <a:pt x="131713" y="7862"/>
                    <a:pt x="121678" y="7862"/>
                  </a:cubicBezTo>
                  <a:cubicBezTo>
                    <a:pt x="116678" y="7862"/>
                    <a:pt x="111958" y="8828"/>
                    <a:pt x="108178" y="10950"/>
                  </a:cubicBezTo>
                  <a:cubicBezTo>
                    <a:pt x="105815" y="12290"/>
                    <a:pt x="103825" y="12847"/>
                    <a:pt x="102024" y="12847"/>
                  </a:cubicBezTo>
                  <a:cubicBezTo>
                    <a:pt x="95166" y="12847"/>
                    <a:pt x="91058" y="4776"/>
                    <a:pt x="79554" y="1166"/>
                  </a:cubicBezTo>
                  <a:cubicBezTo>
                    <a:pt x="77050" y="383"/>
                    <a:pt x="74419" y="0"/>
                    <a:pt x="717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9"/>
            <p:cNvSpPr/>
            <p:nvPr/>
          </p:nvSpPr>
          <p:spPr>
            <a:xfrm>
              <a:off x="4829603" y="195829"/>
              <a:ext cx="4569853" cy="4614844"/>
            </a:xfrm>
            <a:custGeom>
              <a:rect b="b" l="l" r="r" t="t"/>
              <a:pathLst>
                <a:path extrusionOk="0" h="207502" w="205479">
                  <a:moveTo>
                    <a:pt x="71758" y="0"/>
                  </a:moveTo>
                  <a:cubicBezTo>
                    <a:pt x="58908" y="0"/>
                    <a:pt x="45273" y="8920"/>
                    <a:pt x="41145" y="24928"/>
                  </a:cubicBezTo>
                  <a:cubicBezTo>
                    <a:pt x="36161" y="44194"/>
                    <a:pt x="41692" y="50940"/>
                    <a:pt x="30084" y="54647"/>
                  </a:cubicBezTo>
                  <a:cubicBezTo>
                    <a:pt x="18415" y="58294"/>
                    <a:pt x="1" y="69658"/>
                    <a:pt x="5045" y="87708"/>
                  </a:cubicBezTo>
                  <a:cubicBezTo>
                    <a:pt x="9056" y="101990"/>
                    <a:pt x="27106" y="93360"/>
                    <a:pt x="30205" y="107278"/>
                  </a:cubicBezTo>
                  <a:cubicBezTo>
                    <a:pt x="33305" y="121134"/>
                    <a:pt x="16531" y="124051"/>
                    <a:pt x="27227" y="136146"/>
                  </a:cubicBezTo>
                  <a:lnTo>
                    <a:pt x="28139" y="137179"/>
                  </a:lnTo>
                  <a:cubicBezTo>
                    <a:pt x="35250" y="145140"/>
                    <a:pt x="39929" y="154986"/>
                    <a:pt x="41692" y="165560"/>
                  </a:cubicBezTo>
                  <a:cubicBezTo>
                    <a:pt x="43029" y="172914"/>
                    <a:pt x="46007" y="181119"/>
                    <a:pt x="55123" y="189505"/>
                  </a:cubicBezTo>
                  <a:cubicBezTo>
                    <a:pt x="60620" y="194617"/>
                    <a:pt x="72007" y="199060"/>
                    <a:pt x="83254" y="199060"/>
                  </a:cubicBezTo>
                  <a:cubicBezTo>
                    <a:pt x="87921" y="199060"/>
                    <a:pt x="92564" y="198295"/>
                    <a:pt x="96753" y="196495"/>
                  </a:cubicBezTo>
                  <a:cubicBezTo>
                    <a:pt x="99021" y="195528"/>
                    <a:pt x="100935" y="195117"/>
                    <a:pt x="102647" y="195117"/>
                  </a:cubicBezTo>
                  <a:cubicBezTo>
                    <a:pt x="109976" y="195117"/>
                    <a:pt x="113604" y="202645"/>
                    <a:pt x="125378" y="206340"/>
                  </a:cubicBezTo>
                  <a:cubicBezTo>
                    <a:pt x="127873" y="207120"/>
                    <a:pt x="130493" y="207501"/>
                    <a:pt x="133146" y="207501"/>
                  </a:cubicBezTo>
                  <a:cubicBezTo>
                    <a:pt x="146004" y="207501"/>
                    <a:pt x="159656" y="198547"/>
                    <a:pt x="163787" y="182577"/>
                  </a:cubicBezTo>
                  <a:cubicBezTo>
                    <a:pt x="168770" y="163312"/>
                    <a:pt x="163240" y="156566"/>
                    <a:pt x="174848" y="152859"/>
                  </a:cubicBezTo>
                  <a:cubicBezTo>
                    <a:pt x="186516" y="149212"/>
                    <a:pt x="205478" y="137665"/>
                    <a:pt x="199887" y="119797"/>
                  </a:cubicBezTo>
                  <a:cubicBezTo>
                    <a:pt x="194843" y="103753"/>
                    <a:pt x="177826" y="114145"/>
                    <a:pt x="174726" y="100228"/>
                  </a:cubicBezTo>
                  <a:cubicBezTo>
                    <a:pt x="171566" y="86311"/>
                    <a:pt x="188400" y="83454"/>
                    <a:pt x="177704" y="71360"/>
                  </a:cubicBezTo>
                  <a:lnTo>
                    <a:pt x="176793" y="70327"/>
                  </a:lnTo>
                  <a:cubicBezTo>
                    <a:pt x="169682" y="62305"/>
                    <a:pt x="165002" y="52459"/>
                    <a:pt x="163179" y="41945"/>
                  </a:cubicBezTo>
                  <a:cubicBezTo>
                    <a:pt x="161903" y="34592"/>
                    <a:pt x="159047" y="26266"/>
                    <a:pt x="149809" y="18000"/>
                  </a:cubicBezTo>
                  <a:cubicBezTo>
                    <a:pt x="142873" y="11753"/>
                    <a:pt x="131713" y="7862"/>
                    <a:pt x="121678" y="7862"/>
                  </a:cubicBezTo>
                  <a:cubicBezTo>
                    <a:pt x="116679" y="7862"/>
                    <a:pt x="111958" y="8828"/>
                    <a:pt x="108179" y="10950"/>
                  </a:cubicBezTo>
                  <a:cubicBezTo>
                    <a:pt x="105815" y="12290"/>
                    <a:pt x="103825" y="12847"/>
                    <a:pt x="102024" y="12847"/>
                  </a:cubicBezTo>
                  <a:cubicBezTo>
                    <a:pt x="95166" y="12847"/>
                    <a:pt x="91058" y="4776"/>
                    <a:pt x="79554" y="1166"/>
                  </a:cubicBezTo>
                  <a:cubicBezTo>
                    <a:pt x="77050" y="383"/>
                    <a:pt x="74421" y="0"/>
                    <a:pt x="717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 name="Google Shape;508;p19"/>
          <p:cNvSpPr/>
          <p:nvPr/>
        </p:nvSpPr>
        <p:spPr>
          <a:xfrm>
            <a:off x="6100772" y="3731183"/>
            <a:ext cx="3216250" cy="1464904"/>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9"/>
          <p:cNvSpPr txBox="1"/>
          <p:nvPr>
            <p:ph type="ctrTitle"/>
          </p:nvPr>
        </p:nvSpPr>
        <p:spPr>
          <a:xfrm flipH="1">
            <a:off x="4658818" y="1716650"/>
            <a:ext cx="3627000" cy="570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400">
                <a:solidFill>
                  <a:schemeClr val="accent6"/>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510" name="Google Shape;510;p19"/>
          <p:cNvSpPr txBox="1"/>
          <p:nvPr>
            <p:ph idx="1" type="subTitle"/>
          </p:nvPr>
        </p:nvSpPr>
        <p:spPr>
          <a:xfrm flipH="1">
            <a:off x="4663550" y="2459575"/>
            <a:ext cx="3627000" cy="124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bg>
      <p:bgPr>
        <a:solidFill>
          <a:schemeClr val="accent6"/>
        </a:solidFill>
      </p:bgPr>
    </p:bg>
    <p:spTree>
      <p:nvGrpSpPr>
        <p:cNvPr id="511" name="Shape 511"/>
        <p:cNvGrpSpPr/>
        <p:nvPr/>
      </p:nvGrpSpPr>
      <p:grpSpPr>
        <a:xfrm>
          <a:off x="0" y="0"/>
          <a:ext cx="0" cy="0"/>
          <a:chOff x="0" y="0"/>
          <a:chExt cx="0" cy="0"/>
        </a:xfrm>
      </p:grpSpPr>
      <p:sp>
        <p:nvSpPr>
          <p:cNvPr id="512" name="Google Shape;512;p20"/>
          <p:cNvSpPr/>
          <p:nvPr/>
        </p:nvSpPr>
        <p:spPr>
          <a:xfrm flipH="1" rot="10800000">
            <a:off x="3577690" y="-99309"/>
            <a:ext cx="6235563" cy="5342109"/>
          </a:xfrm>
          <a:custGeom>
            <a:rect b="b" l="l" r="r" t="t"/>
            <a:pathLst>
              <a:path extrusionOk="0" h="209803" w="244892">
                <a:moveTo>
                  <a:pt x="244892" y="0"/>
                </a:moveTo>
                <a:lnTo>
                  <a:pt x="0" y="442"/>
                </a:lnTo>
                <a:cubicBezTo>
                  <a:pt x="0" y="442"/>
                  <a:pt x="31537" y="13225"/>
                  <a:pt x="35069" y="44551"/>
                </a:cubicBezTo>
                <a:cubicBezTo>
                  <a:pt x="38580" y="75877"/>
                  <a:pt x="30822" y="98374"/>
                  <a:pt x="47389" y="119125"/>
                </a:cubicBezTo>
                <a:cubicBezTo>
                  <a:pt x="63935" y="139897"/>
                  <a:pt x="83971" y="148327"/>
                  <a:pt x="78715" y="179654"/>
                </a:cubicBezTo>
                <a:cubicBezTo>
                  <a:pt x="76318" y="193824"/>
                  <a:pt x="82794" y="203390"/>
                  <a:pt x="90594" y="209593"/>
                </a:cubicBezTo>
                <a:lnTo>
                  <a:pt x="244892" y="209803"/>
                </a:lnTo>
                <a:lnTo>
                  <a:pt x="244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0"/>
          <p:cNvSpPr txBox="1"/>
          <p:nvPr>
            <p:ph type="title"/>
          </p:nvPr>
        </p:nvSpPr>
        <p:spPr>
          <a:xfrm>
            <a:off x="873325" y="1505600"/>
            <a:ext cx="3145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A6EF2"/>
              </a:buClr>
              <a:buSzPts val="2600"/>
              <a:buNone/>
              <a:defRPr sz="2400">
                <a:solidFill>
                  <a:srgbClr val="2A6EF2"/>
                </a:solidFill>
              </a:defRPr>
            </a:lvl1pPr>
            <a:lvl2pPr lvl="1" rtl="0">
              <a:spcBef>
                <a:spcPts val="0"/>
              </a:spcBef>
              <a:spcAft>
                <a:spcPts val="0"/>
              </a:spcAft>
              <a:buClr>
                <a:srgbClr val="2A6EF2"/>
              </a:buClr>
              <a:buSzPts val="2800"/>
              <a:buNone/>
              <a:defRPr>
                <a:solidFill>
                  <a:srgbClr val="2A6EF2"/>
                </a:solidFill>
                <a:latin typeface="Poppins"/>
                <a:ea typeface="Poppins"/>
                <a:cs typeface="Poppins"/>
                <a:sym typeface="Poppins"/>
              </a:defRPr>
            </a:lvl2pPr>
            <a:lvl3pPr lvl="2" rtl="0">
              <a:spcBef>
                <a:spcPts val="0"/>
              </a:spcBef>
              <a:spcAft>
                <a:spcPts val="0"/>
              </a:spcAft>
              <a:buClr>
                <a:srgbClr val="2A6EF2"/>
              </a:buClr>
              <a:buSzPts val="2800"/>
              <a:buNone/>
              <a:defRPr>
                <a:solidFill>
                  <a:srgbClr val="2A6EF2"/>
                </a:solidFill>
                <a:latin typeface="Poppins"/>
                <a:ea typeface="Poppins"/>
                <a:cs typeface="Poppins"/>
                <a:sym typeface="Poppins"/>
              </a:defRPr>
            </a:lvl3pPr>
            <a:lvl4pPr lvl="3" rtl="0">
              <a:spcBef>
                <a:spcPts val="0"/>
              </a:spcBef>
              <a:spcAft>
                <a:spcPts val="0"/>
              </a:spcAft>
              <a:buClr>
                <a:srgbClr val="2A6EF2"/>
              </a:buClr>
              <a:buSzPts val="2800"/>
              <a:buNone/>
              <a:defRPr>
                <a:solidFill>
                  <a:srgbClr val="2A6EF2"/>
                </a:solidFill>
                <a:latin typeface="Poppins"/>
                <a:ea typeface="Poppins"/>
                <a:cs typeface="Poppins"/>
                <a:sym typeface="Poppins"/>
              </a:defRPr>
            </a:lvl4pPr>
            <a:lvl5pPr lvl="4" rtl="0">
              <a:spcBef>
                <a:spcPts val="0"/>
              </a:spcBef>
              <a:spcAft>
                <a:spcPts val="0"/>
              </a:spcAft>
              <a:buClr>
                <a:srgbClr val="2A6EF2"/>
              </a:buClr>
              <a:buSzPts val="2800"/>
              <a:buNone/>
              <a:defRPr>
                <a:solidFill>
                  <a:srgbClr val="2A6EF2"/>
                </a:solidFill>
                <a:latin typeface="Poppins"/>
                <a:ea typeface="Poppins"/>
                <a:cs typeface="Poppins"/>
                <a:sym typeface="Poppins"/>
              </a:defRPr>
            </a:lvl5pPr>
            <a:lvl6pPr lvl="5" rtl="0">
              <a:spcBef>
                <a:spcPts val="0"/>
              </a:spcBef>
              <a:spcAft>
                <a:spcPts val="0"/>
              </a:spcAft>
              <a:buClr>
                <a:srgbClr val="2A6EF2"/>
              </a:buClr>
              <a:buSzPts val="2800"/>
              <a:buNone/>
              <a:defRPr>
                <a:solidFill>
                  <a:srgbClr val="2A6EF2"/>
                </a:solidFill>
                <a:latin typeface="Poppins"/>
                <a:ea typeface="Poppins"/>
                <a:cs typeface="Poppins"/>
                <a:sym typeface="Poppins"/>
              </a:defRPr>
            </a:lvl6pPr>
            <a:lvl7pPr lvl="6" rtl="0">
              <a:spcBef>
                <a:spcPts val="0"/>
              </a:spcBef>
              <a:spcAft>
                <a:spcPts val="0"/>
              </a:spcAft>
              <a:buClr>
                <a:srgbClr val="2A6EF2"/>
              </a:buClr>
              <a:buSzPts val="2800"/>
              <a:buNone/>
              <a:defRPr>
                <a:solidFill>
                  <a:srgbClr val="2A6EF2"/>
                </a:solidFill>
                <a:latin typeface="Poppins"/>
                <a:ea typeface="Poppins"/>
                <a:cs typeface="Poppins"/>
                <a:sym typeface="Poppins"/>
              </a:defRPr>
            </a:lvl7pPr>
            <a:lvl8pPr lvl="7" rtl="0">
              <a:spcBef>
                <a:spcPts val="0"/>
              </a:spcBef>
              <a:spcAft>
                <a:spcPts val="0"/>
              </a:spcAft>
              <a:buClr>
                <a:srgbClr val="2A6EF2"/>
              </a:buClr>
              <a:buSzPts val="2800"/>
              <a:buNone/>
              <a:defRPr>
                <a:solidFill>
                  <a:srgbClr val="2A6EF2"/>
                </a:solidFill>
                <a:latin typeface="Poppins"/>
                <a:ea typeface="Poppins"/>
                <a:cs typeface="Poppins"/>
                <a:sym typeface="Poppins"/>
              </a:defRPr>
            </a:lvl8pPr>
            <a:lvl9pPr lvl="8" rtl="0">
              <a:spcBef>
                <a:spcPts val="0"/>
              </a:spcBef>
              <a:spcAft>
                <a:spcPts val="0"/>
              </a:spcAft>
              <a:buClr>
                <a:srgbClr val="2A6EF2"/>
              </a:buClr>
              <a:buSzPts val="2800"/>
              <a:buNone/>
              <a:defRPr>
                <a:solidFill>
                  <a:srgbClr val="2A6EF2"/>
                </a:solidFill>
                <a:latin typeface="Poppins"/>
                <a:ea typeface="Poppins"/>
                <a:cs typeface="Poppins"/>
                <a:sym typeface="Poppins"/>
              </a:defRPr>
            </a:lvl9pPr>
          </a:lstStyle>
          <a:p/>
        </p:txBody>
      </p:sp>
      <p:sp>
        <p:nvSpPr>
          <p:cNvPr id="514" name="Google Shape;514;p20"/>
          <p:cNvSpPr txBox="1"/>
          <p:nvPr>
            <p:ph idx="1" type="subTitle"/>
          </p:nvPr>
        </p:nvSpPr>
        <p:spPr>
          <a:xfrm>
            <a:off x="873325" y="2446250"/>
            <a:ext cx="3517500" cy="1248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155" name="Shape 155"/>
        <p:cNvGrpSpPr/>
        <p:nvPr/>
      </p:nvGrpSpPr>
      <p:grpSpPr>
        <a:xfrm>
          <a:off x="0" y="0"/>
          <a:ext cx="0" cy="0"/>
          <a:chOff x="0" y="0"/>
          <a:chExt cx="0" cy="0"/>
        </a:xfrm>
      </p:grpSpPr>
      <p:grpSp>
        <p:nvGrpSpPr>
          <p:cNvPr id="156" name="Google Shape;156;p3"/>
          <p:cNvGrpSpPr/>
          <p:nvPr/>
        </p:nvGrpSpPr>
        <p:grpSpPr>
          <a:xfrm>
            <a:off x="3731015" y="-1224453"/>
            <a:ext cx="6943435" cy="7011795"/>
            <a:chOff x="4829603" y="195829"/>
            <a:chExt cx="4569853" cy="4614844"/>
          </a:xfrm>
        </p:grpSpPr>
        <p:sp>
          <p:nvSpPr>
            <p:cNvPr id="157" name="Google Shape;157;p3"/>
            <p:cNvSpPr/>
            <p:nvPr/>
          </p:nvSpPr>
          <p:spPr>
            <a:xfrm>
              <a:off x="4830281" y="195829"/>
              <a:ext cx="4568496" cy="4614844"/>
            </a:xfrm>
            <a:custGeom>
              <a:rect b="b" l="l" r="r" t="t"/>
              <a:pathLst>
                <a:path extrusionOk="0" h="207502" w="205418">
                  <a:moveTo>
                    <a:pt x="71753" y="0"/>
                  </a:moveTo>
                  <a:cubicBezTo>
                    <a:pt x="58891" y="0"/>
                    <a:pt x="45222" y="8920"/>
                    <a:pt x="41145" y="24928"/>
                  </a:cubicBezTo>
                  <a:cubicBezTo>
                    <a:pt x="36161" y="44194"/>
                    <a:pt x="41692" y="50940"/>
                    <a:pt x="30023" y="54647"/>
                  </a:cubicBezTo>
                  <a:cubicBezTo>
                    <a:pt x="18415" y="58294"/>
                    <a:pt x="0" y="69658"/>
                    <a:pt x="5045" y="87708"/>
                  </a:cubicBezTo>
                  <a:cubicBezTo>
                    <a:pt x="8995" y="101990"/>
                    <a:pt x="27045" y="93360"/>
                    <a:pt x="30205" y="107278"/>
                  </a:cubicBezTo>
                  <a:cubicBezTo>
                    <a:pt x="33305" y="121134"/>
                    <a:pt x="16531" y="124051"/>
                    <a:pt x="27227" y="136146"/>
                  </a:cubicBezTo>
                  <a:lnTo>
                    <a:pt x="28078" y="137179"/>
                  </a:lnTo>
                  <a:cubicBezTo>
                    <a:pt x="35189" y="145140"/>
                    <a:pt x="39929" y="154986"/>
                    <a:pt x="41692" y="165560"/>
                  </a:cubicBezTo>
                  <a:cubicBezTo>
                    <a:pt x="43029" y="172914"/>
                    <a:pt x="46006" y="181119"/>
                    <a:pt x="55062" y="189505"/>
                  </a:cubicBezTo>
                  <a:cubicBezTo>
                    <a:pt x="60602" y="194617"/>
                    <a:pt x="71971" y="199060"/>
                    <a:pt x="83204" y="199060"/>
                  </a:cubicBezTo>
                  <a:cubicBezTo>
                    <a:pt x="87865" y="199060"/>
                    <a:pt x="92504" y="198295"/>
                    <a:pt x="96692" y="196495"/>
                  </a:cubicBezTo>
                  <a:cubicBezTo>
                    <a:pt x="98971" y="195528"/>
                    <a:pt x="100893" y="195117"/>
                    <a:pt x="102609" y="195117"/>
                  </a:cubicBezTo>
                  <a:cubicBezTo>
                    <a:pt x="109957" y="195117"/>
                    <a:pt x="113554" y="202645"/>
                    <a:pt x="125378" y="206340"/>
                  </a:cubicBezTo>
                  <a:cubicBezTo>
                    <a:pt x="127862" y="207120"/>
                    <a:pt x="130475" y="207501"/>
                    <a:pt x="133124" y="207501"/>
                  </a:cubicBezTo>
                  <a:cubicBezTo>
                    <a:pt x="145962" y="207501"/>
                    <a:pt x="159656" y="198547"/>
                    <a:pt x="163787" y="182577"/>
                  </a:cubicBezTo>
                  <a:cubicBezTo>
                    <a:pt x="168770" y="163312"/>
                    <a:pt x="163240" y="156505"/>
                    <a:pt x="174848" y="152859"/>
                  </a:cubicBezTo>
                  <a:cubicBezTo>
                    <a:pt x="186456" y="149212"/>
                    <a:pt x="205417" y="137665"/>
                    <a:pt x="199826" y="119797"/>
                  </a:cubicBezTo>
                  <a:cubicBezTo>
                    <a:pt x="194842" y="103753"/>
                    <a:pt x="177826" y="114145"/>
                    <a:pt x="174665" y="100228"/>
                  </a:cubicBezTo>
                  <a:cubicBezTo>
                    <a:pt x="171566" y="86311"/>
                    <a:pt x="188340" y="83454"/>
                    <a:pt x="177643" y="71360"/>
                  </a:cubicBezTo>
                  <a:lnTo>
                    <a:pt x="176793" y="70327"/>
                  </a:lnTo>
                  <a:cubicBezTo>
                    <a:pt x="169682" y="62305"/>
                    <a:pt x="164942" y="52459"/>
                    <a:pt x="163179" y="41945"/>
                  </a:cubicBezTo>
                  <a:cubicBezTo>
                    <a:pt x="161903" y="34592"/>
                    <a:pt x="158986" y="26266"/>
                    <a:pt x="149809" y="18000"/>
                  </a:cubicBezTo>
                  <a:cubicBezTo>
                    <a:pt x="142872" y="11753"/>
                    <a:pt x="131713" y="7862"/>
                    <a:pt x="121678" y="7862"/>
                  </a:cubicBezTo>
                  <a:cubicBezTo>
                    <a:pt x="116678" y="7862"/>
                    <a:pt x="111958" y="8828"/>
                    <a:pt x="108178" y="10950"/>
                  </a:cubicBezTo>
                  <a:cubicBezTo>
                    <a:pt x="105815" y="12290"/>
                    <a:pt x="103825" y="12847"/>
                    <a:pt x="102024" y="12847"/>
                  </a:cubicBezTo>
                  <a:cubicBezTo>
                    <a:pt x="95166" y="12847"/>
                    <a:pt x="91058" y="4776"/>
                    <a:pt x="79554" y="1166"/>
                  </a:cubicBezTo>
                  <a:cubicBezTo>
                    <a:pt x="77050" y="383"/>
                    <a:pt x="74419" y="0"/>
                    <a:pt x="717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4829603" y="195829"/>
              <a:ext cx="4569853" cy="4614844"/>
            </a:xfrm>
            <a:custGeom>
              <a:rect b="b" l="l" r="r" t="t"/>
              <a:pathLst>
                <a:path extrusionOk="0" h="207502" w="205479">
                  <a:moveTo>
                    <a:pt x="71758" y="0"/>
                  </a:moveTo>
                  <a:cubicBezTo>
                    <a:pt x="58908" y="0"/>
                    <a:pt x="45273" y="8920"/>
                    <a:pt x="41145" y="24928"/>
                  </a:cubicBezTo>
                  <a:cubicBezTo>
                    <a:pt x="36161" y="44194"/>
                    <a:pt x="41692" y="50940"/>
                    <a:pt x="30084" y="54647"/>
                  </a:cubicBezTo>
                  <a:cubicBezTo>
                    <a:pt x="18415" y="58294"/>
                    <a:pt x="1" y="69658"/>
                    <a:pt x="5045" y="87708"/>
                  </a:cubicBezTo>
                  <a:cubicBezTo>
                    <a:pt x="9056" y="101990"/>
                    <a:pt x="27106" y="93360"/>
                    <a:pt x="30205" y="107278"/>
                  </a:cubicBezTo>
                  <a:cubicBezTo>
                    <a:pt x="33305" y="121134"/>
                    <a:pt x="16531" y="124051"/>
                    <a:pt x="27227" y="136146"/>
                  </a:cubicBezTo>
                  <a:lnTo>
                    <a:pt x="28139" y="137179"/>
                  </a:lnTo>
                  <a:cubicBezTo>
                    <a:pt x="35250" y="145140"/>
                    <a:pt x="39929" y="154986"/>
                    <a:pt x="41692" y="165560"/>
                  </a:cubicBezTo>
                  <a:cubicBezTo>
                    <a:pt x="43029" y="172914"/>
                    <a:pt x="46007" y="181119"/>
                    <a:pt x="55123" y="189505"/>
                  </a:cubicBezTo>
                  <a:cubicBezTo>
                    <a:pt x="60620" y="194617"/>
                    <a:pt x="72007" y="199060"/>
                    <a:pt x="83254" y="199060"/>
                  </a:cubicBezTo>
                  <a:cubicBezTo>
                    <a:pt x="87921" y="199060"/>
                    <a:pt x="92564" y="198295"/>
                    <a:pt x="96753" y="196495"/>
                  </a:cubicBezTo>
                  <a:cubicBezTo>
                    <a:pt x="99021" y="195528"/>
                    <a:pt x="100935" y="195117"/>
                    <a:pt x="102647" y="195117"/>
                  </a:cubicBezTo>
                  <a:cubicBezTo>
                    <a:pt x="109976" y="195117"/>
                    <a:pt x="113604" y="202645"/>
                    <a:pt x="125378" y="206340"/>
                  </a:cubicBezTo>
                  <a:cubicBezTo>
                    <a:pt x="127873" y="207120"/>
                    <a:pt x="130493" y="207501"/>
                    <a:pt x="133146" y="207501"/>
                  </a:cubicBezTo>
                  <a:cubicBezTo>
                    <a:pt x="146004" y="207501"/>
                    <a:pt x="159656" y="198547"/>
                    <a:pt x="163787" y="182577"/>
                  </a:cubicBezTo>
                  <a:cubicBezTo>
                    <a:pt x="168770" y="163312"/>
                    <a:pt x="163240" y="156566"/>
                    <a:pt x="174848" y="152859"/>
                  </a:cubicBezTo>
                  <a:cubicBezTo>
                    <a:pt x="186516" y="149212"/>
                    <a:pt x="205478" y="137665"/>
                    <a:pt x="199887" y="119797"/>
                  </a:cubicBezTo>
                  <a:cubicBezTo>
                    <a:pt x="194843" y="103753"/>
                    <a:pt x="177826" y="114145"/>
                    <a:pt x="174726" y="100228"/>
                  </a:cubicBezTo>
                  <a:cubicBezTo>
                    <a:pt x="171566" y="86311"/>
                    <a:pt x="188400" y="83454"/>
                    <a:pt x="177704" y="71360"/>
                  </a:cubicBezTo>
                  <a:lnTo>
                    <a:pt x="176793" y="70327"/>
                  </a:lnTo>
                  <a:cubicBezTo>
                    <a:pt x="169682" y="62305"/>
                    <a:pt x="165002" y="52459"/>
                    <a:pt x="163179" y="41945"/>
                  </a:cubicBezTo>
                  <a:cubicBezTo>
                    <a:pt x="161903" y="34592"/>
                    <a:pt x="159047" y="26266"/>
                    <a:pt x="149809" y="18000"/>
                  </a:cubicBezTo>
                  <a:cubicBezTo>
                    <a:pt x="142873" y="11753"/>
                    <a:pt x="131713" y="7862"/>
                    <a:pt x="121678" y="7862"/>
                  </a:cubicBezTo>
                  <a:cubicBezTo>
                    <a:pt x="116679" y="7862"/>
                    <a:pt x="111958" y="8828"/>
                    <a:pt x="108179" y="10950"/>
                  </a:cubicBezTo>
                  <a:cubicBezTo>
                    <a:pt x="105815" y="12290"/>
                    <a:pt x="103825" y="12847"/>
                    <a:pt x="102024" y="12847"/>
                  </a:cubicBezTo>
                  <a:cubicBezTo>
                    <a:pt x="95166" y="12847"/>
                    <a:pt x="91058" y="4776"/>
                    <a:pt x="79554" y="1166"/>
                  </a:cubicBezTo>
                  <a:cubicBezTo>
                    <a:pt x="77050" y="383"/>
                    <a:pt x="74421" y="0"/>
                    <a:pt x="717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3"/>
          <p:cNvSpPr/>
          <p:nvPr/>
        </p:nvSpPr>
        <p:spPr>
          <a:xfrm>
            <a:off x="-70875" y="-26200"/>
            <a:ext cx="5014261" cy="5197294"/>
          </a:xfrm>
          <a:custGeom>
            <a:rect b="b" l="l" r="r" t="t"/>
            <a:pathLst>
              <a:path extrusionOk="0" h="173808" w="167687">
                <a:moveTo>
                  <a:pt x="954" y="1"/>
                </a:moveTo>
                <a:cubicBezTo>
                  <a:pt x="600" y="1"/>
                  <a:pt x="280" y="9"/>
                  <a:pt x="0" y="21"/>
                </a:cubicBezTo>
                <a:lnTo>
                  <a:pt x="0" y="30969"/>
                </a:lnTo>
                <a:lnTo>
                  <a:pt x="0" y="86880"/>
                </a:lnTo>
                <a:lnTo>
                  <a:pt x="0" y="86912"/>
                </a:lnTo>
                <a:lnTo>
                  <a:pt x="0" y="142840"/>
                </a:lnTo>
                <a:lnTo>
                  <a:pt x="0" y="173787"/>
                </a:lnTo>
                <a:cubicBezTo>
                  <a:pt x="280" y="173800"/>
                  <a:pt x="600" y="173808"/>
                  <a:pt x="954" y="173808"/>
                </a:cubicBezTo>
                <a:cubicBezTo>
                  <a:pt x="5277" y="173808"/>
                  <a:pt x="14632" y="172585"/>
                  <a:pt x="17969" y="162397"/>
                </a:cubicBezTo>
                <a:cubicBezTo>
                  <a:pt x="20925" y="153355"/>
                  <a:pt x="28504" y="151874"/>
                  <a:pt x="33151" y="151874"/>
                </a:cubicBezTo>
                <a:cubicBezTo>
                  <a:pt x="35413" y="151874"/>
                  <a:pt x="36980" y="152225"/>
                  <a:pt x="36980" y="152225"/>
                </a:cubicBezTo>
                <a:cubicBezTo>
                  <a:pt x="36980" y="152225"/>
                  <a:pt x="41083" y="153482"/>
                  <a:pt x="46552" y="153482"/>
                </a:cubicBezTo>
                <a:cubicBezTo>
                  <a:pt x="53346" y="153482"/>
                  <a:pt x="62248" y="151542"/>
                  <a:pt x="68008" y="142840"/>
                </a:cubicBezTo>
                <a:cubicBezTo>
                  <a:pt x="68008" y="142840"/>
                  <a:pt x="70635" y="136687"/>
                  <a:pt x="77941" y="136687"/>
                </a:cubicBezTo>
                <a:cubicBezTo>
                  <a:pt x="79143" y="136687"/>
                  <a:pt x="80471" y="136853"/>
                  <a:pt x="81934" y="137240"/>
                </a:cubicBezTo>
                <a:cubicBezTo>
                  <a:pt x="90344" y="139463"/>
                  <a:pt x="99955" y="147363"/>
                  <a:pt x="112277" y="147363"/>
                </a:cubicBezTo>
                <a:cubicBezTo>
                  <a:pt x="115163" y="147363"/>
                  <a:pt x="118198" y="146929"/>
                  <a:pt x="121401" y="145888"/>
                </a:cubicBezTo>
                <a:cubicBezTo>
                  <a:pt x="131508" y="142599"/>
                  <a:pt x="136674" y="134272"/>
                  <a:pt x="139177" y="128144"/>
                </a:cubicBezTo>
                <a:cubicBezTo>
                  <a:pt x="140493" y="124887"/>
                  <a:pt x="141054" y="121373"/>
                  <a:pt x="140974" y="117844"/>
                </a:cubicBezTo>
                <a:cubicBezTo>
                  <a:pt x="140878" y="114122"/>
                  <a:pt x="142017" y="108057"/>
                  <a:pt x="150183" y="106405"/>
                </a:cubicBezTo>
                <a:cubicBezTo>
                  <a:pt x="162199" y="103998"/>
                  <a:pt x="167349" y="96073"/>
                  <a:pt x="167686" y="86912"/>
                </a:cubicBezTo>
                <a:cubicBezTo>
                  <a:pt x="167365" y="77767"/>
                  <a:pt x="162215" y="69826"/>
                  <a:pt x="150183" y="67387"/>
                </a:cubicBezTo>
                <a:cubicBezTo>
                  <a:pt x="142017" y="65719"/>
                  <a:pt x="140878" y="59670"/>
                  <a:pt x="140974" y="55948"/>
                </a:cubicBezTo>
                <a:cubicBezTo>
                  <a:pt x="141086" y="52435"/>
                  <a:pt x="140525" y="48921"/>
                  <a:pt x="139177" y="45648"/>
                </a:cubicBezTo>
                <a:cubicBezTo>
                  <a:pt x="136674" y="39504"/>
                  <a:pt x="131508" y="31193"/>
                  <a:pt x="121401" y="27904"/>
                </a:cubicBezTo>
                <a:cubicBezTo>
                  <a:pt x="118194" y="26859"/>
                  <a:pt x="115155" y="26424"/>
                  <a:pt x="112266" y="26424"/>
                </a:cubicBezTo>
                <a:cubicBezTo>
                  <a:pt x="99949" y="26424"/>
                  <a:pt x="90342" y="34330"/>
                  <a:pt x="81934" y="36552"/>
                </a:cubicBezTo>
                <a:cubicBezTo>
                  <a:pt x="80471" y="36939"/>
                  <a:pt x="79143" y="37106"/>
                  <a:pt x="77941" y="37106"/>
                </a:cubicBezTo>
                <a:cubicBezTo>
                  <a:pt x="70635" y="37106"/>
                  <a:pt x="68008" y="30953"/>
                  <a:pt x="68008" y="30953"/>
                </a:cubicBezTo>
                <a:lnTo>
                  <a:pt x="67976" y="30953"/>
                </a:lnTo>
                <a:cubicBezTo>
                  <a:pt x="62220" y="22269"/>
                  <a:pt x="53316" y="20335"/>
                  <a:pt x="46526" y="20335"/>
                </a:cubicBezTo>
                <a:cubicBezTo>
                  <a:pt x="41071" y="20335"/>
                  <a:pt x="36980" y="21583"/>
                  <a:pt x="36980" y="21583"/>
                </a:cubicBezTo>
                <a:cubicBezTo>
                  <a:pt x="36980" y="21583"/>
                  <a:pt x="35421" y="21931"/>
                  <a:pt x="33168" y="21931"/>
                </a:cubicBezTo>
                <a:cubicBezTo>
                  <a:pt x="28523" y="21931"/>
                  <a:pt x="20929" y="20454"/>
                  <a:pt x="17969" y="11412"/>
                </a:cubicBezTo>
                <a:cubicBezTo>
                  <a:pt x="14632" y="1224"/>
                  <a:pt x="5277" y="1"/>
                  <a:pt x="9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1438197" y="-34445"/>
            <a:ext cx="66599" cy="5781"/>
          </a:xfrm>
          <a:custGeom>
            <a:rect b="b" l="l" r="r" t="t"/>
            <a:pathLst>
              <a:path extrusionOk="0" h="177" w="2039">
                <a:moveTo>
                  <a:pt x="1" y="0"/>
                </a:moveTo>
                <a:cubicBezTo>
                  <a:pt x="322" y="128"/>
                  <a:pt x="675" y="176"/>
                  <a:pt x="1012" y="176"/>
                </a:cubicBezTo>
                <a:cubicBezTo>
                  <a:pt x="1349" y="176"/>
                  <a:pt x="1718" y="128"/>
                  <a:pt x="2039" y="0"/>
                </a:cubicBezTo>
                <a:close/>
              </a:path>
            </a:pathLst>
          </a:custGeom>
          <a:solidFill>
            <a:srgbClr val="FF8D00">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txBox="1"/>
          <p:nvPr>
            <p:ph type="title"/>
          </p:nvPr>
        </p:nvSpPr>
        <p:spPr>
          <a:xfrm>
            <a:off x="626900" y="2089125"/>
            <a:ext cx="3023700" cy="523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A6EF2"/>
              </a:buClr>
              <a:buSzPts val="2600"/>
              <a:buNone/>
              <a:defRPr sz="2400">
                <a:solidFill>
                  <a:srgbClr val="2A6EF2"/>
                </a:solidFill>
              </a:defRPr>
            </a:lvl1pPr>
            <a:lvl2pPr lvl="1" rtl="0">
              <a:spcBef>
                <a:spcPts val="0"/>
              </a:spcBef>
              <a:spcAft>
                <a:spcPts val="0"/>
              </a:spcAft>
              <a:buClr>
                <a:srgbClr val="2A6EF2"/>
              </a:buClr>
              <a:buSzPts val="2800"/>
              <a:buNone/>
              <a:defRPr>
                <a:solidFill>
                  <a:srgbClr val="2A6EF2"/>
                </a:solidFill>
              </a:defRPr>
            </a:lvl2pPr>
            <a:lvl3pPr lvl="2" rtl="0">
              <a:spcBef>
                <a:spcPts val="0"/>
              </a:spcBef>
              <a:spcAft>
                <a:spcPts val="0"/>
              </a:spcAft>
              <a:buClr>
                <a:srgbClr val="2A6EF2"/>
              </a:buClr>
              <a:buSzPts val="2800"/>
              <a:buNone/>
              <a:defRPr>
                <a:solidFill>
                  <a:srgbClr val="2A6EF2"/>
                </a:solidFill>
              </a:defRPr>
            </a:lvl3pPr>
            <a:lvl4pPr lvl="3" rtl="0">
              <a:spcBef>
                <a:spcPts val="0"/>
              </a:spcBef>
              <a:spcAft>
                <a:spcPts val="0"/>
              </a:spcAft>
              <a:buClr>
                <a:srgbClr val="2A6EF2"/>
              </a:buClr>
              <a:buSzPts val="2800"/>
              <a:buNone/>
              <a:defRPr>
                <a:solidFill>
                  <a:srgbClr val="2A6EF2"/>
                </a:solidFill>
              </a:defRPr>
            </a:lvl4pPr>
            <a:lvl5pPr lvl="4" rtl="0">
              <a:spcBef>
                <a:spcPts val="0"/>
              </a:spcBef>
              <a:spcAft>
                <a:spcPts val="0"/>
              </a:spcAft>
              <a:buClr>
                <a:srgbClr val="2A6EF2"/>
              </a:buClr>
              <a:buSzPts val="2800"/>
              <a:buNone/>
              <a:defRPr>
                <a:solidFill>
                  <a:srgbClr val="2A6EF2"/>
                </a:solidFill>
              </a:defRPr>
            </a:lvl5pPr>
            <a:lvl6pPr lvl="5" rtl="0">
              <a:spcBef>
                <a:spcPts val="0"/>
              </a:spcBef>
              <a:spcAft>
                <a:spcPts val="0"/>
              </a:spcAft>
              <a:buClr>
                <a:srgbClr val="2A6EF2"/>
              </a:buClr>
              <a:buSzPts val="2800"/>
              <a:buNone/>
              <a:defRPr>
                <a:solidFill>
                  <a:srgbClr val="2A6EF2"/>
                </a:solidFill>
              </a:defRPr>
            </a:lvl6pPr>
            <a:lvl7pPr lvl="6" rtl="0">
              <a:spcBef>
                <a:spcPts val="0"/>
              </a:spcBef>
              <a:spcAft>
                <a:spcPts val="0"/>
              </a:spcAft>
              <a:buClr>
                <a:srgbClr val="2A6EF2"/>
              </a:buClr>
              <a:buSzPts val="2800"/>
              <a:buNone/>
              <a:defRPr>
                <a:solidFill>
                  <a:srgbClr val="2A6EF2"/>
                </a:solidFill>
              </a:defRPr>
            </a:lvl7pPr>
            <a:lvl8pPr lvl="7" rtl="0">
              <a:spcBef>
                <a:spcPts val="0"/>
              </a:spcBef>
              <a:spcAft>
                <a:spcPts val="0"/>
              </a:spcAft>
              <a:buClr>
                <a:srgbClr val="2A6EF2"/>
              </a:buClr>
              <a:buSzPts val="2800"/>
              <a:buNone/>
              <a:defRPr>
                <a:solidFill>
                  <a:srgbClr val="2A6EF2"/>
                </a:solidFill>
              </a:defRPr>
            </a:lvl8pPr>
            <a:lvl9pPr lvl="8" rtl="0">
              <a:spcBef>
                <a:spcPts val="0"/>
              </a:spcBef>
              <a:spcAft>
                <a:spcPts val="0"/>
              </a:spcAft>
              <a:buClr>
                <a:srgbClr val="2A6EF2"/>
              </a:buClr>
              <a:buSzPts val="2800"/>
              <a:buNone/>
              <a:defRPr>
                <a:solidFill>
                  <a:srgbClr val="2A6EF2"/>
                </a:solidFill>
              </a:defRPr>
            </a:lvl9pPr>
          </a:lstStyle>
          <a:p/>
        </p:txBody>
      </p:sp>
      <p:sp>
        <p:nvSpPr>
          <p:cNvPr id="162" name="Google Shape;162;p3"/>
          <p:cNvSpPr txBox="1"/>
          <p:nvPr>
            <p:ph idx="1" type="subTitle"/>
          </p:nvPr>
        </p:nvSpPr>
        <p:spPr>
          <a:xfrm>
            <a:off x="626900" y="2612925"/>
            <a:ext cx="3382200" cy="7638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63" name="Google Shape;163;p3"/>
          <p:cNvSpPr txBox="1"/>
          <p:nvPr>
            <p:ph hasCustomPrompt="1" idx="2" type="title"/>
          </p:nvPr>
        </p:nvSpPr>
        <p:spPr>
          <a:xfrm>
            <a:off x="626900" y="1435400"/>
            <a:ext cx="1389000" cy="798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2000"/>
              <a:buNone/>
              <a:defRPr sz="4000">
                <a:solidFill>
                  <a:schemeClr val="dk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9">
    <p:spTree>
      <p:nvGrpSpPr>
        <p:cNvPr id="515" name="Shape 515"/>
        <p:cNvGrpSpPr/>
        <p:nvPr/>
      </p:nvGrpSpPr>
      <p:grpSpPr>
        <a:xfrm>
          <a:off x="0" y="0"/>
          <a:ext cx="0" cy="0"/>
          <a:chOff x="0" y="0"/>
          <a:chExt cx="0" cy="0"/>
        </a:xfrm>
      </p:grpSpPr>
      <p:grpSp>
        <p:nvGrpSpPr>
          <p:cNvPr id="516" name="Google Shape;516;p21"/>
          <p:cNvGrpSpPr/>
          <p:nvPr/>
        </p:nvGrpSpPr>
        <p:grpSpPr>
          <a:xfrm rot="5911663">
            <a:off x="4932403" y="-606485"/>
            <a:ext cx="6789086" cy="6913627"/>
            <a:chOff x="4829603" y="195829"/>
            <a:chExt cx="4569853" cy="4614844"/>
          </a:xfrm>
        </p:grpSpPr>
        <p:sp>
          <p:nvSpPr>
            <p:cNvPr id="517" name="Google Shape;517;p21"/>
            <p:cNvSpPr/>
            <p:nvPr/>
          </p:nvSpPr>
          <p:spPr>
            <a:xfrm>
              <a:off x="4830281" y="195829"/>
              <a:ext cx="4568496" cy="4614844"/>
            </a:xfrm>
            <a:custGeom>
              <a:rect b="b" l="l" r="r" t="t"/>
              <a:pathLst>
                <a:path extrusionOk="0" h="207502" w="205418">
                  <a:moveTo>
                    <a:pt x="71753" y="0"/>
                  </a:moveTo>
                  <a:cubicBezTo>
                    <a:pt x="58891" y="0"/>
                    <a:pt x="45222" y="8920"/>
                    <a:pt x="41145" y="24928"/>
                  </a:cubicBezTo>
                  <a:cubicBezTo>
                    <a:pt x="36161" y="44194"/>
                    <a:pt x="41692" y="50940"/>
                    <a:pt x="30023" y="54647"/>
                  </a:cubicBezTo>
                  <a:cubicBezTo>
                    <a:pt x="18415" y="58294"/>
                    <a:pt x="0" y="69658"/>
                    <a:pt x="5045" y="87708"/>
                  </a:cubicBezTo>
                  <a:cubicBezTo>
                    <a:pt x="8995" y="101990"/>
                    <a:pt x="27045" y="93360"/>
                    <a:pt x="30205" y="107278"/>
                  </a:cubicBezTo>
                  <a:cubicBezTo>
                    <a:pt x="33305" y="121134"/>
                    <a:pt x="16531" y="124051"/>
                    <a:pt x="27227" y="136146"/>
                  </a:cubicBezTo>
                  <a:lnTo>
                    <a:pt x="28078" y="137179"/>
                  </a:lnTo>
                  <a:cubicBezTo>
                    <a:pt x="35189" y="145140"/>
                    <a:pt x="39929" y="154986"/>
                    <a:pt x="41692" y="165560"/>
                  </a:cubicBezTo>
                  <a:cubicBezTo>
                    <a:pt x="43029" y="172914"/>
                    <a:pt x="46006" y="181119"/>
                    <a:pt x="55062" y="189505"/>
                  </a:cubicBezTo>
                  <a:cubicBezTo>
                    <a:pt x="60602" y="194617"/>
                    <a:pt x="71971" y="199060"/>
                    <a:pt x="83204" y="199060"/>
                  </a:cubicBezTo>
                  <a:cubicBezTo>
                    <a:pt x="87865" y="199060"/>
                    <a:pt x="92504" y="198295"/>
                    <a:pt x="96692" y="196495"/>
                  </a:cubicBezTo>
                  <a:cubicBezTo>
                    <a:pt x="98971" y="195528"/>
                    <a:pt x="100893" y="195117"/>
                    <a:pt x="102609" y="195117"/>
                  </a:cubicBezTo>
                  <a:cubicBezTo>
                    <a:pt x="109957" y="195117"/>
                    <a:pt x="113554" y="202645"/>
                    <a:pt x="125378" y="206340"/>
                  </a:cubicBezTo>
                  <a:cubicBezTo>
                    <a:pt x="127862" y="207120"/>
                    <a:pt x="130475" y="207501"/>
                    <a:pt x="133124" y="207501"/>
                  </a:cubicBezTo>
                  <a:cubicBezTo>
                    <a:pt x="145962" y="207501"/>
                    <a:pt x="159656" y="198547"/>
                    <a:pt x="163787" y="182577"/>
                  </a:cubicBezTo>
                  <a:cubicBezTo>
                    <a:pt x="168770" y="163312"/>
                    <a:pt x="163240" y="156505"/>
                    <a:pt x="174848" y="152859"/>
                  </a:cubicBezTo>
                  <a:cubicBezTo>
                    <a:pt x="186456" y="149212"/>
                    <a:pt x="205417" y="137665"/>
                    <a:pt x="199826" y="119797"/>
                  </a:cubicBezTo>
                  <a:cubicBezTo>
                    <a:pt x="194842" y="103753"/>
                    <a:pt x="177826" y="114145"/>
                    <a:pt x="174665" y="100228"/>
                  </a:cubicBezTo>
                  <a:cubicBezTo>
                    <a:pt x="171566" y="86311"/>
                    <a:pt x="188340" y="83454"/>
                    <a:pt x="177643" y="71360"/>
                  </a:cubicBezTo>
                  <a:lnTo>
                    <a:pt x="176793" y="70327"/>
                  </a:lnTo>
                  <a:cubicBezTo>
                    <a:pt x="169682" y="62305"/>
                    <a:pt x="164942" y="52459"/>
                    <a:pt x="163179" y="41945"/>
                  </a:cubicBezTo>
                  <a:cubicBezTo>
                    <a:pt x="161903" y="34592"/>
                    <a:pt x="158986" y="26266"/>
                    <a:pt x="149809" y="18000"/>
                  </a:cubicBezTo>
                  <a:cubicBezTo>
                    <a:pt x="142872" y="11753"/>
                    <a:pt x="131713" y="7862"/>
                    <a:pt x="121678" y="7862"/>
                  </a:cubicBezTo>
                  <a:cubicBezTo>
                    <a:pt x="116678" y="7862"/>
                    <a:pt x="111958" y="8828"/>
                    <a:pt x="108178" y="10950"/>
                  </a:cubicBezTo>
                  <a:cubicBezTo>
                    <a:pt x="105815" y="12290"/>
                    <a:pt x="103825" y="12847"/>
                    <a:pt x="102024" y="12847"/>
                  </a:cubicBezTo>
                  <a:cubicBezTo>
                    <a:pt x="95166" y="12847"/>
                    <a:pt x="91058" y="4776"/>
                    <a:pt x="79554" y="1166"/>
                  </a:cubicBezTo>
                  <a:cubicBezTo>
                    <a:pt x="77050" y="383"/>
                    <a:pt x="74419" y="0"/>
                    <a:pt x="7175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1"/>
            <p:cNvSpPr/>
            <p:nvPr/>
          </p:nvSpPr>
          <p:spPr>
            <a:xfrm>
              <a:off x="4829603" y="195829"/>
              <a:ext cx="4569853" cy="4614844"/>
            </a:xfrm>
            <a:custGeom>
              <a:rect b="b" l="l" r="r" t="t"/>
              <a:pathLst>
                <a:path extrusionOk="0" h="207502" w="205479">
                  <a:moveTo>
                    <a:pt x="71758" y="0"/>
                  </a:moveTo>
                  <a:cubicBezTo>
                    <a:pt x="58908" y="0"/>
                    <a:pt x="45273" y="8920"/>
                    <a:pt x="41145" y="24928"/>
                  </a:cubicBezTo>
                  <a:cubicBezTo>
                    <a:pt x="36161" y="44194"/>
                    <a:pt x="41692" y="50940"/>
                    <a:pt x="30084" y="54647"/>
                  </a:cubicBezTo>
                  <a:cubicBezTo>
                    <a:pt x="18415" y="58294"/>
                    <a:pt x="1" y="69658"/>
                    <a:pt x="5045" y="87708"/>
                  </a:cubicBezTo>
                  <a:cubicBezTo>
                    <a:pt x="9056" y="101990"/>
                    <a:pt x="27106" y="93360"/>
                    <a:pt x="30205" y="107278"/>
                  </a:cubicBezTo>
                  <a:cubicBezTo>
                    <a:pt x="33305" y="121134"/>
                    <a:pt x="16531" y="124051"/>
                    <a:pt x="27227" y="136146"/>
                  </a:cubicBezTo>
                  <a:lnTo>
                    <a:pt x="28139" y="137179"/>
                  </a:lnTo>
                  <a:cubicBezTo>
                    <a:pt x="35250" y="145140"/>
                    <a:pt x="39929" y="154986"/>
                    <a:pt x="41692" y="165560"/>
                  </a:cubicBezTo>
                  <a:cubicBezTo>
                    <a:pt x="43029" y="172914"/>
                    <a:pt x="46007" y="181119"/>
                    <a:pt x="55123" y="189505"/>
                  </a:cubicBezTo>
                  <a:cubicBezTo>
                    <a:pt x="60620" y="194617"/>
                    <a:pt x="72007" y="199060"/>
                    <a:pt x="83254" y="199060"/>
                  </a:cubicBezTo>
                  <a:cubicBezTo>
                    <a:pt x="87921" y="199060"/>
                    <a:pt x="92564" y="198295"/>
                    <a:pt x="96753" y="196495"/>
                  </a:cubicBezTo>
                  <a:cubicBezTo>
                    <a:pt x="99021" y="195528"/>
                    <a:pt x="100935" y="195117"/>
                    <a:pt x="102647" y="195117"/>
                  </a:cubicBezTo>
                  <a:cubicBezTo>
                    <a:pt x="109976" y="195117"/>
                    <a:pt x="113604" y="202645"/>
                    <a:pt x="125378" y="206340"/>
                  </a:cubicBezTo>
                  <a:cubicBezTo>
                    <a:pt x="127873" y="207120"/>
                    <a:pt x="130493" y="207501"/>
                    <a:pt x="133146" y="207501"/>
                  </a:cubicBezTo>
                  <a:cubicBezTo>
                    <a:pt x="146004" y="207501"/>
                    <a:pt x="159656" y="198547"/>
                    <a:pt x="163787" y="182577"/>
                  </a:cubicBezTo>
                  <a:cubicBezTo>
                    <a:pt x="168770" y="163312"/>
                    <a:pt x="163240" y="156566"/>
                    <a:pt x="174848" y="152859"/>
                  </a:cubicBezTo>
                  <a:cubicBezTo>
                    <a:pt x="186516" y="149212"/>
                    <a:pt x="205478" y="137665"/>
                    <a:pt x="199887" y="119797"/>
                  </a:cubicBezTo>
                  <a:cubicBezTo>
                    <a:pt x="194843" y="103753"/>
                    <a:pt x="177826" y="114145"/>
                    <a:pt x="174726" y="100228"/>
                  </a:cubicBezTo>
                  <a:cubicBezTo>
                    <a:pt x="171566" y="86311"/>
                    <a:pt x="188400" y="83454"/>
                    <a:pt x="177704" y="71360"/>
                  </a:cubicBezTo>
                  <a:lnTo>
                    <a:pt x="176793" y="70327"/>
                  </a:lnTo>
                  <a:cubicBezTo>
                    <a:pt x="169682" y="62305"/>
                    <a:pt x="165002" y="52459"/>
                    <a:pt x="163179" y="41945"/>
                  </a:cubicBezTo>
                  <a:cubicBezTo>
                    <a:pt x="161903" y="34592"/>
                    <a:pt x="159047" y="26266"/>
                    <a:pt x="149809" y="18000"/>
                  </a:cubicBezTo>
                  <a:cubicBezTo>
                    <a:pt x="142873" y="11753"/>
                    <a:pt x="131713" y="7862"/>
                    <a:pt x="121678" y="7862"/>
                  </a:cubicBezTo>
                  <a:cubicBezTo>
                    <a:pt x="116679" y="7862"/>
                    <a:pt x="111958" y="8828"/>
                    <a:pt x="108179" y="10950"/>
                  </a:cubicBezTo>
                  <a:cubicBezTo>
                    <a:pt x="105815" y="12290"/>
                    <a:pt x="103825" y="12847"/>
                    <a:pt x="102024" y="12847"/>
                  </a:cubicBezTo>
                  <a:cubicBezTo>
                    <a:pt x="95166" y="12847"/>
                    <a:pt x="91058" y="4776"/>
                    <a:pt x="79554" y="1166"/>
                  </a:cubicBezTo>
                  <a:cubicBezTo>
                    <a:pt x="77050" y="383"/>
                    <a:pt x="74421" y="0"/>
                    <a:pt x="7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21"/>
          <p:cNvSpPr/>
          <p:nvPr/>
        </p:nvSpPr>
        <p:spPr>
          <a:xfrm flipH="1" rot="10800000">
            <a:off x="5741050" y="-66042"/>
            <a:ext cx="3642706" cy="1659142"/>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1"/>
          <p:cNvSpPr/>
          <p:nvPr/>
        </p:nvSpPr>
        <p:spPr>
          <a:xfrm flipH="1">
            <a:off x="-239810" y="3811146"/>
            <a:ext cx="3216250" cy="1464904"/>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1"/>
          <p:cNvSpPr txBox="1"/>
          <p:nvPr>
            <p:ph type="title"/>
          </p:nvPr>
        </p:nvSpPr>
        <p:spPr>
          <a:xfrm>
            <a:off x="873325" y="1505600"/>
            <a:ext cx="31455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2A6EF2"/>
              </a:buClr>
              <a:buSzPts val="2600"/>
              <a:buNone/>
              <a:defRPr sz="2400">
                <a:solidFill>
                  <a:srgbClr val="2A6EF2"/>
                </a:solidFill>
              </a:defRPr>
            </a:lvl1pPr>
            <a:lvl2pPr lvl="1">
              <a:spcBef>
                <a:spcPts val="0"/>
              </a:spcBef>
              <a:spcAft>
                <a:spcPts val="0"/>
              </a:spcAft>
              <a:buClr>
                <a:srgbClr val="2A6EF2"/>
              </a:buClr>
              <a:buSzPts val="2800"/>
              <a:buNone/>
              <a:defRPr>
                <a:solidFill>
                  <a:srgbClr val="2A6EF2"/>
                </a:solidFill>
                <a:latin typeface="Poppins"/>
                <a:ea typeface="Poppins"/>
                <a:cs typeface="Poppins"/>
                <a:sym typeface="Poppins"/>
              </a:defRPr>
            </a:lvl2pPr>
            <a:lvl3pPr lvl="2">
              <a:spcBef>
                <a:spcPts val="0"/>
              </a:spcBef>
              <a:spcAft>
                <a:spcPts val="0"/>
              </a:spcAft>
              <a:buClr>
                <a:srgbClr val="2A6EF2"/>
              </a:buClr>
              <a:buSzPts val="2800"/>
              <a:buNone/>
              <a:defRPr>
                <a:solidFill>
                  <a:srgbClr val="2A6EF2"/>
                </a:solidFill>
                <a:latin typeface="Poppins"/>
                <a:ea typeface="Poppins"/>
                <a:cs typeface="Poppins"/>
                <a:sym typeface="Poppins"/>
              </a:defRPr>
            </a:lvl3pPr>
            <a:lvl4pPr lvl="3">
              <a:spcBef>
                <a:spcPts val="0"/>
              </a:spcBef>
              <a:spcAft>
                <a:spcPts val="0"/>
              </a:spcAft>
              <a:buClr>
                <a:srgbClr val="2A6EF2"/>
              </a:buClr>
              <a:buSzPts val="2800"/>
              <a:buNone/>
              <a:defRPr>
                <a:solidFill>
                  <a:srgbClr val="2A6EF2"/>
                </a:solidFill>
                <a:latin typeface="Poppins"/>
                <a:ea typeface="Poppins"/>
                <a:cs typeface="Poppins"/>
                <a:sym typeface="Poppins"/>
              </a:defRPr>
            </a:lvl4pPr>
            <a:lvl5pPr lvl="4">
              <a:spcBef>
                <a:spcPts val="0"/>
              </a:spcBef>
              <a:spcAft>
                <a:spcPts val="0"/>
              </a:spcAft>
              <a:buClr>
                <a:srgbClr val="2A6EF2"/>
              </a:buClr>
              <a:buSzPts val="2800"/>
              <a:buNone/>
              <a:defRPr>
                <a:solidFill>
                  <a:srgbClr val="2A6EF2"/>
                </a:solidFill>
                <a:latin typeface="Poppins"/>
                <a:ea typeface="Poppins"/>
                <a:cs typeface="Poppins"/>
                <a:sym typeface="Poppins"/>
              </a:defRPr>
            </a:lvl5pPr>
            <a:lvl6pPr lvl="5">
              <a:spcBef>
                <a:spcPts val="0"/>
              </a:spcBef>
              <a:spcAft>
                <a:spcPts val="0"/>
              </a:spcAft>
              <a:buClr>
                <a:srgbClr val="2A6EF2"/>
              </a:buClr>
              <a:buSzPts val="2800"/>
              <a:buNone/>
              <a:defRPr>
                <a:solidFill>
                  <a:srgbClr val="2A6EF2"/>
                </a:solidFill>
                <a:latin typeface="Poppins"/>
                <a:ea typeface="Poppins"/>
                <a:cs typeface="Poppins"/>
                <a:sym typeface="Poppins"/>
              </a:defRPr>
            </a:lvl6pPr>
            <a:lvl7pPr lvl="6">
              <a:spcBef>
                <a:spcPts val="0"/>
              </a:spcBef>
              <a:spcAft>
                <a:spcPts val="0"/>
              </a:spcAft>
              <a:buClr>
                <a:srgbClr val="2A6EF2"/>
              </a:buClr>
              <a:buSzPts val="2800"/>
              <a:buNone/>
              <a:defRPr>
                <a:solidFill>
                  <a:srgbClr val="2A6EF2"/>
                </a:solidFill>
                <a:latin typeface="Poppins"/>
                <a:ea typeface="Poppins"/>
                <a:cs typeface="Poppins"/>
                <a:sym typeface="Poppins"/>
              </a:defRPr>
            </a:lvl7pPr>
            <a:lvl8pPr lvl="7">
              <a:spcBef>
                <a:spcPts val="0"/>
              </a:spcBef>
              <a:spcAft>
                <a:spcPts val="0"/>
              </a:spcAft>
              <a:buClr>
                <a:srgbClr val="2A6EF2"/>
              </a:buClr>
              <a:buSzPts val="2800"/>
              <a:buNone/>
              <a:defRPr>
                <a:solidFill>
                  <a:srgbClr val="2A6EF2"/>
                </a:solidFill>
                <a:latin typeface="Poppins"/>
                <a:ea typeface="Poppins"/>
                <a:cs typeface="Poppins"/>
                <a:sym typeface="Poppins"/>
              </a:defRPr>
            </a:lvl8pPr>
            <a:lvl9pPr lvl="8">
              <a:spcBef>
                <a:spcPts val="0"/>
              </a:spcBef>
              <a:spcAft>
                <a:spcPts val="0"/>
              </a:spcAft>
              <a:buClr>
                <a:srgbClr val="2A6EF2"/>
              </a:buClr>
              <a:buSzPts val="2800"/>
              <a:buNone/>
              <a:defRPr>
                <a:solidFill>
                  <a:srgbClr val="2A6EF2"/>
                </a:solidFill>
                <a:latin typeface="Poppins"/>
                <a:ea typeface="Poppins"/>
                <a:cs typeface="Poppins"/>
                <a:sym typeface="Poppins"/>
              </a:defRPr>
            </a:lvl9pPr>
          </a:lstStyle>
          <a:p/>
        </p:txBody>
      </p:sp>
      <p:sp>
        <p:nvSpPr>
          <p:cNvPr id="522" name="Google Shape;522;p21"/>
          <p:cNvSpPr txBox="1"/>
          <p:nvPr>
            <p:ph idx="1" type="subTitle"/>
          </p:nvPr>
        </p:nvSpPr>
        <p:spPr>
          <a:xfrm>
            <a:off x="873325" y="2446250"/>
            <a:ext cx="3517500" cy="1248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bg>
      <p:bgPr>
        <a:solidFill>
          <a:schemeClr val="accent2"/>
        </a:solidFill>
      </p:bgPr>
    </p:bg>
    <p:spTree>
      <p:nvGrpSpPr>
        <p:cNvPr id="523" name="Shape 523"/>
        <p:cNvGrpSpPr/>
        <p:nvPr/>
      </p:nvGrpSpPr>
      <p:grpSpPr>
        <a:xfrm>
          <a:off x="0" y="0"/>
          <a:ext cx="0" cy="0"/>
          <a:chOff x="0" y="0"/>
          <a:chExt cx="0" cy="0"/>
        </a:xfrm>
      </p:grpSpPr>
      <p:sp>
        <p:nvSpPr>
          <p:cNvPr id="524" name="Google Shape;524;p22"/>
          <p:cNvSpPr txBox="1"/>
          <p:nvPr>
            <p:ph type="title"/>
          </p:nvPr>
        </p:nvSpPr>
        <p:spPr>
          <a:xfrm>
            <a:off x="630000" y="828450"/>
            <a:ext cx="3267600" cy="7398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sz="5000">
                <a:solidFill>
                  <a:srgbClr val="FFFFFF"/>
                </a:solidFill>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525" name="Google Shape;525;p22"/>
          <p:cNvSpPr txBox="1"/>
          <p:nvPr>
            <p:ph idx="1" type="subTitle"/>
          </p:nvPr>
        </p:nvSpPr>
        <p:spPr>
          <a:xfrm>
            <a:off x="630000" y="2638700"/>
            <a:ext cx="3167100" cy="10053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800"/>
              <a:buNone/>
              <a:defRPr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526" name="Google Shape;526;p22"/>
          <p:cNvGrpSpPr/>
          <p:nvPr/>
        </p:nvGrpSpPr>
        <p:grpSpPr>
          <a:xfrm>
            <a:off x="-28812" y="-96"/>
            <a:ext cx="9201623" cy="5143690"/>
            <a:chOff x="234900" y="858250"/>
            <a:chExt cx="7138575" cy="3990450"/>
          </a:xfrm>
        </p:grpSpPr>
        <p:sp>
          <p:nvSpPr>
            <p:cNvPr id="527" name="Google Shape;527;p22"/>
            <p:cNvSpPr/>
            <p:nvPr/>
          </p:nvSpPr>
          <p:spPr>
            <a:xfrm>
              <a:off x="5679650" y="3937000"/>
              <a:ext cx="336950" cy="205775"/>
            </a:xfrm>
            <a:custGeom>
              <a:rect b="b" l="l" r="r" t="t"/>
              <a:pathLst>
                <a:path extrusionOk="0" h="8231" w="13478">
                  <a:moveTo>
                    <a:pt x="7782" y="418"/>
                  </a:moveTo>
                  <a:cubicBezTo>
                    <a:pt x="9514" y="418"/>
                    <a:pt x="10942" y="1829"/>
                    <a:pt x="10942" y="3578"/>
                  </a:cubicBezTo>
                  <a:cubicBezTo>
                    <a:pt x="10942" y="3674"/>
                    <a:pt x="11022" y="3771"/>
                    <a:pt x="11135" y="3771"/>
                  </a:cubicBezTo>
                  <a:cubicBezTo>
                    <a:pt x="12242" y="3819"/>
                    <a:pt x="13076" y="4717"/>
                    <a:pt x="13076" y="5824"/>
                  </a:cubicBezTo>
                  <a:cubicBezTo>
                    <a:pt x="13076" y="6947"/>
                    <a:pt x="12162" y="7862"/>
                    <a:pt x="11038" y="7862"/>
                  </a:cubicBezTo>
                  <a:lnTo>
                    <a:pt x="2439" y="7862"/>
                  </a:lnTo>
                  <a:cubicBezTo>
                    <a:pt x="1316" y="7830"/>
                    <a:pt x="386" y="6915"/>
                    <a:pt x="386" y="5792"/>
                  </a:cubicBezTo>
                  <a:cubicBezTo>
                    <a:pt x="386" y="4765"/>
                    <a:pt x="1156" y="3915"/>
                    <a:pt x="2150" y="3771"/>
                  </a:cubicBezTo>
                  <a:cubicBezTo>
                    <a:pt x="2247" y="3755"/>
                    <a:pt x="2343" y="3642"/>
                    <a:pt x="2343" y="3546"/>
                  </a:cubicBezTo>
                  <a:cubicBezTo>
                    <a:pt x="2343" y="2712"/>
                    <a:pt x="3017" y="2022"/>
                    <a:pt x="3851" y="2022"/>
                  </a:cubicBezTo>
                  <a:cubicBezTo>
                    <a:pt x="4140" y="2022"/>
                    <a:pt x="4413" y="2102"/>
                    <a:pt x="4685" y="2263"/>
                  </a:cubicBezTo>
                  <a:cubicBezTo>
                    <a:pt x="4706" y="2293"/>
                    <a:pt x="4739" y="2304"/>
                    <a:pt x="4777" y="2304"/>
                  </a:cubicBezTo>
                  <a:cubicBezTo>
                    <a:pt x="4799" y="2304"/>
                    <a:pt x="4822" y="2301"/>
                    <a:pt x="4846" y="2295"/>
                  </a:cubicBezTo>
                  <a:cubicBezTo>
                    <a:pt x="4894" y="2263"/>
                    <a:pt x="4942" y="2230"/>
                    <a:pt x="4958" y="2182"/>
                  </a:cubicBezTo>
                  <a:cubicBezTo>
                    <a:pt x="5487" y="1107"/>
                    <a:pt x="6562" y="418"/>
                    <a:pt x="7782" y="418"/>
                  </a:cubicBezTo>
                  <a:close/>
                  <a:moveTo>
                    <a:pt x="7814" y="0"/>
                  </a:moveTo>
                  <a:cubicBezTo>
                    <a:pt x="6514" y="0"/>
                    <a:pt x="5343" y="690"/>
                    <a:pt x="4717" y="1813"/>
                  </a:cubicBezTo>
                  <a:cubicBezTo>
                    <a:pt x="4461" y="1685"/>
                    <a:pt x="4172" y="1605"/>
                    <a:pt x="3883" y="1605"/>
                  </a:cubicBezTo>
                  <a:cubicBezTo>
                    <a:pt x="2856" y="1605"/>
                    <a:pt x="2038" y="2391"/>
                    <a:pt x="1958" y="3386"/>
                  </a:cubicBezTo>
                  <a:cubicBezTo>
                    <a:pt x="835" y="3626"/>
                    <a:pt x="1" y="4621"/>
                    <a:pt x="1" y="5776"/>
                  </a:cubicBezTo>
                  <a:cubicBezTo>
                    <a:pt x="1" y="7124"/>
                    <a:pt x="1108" y="8231"/>
                    <a:pt x="2455" y="8231"/>
                  </a:cubicBezTo>
                  <a:lnTo>
                    <a:pt x="11055" y="8231"/>
                  </a:lnTo>
                  <a:cubicBezTo>
                    <a:pt x="12386" y="8231"/>
                    <a:pt x="13477" y="7140"/>
                    <a:pt x="13477" y="5792"/>
                  </a:cubicBezTo>
                  <a:cubicBezTo>
                    <a:pt x="13477" y="4557"/>
                    <a:pt x="12563" y="3514"/>
                    <a:pt x="11343" y="3370"/>
                  </a:cubicBezTo>
                  <a:cubicBezTo>
                    <a:pt x="11231" y="1509"/>
                    <a:pt x="9691" y="0"/>
                    <a:pt x="781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2"/>
            <p:cNvSpPr/>
            <p:nvPr/>
          </p:nvSpPr>
          <p:spPr>
            <a:xfrm>
              <a:off x="4757950" y="956925"/>
              <a:ext cx="238675" cy="146425"/>
            </a:xfrm>
            <a:custGeom>
              <a:rect b="b" l="l" r="r" t="t"/>
              <a:pathLst>
                <a:path extrusionOk="0" h="5857" w="9547">
                  <a:moveTo>
                    <a:pt x="5536" y="402"/>
                  </a:moveTo>
                  <a:cubicBezTo>
                    <a:pt x="6723" y="402"/>
                    <a:pt x="7653" y="1364"/>
                    <a:pt x="7653" y="2519"/>
                  </a:cubicBezTo>
                  <a:cubicBezTo>
                    <a:pt x="7653" y="2632"/>
                    <a:pt x="7734" y="2728"/>
                    <a:pt x="7862" y="2728"/>
                  </a:cubicBezTo>
                  <a:cubicBezTo>
                    <a:pt x="8584" y="2776"/>
                    <a:pt x="9162" y="3354"/>
                    <a:pt x="9162" y="4092"/>
                  </a:cubicBezTo>
                  <a:cubicBezTo>
                    <a:pt x="9162" y="4830"/>
                    <a:pt x="8568" y="5455"/>
                    <a:pt x="7798" y="5455"/>
                  </a:cubicBezTo>
                  <a:lnTo>
                    <a:pt x="1798" y="5455"/>
                  </a:lnTo>
                  <a:cubicBezTo>
                    <a:pt x="1060" y="5455"/>
                    <a:pt x="434" y="4846"/>
                    <a:pt x="434" y="4092"/>
                  </a:cubicBezTo>
                  <a:cubicBezTo>
                    <a:pt x="418" y="3434"/>
                    <a:pt x="915" y="2840"/>
                    <a:pt x="1605" y="2744"/>
                  </a:cubicBezTo>
                  <a:cubicBezTo>
                    <a:pt x="1701" y="2728"/>
                    <a:pt x="1782" y="2632"/>
                    <a:pt x="1782" y="2519"/>
                  </a:cubicBezTo>
                  <a:cubicBezTo>
                    <a:pt x="1782" y="1958"/>
                    <a:pt x="2231" y="1525"/>
                    <a:pt x="2792" y="1525"/>
                  </a:cubicBezTo>
                  <a:cubicBezTo>
                    <a:pt x="2969" y="1525"/>
                    <a:pt x="3161" y="1589"/>
                    <a:pt x="3322" y="1685"/>
                  </a:cubicBezTo>
                  <a:cubicBezTo>
                    <a:pt x="3350" y="1704"/>
                    <a:pt x="3384" y="1712"/>
                    <a:pt x="3416" y="1712"/>
                  </a:cubicBezTo>
                  <a:cubicBezTo>
                    <a:pt x="3440" y="1712"/>
                    <a:pt x="3462" y="1708"/>
                    <a:pt x="3482" y="1701"/>
                  </a:cubicBezTo>
                  <a:cubicBezTo>
                    <a:pt x="3546" y="1685"/>
                    <a:pt x="3594" y="1637"/>
                    <a:pt x="3610" y="1605"/>
                  </a:cubicBezTo>
                  <a:cubicBezTo>
                    <a:pt x="3963" y="867"/>
                    <a:pt x="4717" y="402"/>
                    <a:pt x="5536" y="402"/>
                  </a:cubicBezTo>
                  <a:close/>
                  <a:moveTo>
                    <a:pt x="5504" y="1"/>
                  </a:moveTo>
                  <a:cubicBezTo>
                    <a:pt x="4605" y="1"/>
                    <a:pt x="3787" y="482"/>
                    <a:pt x="3322" y="1252"/>
                  </a:cubicBezTo>
                  <a:cubicBezTo>
                    <a:pt x="3145" y="1172"/>
                    <a:pt x="2969" y="1124"/>
                    <a:pt x="2760" y="1124"/>
                  </a:cubicBezTo>
                  <a:cubicBezTo>
                    <a:pt x="2038" y="1124"/>
                    <a:pt x="1445" y="1669"/>
                    <a:pt x="1364" y="2391"/>
                  </a:cubicBezTo>
                  <a:cubicBezTo>
                    <a:pt x="578" y="2568"/>
                    <a:pt x="1" y="3290"/>
                    <a:pt x="1" y="4108"/>
                  </a:cubicBezTo>
                  <a:cubicBezTo>
                    <a:pt x="17" y="5070"/>
                    <a:pt x="819" y="5857"/>
                    <a:pt x="1782" y="5857"/>
                  </a:cubicBezTo>
                  <a:lnTo>
                    <a:pt x="7782" y="5857"/>
                  </a:lnTo>
                  <a:cubicBezTo>
                    <a:pt x="8760" y="5857"/>
                    <a:pt x="9547" y="5070"/>
                    <a:pt x="9547" y="4092"/>
                  </a:cubicBezTo>
                  <a:cubicBezTo>
                    <a:pt x="9547" y="3209"/>
                    <a:pt x="8905" y="2471"/>
                    <a:pt x="8038" y="2343"/>
                  </a:cubicBezTo>
                  <a:cubicBezTo>
                    <a:pt x="7942" y="1043"/>
                    <a:pt x="6851" y="1"/>
                    <a:pt x="550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2"/>
            <p:cNvSpPr/>
            <p:nvPr/>
          </p:nvSpPr>
          <p:spPr>
            <a:xfrm>
              <a:off x="5995700" y="858675"/>
              <a:ext cx="141225" cy="69800"/>
            </a:xfrm>
            <a:custGeom>
              <a:rect b="b" l="l" r="r" t="t"/>
              <a:pathLst>
                <a:path extrusionOk="0" h="2792" w="5649">
                  <a:moveTo>
                    <a:pt x="1" y="0"/>
                  </a:moveTo>
                  <a:cubicBezTo>
                    <a:pt x="17" y="1540"/>
                    <a:pt x="1284" y="2792"/>
                    <a:pt x="2824" y="2792"/>
                  </a:cubicBezTo>
                  <a:cubicBezTo>
                    <a:pt x="4381" y="2792"/>
                    <a:pt x="5632" y="1540"/>
                    <a:pt x="5648" y="0"/>
                  </a:cubicBezTo>
                  <a:lnTo>
                    <a:pt x="5247" y="0"/>
                  </a:lnTo>
                  <a:cubicBezTo>
                    <a:pt x="5231" y="1332"/>
                    <a:pt x="4156" y="2390"/>
                    <a:pt x="2824" y="2390"/>
                  </a:cubicBezTo>
                  <a:cubicBezTo>
                    <a:pt x="1509" y="2390"/>
                    <a:pt x="418" y="1332"/>
                    <a:pt x="40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2"/>
            <p:cNvSpPr/>
            <p:nvPr/>
          </p:nvSpPr>
          <p:spPr>
            <a:xfrm>
              <a:off x="5921100" y="954925"/>
              <a:ext cx="291225" cy="150425"/>
            </a:xfrm>
            <a:custGeom>
              <a:rect b="b" l="l" r="r" t="t"/>
              <a:pathLst>
                <a:path extrusionOk="0" h="6017" w="11649">
                  <a:moveTo>
                    <a:pt x="5808" y="402"/>
                  </a:moveTo>
                  <a:cubicBezTo>
                    <a:pt x="8744" y="402"/>
                    <a:pt x="11135" y="2728"/>
                    <a:pt x="11231" y="5616"/>
                  </a:cubicBezTo>
                  <a:lnTo>
                    <a:pt x="402" y="5616"/>
                  </a:lnTo>
                  <a:cubicBezTo>
                    <a:pt x="498" y="2728"/>
                    <a:pt x="2889" y="402"/>
                    <a:pt x="5808" y="402"/>
                  </a:cubicBezTo>
                  <a:close/>
                  <a:moveTo>
                    <a:pt x="5825" y="0"/>
                  </a:moveTo>
                  <a:cubicBezTo>
                    <a:pt x="2616" y="0"/>
                    <a:pt x="17" y="2616"/>
                    <a:pt x="17" y="5824"/>
                  </a:cubicBezTo>
                  <a:cubicBezTo>
                    <a:pt x="1" y="5937"/>
                    <a:pt x="81" y="6017"/>
                    <a:pt x="193" y="6017"/>
                  </a:cubicBezTo>
                  <a:lnTo>
                    <a:pt x="11440" y="6017"/>
                  </a:lnTo>
                  <a:cubicBezTo>
                    <a:pt x="11568" y="6017"/>
                    <a:pt x="11648" y="5937"/>
                    <a:pt x="11648" y="5824"/>
                  </a:cubicBezTo>
                  <a:cubicBezTo>
                    <a:pt x="11648" y="2616"/>
                    <a:pt x="9033" y="0"/>
                    <a:pt x="582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2"/>
            <p:cNvSpPr/>
            <p:nvPr/>
          </p:nvSpPr>
          <p:spPr>
            <a:xfrm>
              <a:off x="6759775" y="3789800"/>
              <a:ext cx="304850" cy="304850"/>
            </a:xfrm>
            <a:custGeom>
              <a:rect b="b" l="l" r="r" t="t"/>
              <a:pathLst>
                <a:path extrusionOk="0" h="12194" w="12194">
                  <a:moveTo>
                    <a:pt x="6081" y="1765"/>
                  </a:moveTo>
                  <a:cubicBezTo>
                    <a:pt x="6643" y="3867"/>
                    <a:pt x="8295" y="5552"/>
                    <a:pt x="10413" y="6097"/>
                  </a:cubicBezTo>
                  <a:cubicBezTo>
                    <a:pt x="8295" y="6642"/>
                    <a:pt x="6611" y="8311"/>
                    <a:pt x="6081" y="10429"/>
                  </a:cubicBezTo>
                  <a:cubicBezTo>
                    <a:pt x="5536" y="8311"/>
                    <a:pt x="3867" y="6642"/>
                    <a:pt x="1749" y="6097"/>
                  </a:cubicBezTo>
                  <a:cubicBezTo>
                    <a:pt x="3851" y="5535"/>
                    <a:pt x="5536" y="3867"/>
                    <a:pt x="6081" y="1765"/>
                  </a:cubicBezTo>
                  <a:close/>
                  <a:moveTo>
                    <a:pt x="6097" y="0"/>
                  </a:moveTo>
                  <a:cubicBezTo>
                    <a:pt x="5985" y="0"/>
                    <a:pt x="5905" y="81"/>
                    <a:pt x="5905" y="193"/>
                  </a:cubicBezTo>
                  <a:cubicBezTo>
                    <a:pt x="5905" y="3321"/>
                    <a:pt x="3354" y="5888"/>
                    <a:pt x="209" y="5888"/>
                  </a:cubicBezTo>
                  <a:cubicBezTo>
                    <a:pt x="81" y="5888"/>
                    <a:pt x="1" y="5969"/>
                    <a:pt x="1" y="6097"/>
                  </a:cubicBezTo>
                  <a:cubicBezTo>
                    <a:pt x="1" y="6209"/>
                    <a:pt x="81" y="6290"/>
                    <a:pt x="209" y="6290"/>
                  </a:cubicBezTo>
                  <a:cubicBezTo>
                    <a:pt x="3338" y="6290"/>
                    <a:pt x="5905" y="8840"/>
                    <a:pt x="5905" y="11985"/>
                  </a:cubicBezTo>
                  <a:cubicBezTo>
                    <a:pt x="5905" y="12081"/>
                    <a:pt x="5985" y="12194"/>
                    <a:pt x="6097" y="12194"/>
                  </a:cubicBezTo>
                  <a:cubicBezTo>
                    <a:pt x="6225" y="12194"/>
                    <a:pt x="6306" y="12113"/>
                    <a:pt x="6306" y="11985"/>
                  </a:cubicBezTo>
                  <a:cubicBezTo>
                    <a:pt x="6306" y="8856"/>
                    <a:pt x="8841" y="6290"/>
                    <a:pt x="12001" y="6290"/>
                  </a:cubicBezTo>
                  <a:cubicBezTo>
                    <a:pt x="12113" y="6290"/>
                    <a:pt x="12194" y="6209"/>
                    <a:pt x="12194" y="6097"/>
                  </a:cubicBezTo>
                  <a:cubicBezTo>
                    <a:pt x="12194" y="5969"/>
                    <a:pt x="12113" y="5888"/>
                    <a:pt x="12001" y="5888"/>
                  </a:cubicBezTo>
                  <a:cubicBezTo>
                    <a:pt x="8873" y="5888"/>
                    <a:pt x="6306" y="3338"/>
                    <a:pt x="6306" y="193"/>
                  </a:cubicBezTo>
                  <a:cubicBezTo>
                    <a:pt x="6306" y="81"/>
                    <a:pt x="6225" y="0"/>
                    <a:pt x="609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2"/>
            <p:cNvSpPr/>
            <p:nvPr/>
          </p:nvSpPr>
          <p:spPr>
            <a:xfrm>
              <a:off x="2397150" y="4106650"/>
              <a:ext cx="304850" cy="304850"/>
            </a:xfrm>
            <a:custGeom>
              <a:rect b="b" l="l" r="r" t="t"/>
              <a:pathLst>
                <a:path extrusionOk="0" h="12194" w="12194">
                  <a:moveTo>
                    <a:pt x="6097" y="1750"/>
                  </a:moveTo>
                  <a:cubicBezTo>
                    <a:pt x="6659" y="3867"/>
                    <a:pt x="8311" y="5552"/>
                    <a:pt x="10429" y="6097"/>
                  </a:cubicBezTo>
                  <a:cubicBezTo>
                    <a:pt x="8311" y="6659"/>
                    <a:pt x="6659" y="8311"/>
                    <a:pt x="6097" y="10429"/>
                  </a:cubicBezTo>
                  <a:cubicBezTo>
                    <a:pt x="5536" y="8311"/>
                    <a:pt x="3867" y="6627"/>
                    <a:pt x="1766" y="6097"/>
                  </a:cubicBezTo>
                  <a:cubicBezTo>
                    <a:pt x="3867" y="5536"/>
                    <a:pt x="5552" y="3867"/>
                    <a:pt x="6097" y="1750"/>
                  </a:cubicBezTo>
                  <a:close/>
                  <a:moveTo>
                    <a:pt x="6097" y="1"/>
                  </a:moveTo>
                  <a:cubicBezTo>
                    <a:pt x="5969" y="1"/>
                    <a:pt x="5889" y="81"/>
                    <a:pt x="5889" y="193"/>
                  </a:cubicBezTo>
                  <a:cubicBezTo>
                    <a:pt x="5889" y="3322"/>
                    <a:pt x="3338" y="5889"/>
                    <a:pt x="193" y="5889"/>
                  </a:cubicBezTo>
                  <a:cubicBezTo>
                    <a:pt x="81" y="5889"/>
                    <a:pt x="1" y="5969"/>
                    <a:pt x="1" y="6097"/>
                  </a:cubicBezTo>
                  <a:cubicBezTo>
                    <a:pt x="1" y="6210"/>
                    <a:pt x="81" y="6290"/>
                    <a:pt x="193" y="6290"/>
                  </a:cubicBezTo>
                  <a:cubicBezTo>
                    <a:pt x="3322" y="6290"/>
                    <a:pt x="5889" y="8841"/>
                    <a:pt x="5889" y="11985"/>
                  </a:cubicBezTo>
                  <a:cubicBezTo>
                    <a:pt x="5889" y="12114"/>
                    <a:pt x="5969" y="12194"/>
                    <a:pt x="6097" y="12194"/>
                  </a:cubicBezTo>
                  <a:cubicBezTo>
                    <a:pt x="6210" y="12194"/>
                    <a:pt x="6290" y="12114"/>
                    <a:pt x="6290" y="11985"/>
                  </a:cubicBezTo>
                  <a:cubicBezTo>
                    <a:pt x="6290" y="8857"/>
                    <a:pt x="8841" y="6290"/>
                    <a:pt x="11985" y="6290"/>
                  </a:cubicBezTo>
                  <a:cubicBezTo>
                    <a:pt x="12114" y="6290"/>
                    <a:pt x="12194" y="6210"/>
                    <a:pt x="12194" y="6097"/>
                  </a:cubicBezTo>
                  <a:cubicBezTo>
                    <a:pt x="12194" y="5969"/>
                    <a:pt x="12114" y="5889"/>
                    <a:pt x="11985" y="5889"/>
                  </a:cubicBezTo>
                  <a:cubicBezTo>
                    <a:pt x="8857" y="5889"/>
                    <a:pt x="6290" y="3338"/>
                    <a:pt x="6290" y="193"/>
                  </a:cubicBezTo>
                  <a:cubicBezTo>
                    <a:pt x="6290" y="81"/>
                    <a:pt x="6210" y="1"/>
                    <a:pt x="609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2"/>
            <p:cNvSpPr/>
            <p:nvPr/>
          </p:nvSpPr>
          <p:spPr>
            <a:xfrm>
              <a:off x="6681975" y="4150775"/>
              <a:ext cx="108300" cy="108325"/>
            </a:xfrm>
            <a:custGeom>
              <a:rect b="b" l="l" r="r" t="t"/>
              <a:pathLst>
                <a:path extrusionOk="0" h="4333" w="4332">
                  <a:moveTo>
                    <a:pt x="2198" y="1124"/>
                  </a:moveTo>
                  <a:cubicBezTo>
                    <a:pt x="2407" y="1573"/>
                    <a:pt x="2776" y="1958"/>
                    <a:pt x="3241" y="2166"/>
                  </a:cubicBezTo>
                  <a:cubicBezTo>
                    <a:pt x="2776" y="2375"/>
                    <a:pt x="2391" y="2744"/>
                    <a:pt x="2198" y="3209"/>
                  </a:cubicBezTo>
                  <a:cubicBezTo>
                    <a:pt x="1974" y="2744"/>
                    <a:pt x="1605" y="2359"/>
                    <a:pt x="1155" y="2166"/>
                  </a:cubicBezTo>
                  <a:cubicBezTo>
                    <a:pt x="1605" y="1942"/>
                    <a:pt x="1990" y="1573"/>
                    <a:pt x="2198" y="1124"/>
                  </a:cubicBezTo>
                  <a:close/>
                  <a:moveTo>
                    <a:pt x="2166" y="1"/>
                  </a:moveTo>
                  <a:cubicBezTo>
                    <a:pt x="2054" y="1"/>
                    <a:pt x="1974" y="81"/>
                    <a:pt x="1974" y="193"/>
                  </a:cubicBezTo>
                  <a:cubicBezTo>
                    <a:pt x="1974" y="1156"/>
                    <a:pt x="1187" y="1958"/>
                    <a:pt x="209" y="1958"/>
                  </a:cubicBezTo>
                  <a:cubicBezTo>
                    <a:pt x="80" y="1958"/>
                    <a:pt x="0" y="2038"/>
                    <a:pt x="0" y="2166"/>
                  </a:cubicBezTo>
                  <a:cubicBezTo>
                    <a:pt x="0" y="2279"/>
                    <a:pt x="80" y="2359"/>
                    <a:pt x="209" y="2359"/>
                  </a:cubicBezTo>
                  <a:cubicBezTo>
                    <a:pt x="1171" y="2359"/>
                    <a:pt x="1974" y="3145"/>
                    <a:pt x="1974" y="4124"/>
                  </a:cubicBezTo>
                  <a:cubicBezTo>
                    <a:pt x="1974" y="4252"/>
                    <a:pt x="2054" y="4332"/>
                    <a:pt x="2166" y="4332"/>
                  </a:cubicBezTo>
                  <a:cubicBezTo>
                    <a:pt x="2294" y="4332"/>
                    <a:pt x="2375" y="4252"/>
                    <a:pt x="2375" y="4124"/>
                  </a:cubicBezTo>
                  <a:cubicBezTo>
                    <a:pt x="2375" y="3161"/>
                    <a:pt x="3161" y="2359"/>
                    <a:pt x="4139" y="2359"/>
                  </a:cubicBezTo>
                  <a:cubicBezTo>
                    <a:pt x="4252" y="2359"/>
                    <a:pt x="4332" y="2279"/>
                    <a:pt x="4332" y="2166"/>
                  </a:cubicBezTo>
                  <a:cubicBezTo>
                    <a:pt x="4332" y="2038"/>
                    <a:pt x="4252" y="1958"/>
                    <a:pt x="4139" y="1958"/>
                  </a:cubicBezTo>
                  <a:cubicBezTo>
                    <a:pt x="3177" y="1958"/>
                    <a:pt x="2375" y="1172"/>
                    <a:pt x="2375" y="193"/>
                  </a:cubicBezTo>
                  <a:cubicBezTo>
                    <a:pt x="2375" y="81"/>
                    <a:pt x="2294" y="1"/>
                    <a:pt x="216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2"/>
            <p:cNvSpPr/>
            <p:nvPr/>
          </p:nvSpPr>
          <p:spPr>
            <a:xfrm>
              <a:off x="6136100" y="4101450"/>
              <a:ext cx="108300" cy="108300"/>
            </a:xfrm>
            <a:custGeom>
              <a:rect b="b" l="l" r="r" t="t"/>
              <a:pathLst>
                <a:path extrusionOk="0" h="4332" w="4332">
                  <a:moveTo>
                    <a:pt x="2166" y="1123"/>
                  </a:moveTo>
                  <a:cubicBezTo>
                    <a:pt x="2391" y="1589"/>
                    <a:pt x="2743" y="1974"/>
                    <a:pt x="3209" y="2166"/>
                  </a:cubicBezTo>
                  <a:cubicBezTo>
                    <a:pt x="2743" y="2391"/>
                    <a:pt x="2374" y="2744"/>
                    <a:pt x="2166" y="3209"/>
                  </a:cubicBezTo>
                  <a:cubicBezTo>
                    <a:pt x="1941" y="2744"/>
                    <a:pt x="1588" y="2375"/>
                    <a:pt x="1123" y="2166"/>
                  </a:cubicBezTo>
                  <a:cubicBezTo>
                    <a:pt x="1588" y="1974"/>
                    <a:pt x="1941" y="1589"/>
                    <a:pt x="2166" y="1123"/>
                  </a:cubicBezTo>
                  <a:close/>
                  <a:moveTo>
                    <a:pt x="2166" y="0"/>
                  </a:moveTo>
                  <a:cubicBezTo>
                    <a:pt x="2054" y="0"/>
                    <a:pt x="1973" y="80"/>
                    <a:pt x="1973" y="209"/>
                  </a:cubicBezTo>
                  <a:cubicBezTo>
                    <a:pt x="1973" y="1171"/>
                    <a:pt x="1187" y="1974"/>
                    <a:pt x="209" y="1974"/>
                  </a:cubicBezTo>
                  <a:cubicBezTo>
                    <a:pt x="80" y="1974"/>
                    <a:pt x="0" y="2054"/>
                    <a:pt x="0" y="2166"/>
                  </a:cubicBezTo>
                  <a:cubicBezTo>
                    <a:pt x="0" y="2294"/>
                    <a:pt x="80" y="2375"/>
                    <a:pt x="209" y="2375"/>
                  </a:cubicBezTo>
                  <a:cubicBezTo>
                    <a:pt x="1187" y="2375"/>
                    <a:pt x="1973" y="3177"/>
                    <a:pt x="1973" y="4139"/>
                  </a:cubicBezTo>
                  <a:cubicBezTo>
                    <a:pt x="1973" y="4252"/>
                    <a:pt x="2054" y="4332"/>
                    <a:pt x="2166" y="4332"/>
                  </a:cubicBezTo>
                  <a:cubicBezTo>
                    <a:pt x="2294" y="4332"/>
                    <a:pt x="2374" y="4252"/>
                    <a:pt x="2374" y="4139"/>
                  </a:cubicBezTo>
                  <a:cubicBezTo>
                    <a:pt x="2374" y="3177"/>
                    <a:pt x="3145" y="2375"/>
                    <a:pt x="4139" y="2375"/>
                  </a:cubicBezTo>
                  <a:cubicBezTo>
                    <a:pt x="4252" y="2375"/>
                    <a:pt x="4332" y="2294"/>
                    <a:pt x="4332" y="2166"/>
                  </a:cubicBezTo>
                  <a:cubicBezTo>
                    <a:pt x="4332" y="2054"/>
                    <a:pt x="4252" y="1974"/>
                    <a:pt x="4139" y="1974"/>
                  </a:cubicBezTo>
                  <a:cubicBezTo>
                    <a:pt x="3177" y="1974"/>
                    <a:pt x="2374" y="1187"/>
                    <a:pt x="2374" y="209"/>
                  </a:cubicBezTo>
                  <a:cubicBezTo>
                    <a:pt x="2374" y="80"/>
                    <a:pt x="2294"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2"/>
            <p:cNvSpPr/>
            <p:nvPr/>
          </p:nvSpPr>
          <p:spPr>
            <a:xfrm>
              <a:off x="7235075" y="1201200"/>
              <a:ext cx="69400" cy="158850"/>
            </a:xfrm>
            <a:custGeom>
              <a:rect b="b" l="l" r="r" t="t"/>
              <a:pathLst>
                <a:path extrusionOk="0" h="6354" w="2776">
                  <a:moveTo>
                    <a:pt x="2375" y="401"/>
                  </a:moveTo>
                  <a:lnTo>
                    <a:pt x="2375" y="5952"/>
                  </a:lnTo>
                  <a:lnTo>
                    <a:pt x="401" y="5952"/>
                  </a:lnTo>
                  <a:lnTo>
                    <a:pt x="401" y="401"/>
                  </a:lnTo>
                  <a:close/>
                  <a:moveTo>
                    <a:pt x="401" y="0"/>
                  </a:moveTo>
                  <a:cubicBezTo>
                    <a:pt x="177" y="0"/>
                    <a:pt x="0" y="177"/>
                    <a:pt x="0" y="401"/>
                  </a:cubicBezTo>
                  <a:lnTo>
                    <a:pt x="0" y="5952"/>
                  </a:lnTo>
                  <a:cubicBezTo>
                    <a:pt x="0" y="6177"/>
                    <a:pt x="177" y="6353"/>
                    <a:pt x="401" y="6353"/>
                  </a:cubicBezTo>
                  <a:lnTo>
                    <a:pt x="2375" y="6353"/>
                  </a:lnTo>
                  <a:cubicBezTo>
                    <a:pt x="2583" y="6353"/>
                    <a:pt x="2776" y="6177"/>
                    <a:pt x="2776" y="5952"/>
                  </a:cubicBezTo>
                  <a:lnTo>
                    <a:pt x="2776" y="401"/>
                  </a:lnTo>
                  <a:cubicBezTo>
                    <a:pt x="2776" y="177"/>
                    <a:pt x="2583" y="0"/>
                    <a:pt x="237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2"/>
            <p:cNvSpPr/>
            <p:nvPr/>
          </p:nvSpPr>
          <p:spPr>
            <a:xfrm>
              <a:off x="7334925" y="1151450"/>
              <a:ext cx="38150" cy="208600"/>
            </a:xfrm>
            <a:custGeom>
              <a:rect b="b" l="l" r="r" t="t"/>
              <a:pathLst>
                <a:path extrusionOk="0" h="8344" w="1526">
                  <a:moveTo>
                    <a:pt x="402" y="1"/>
                  </a:moveTo>
                  <a:cubicBezTo>
                    <a:pt x="177" y="1"/>
                    <a:pt x="1" y="177"/>
                    <a:pt x="1" y="402"/>
                  </a:cubicBezTo>
                  <a:lnTo>
                    <a:pt x="1" y="7942"/>
                  </a:lnTo>
                  <a:cubicBezTo>
                    <a:pt x="1" y="8167"/>
                    <a:pt x="177" y="8343"/>
                    <a:pt x="402" y="8343"/>
                  </a:cubicBezTo>
                  <a:lnTo>
                    <a:pt x="1525" y="8343"/>
                  </a:lnTo>
                  <a:lnTo>
                    <a:pt x="1525" y="7942"/>
                  </a:lnTo>
                  <a:lnTo>
                    <a:pt x="402" y="7942"/>
                  </a:lnTo>
                  <a:lnTo>
                    <a:pt x="402" y="402"/>
                  </a:lnTo>
                  <a:lnTo>
                    <a:pt x="1525" y="402"/>
                  </a:lnTo>
                  <a:lnTo>
                    <a:pt x="1525" y="1"/>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2"/>
            <p:cNvSpPr/>
            <p:nvPr/>
          </p:nvSpPr>
          <p:spPr>
            <a:xfrm>
              <a:off x="7235075" y="1022700"/>
              <a:ext cx="138400" cy="39750"/>
            </a:xfrm>
            <a:custGeom>
              <a:rect b="b" l="l" r="r" t="t"/>
              <a:pathLst>
                <a:path extrusionOk="0" h="1590" w="5536">
                  <a:moveTo>
                    <a:pt x="5535" y="1"/>
                  </a:moveTo>
                  <a:cubicBezTo>
                    <a:pt x="2423" y="1140"/>
                    <a:pt x="385" y="1188"/>
                    <a:pt x="209" y="1188"/>
                  </a:cubicBezTo>
                  <a:cubicBezTo>
                    <a:pt x="96" y="1188"/>
                    <a:pt x="0" y="1268"/>
                    <a:pt x="0" y="1381"/>
                  </a:cubicBezTo>
                  <a:cubicBezTo>
                    <a:pt x="0" y="1509"/>
                    <a:pt x="80" y="1589"/>
                    <a:pt x="209" y="1589"/>
                  </a:cubicBezTo>
                  <a:lnTo>
                    <a:pt x="225" y="1589"/>
                  </a:lnTo>
                  <a:cubicBezTo>
                    <a:pt x="401" y="1589"/>
                    <a:pt x="2439" y="1541"/>
                    <a:pt x="5535" y="418"/>
                  </a:cubicBezTo>
                  <a:lnTo>
                    <a:pt x="5535" y="1"/>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2"/>
            <p:cNvSpPr/>
            <p:nvPr/>
          </p:nvSpPr>
          <p:spPr>
            <a:xfrm>
              <a:off x="7132375" y="4206925"/>
              <a:ext cx="104325" cy="104300"/>
            </a:xfrm>
            <a:custGeom>
              <a:rect b="b" l="l" r="r" t="t"/>
              <a:pathLst>
                <a:path extrusionOk="0" h="4172" w="4173">
                  <a:moveTo>
                    <a:pt x="2087" y="370"/>
                  </a:moveTo>
                  <a:cubicBezTo>
                    <a:pt x="3033" y="370"/>
                    <a:pt x="3771" y="1140"/>
                    <a:pt x="3771" y="2054"/>
                  </a:cubicBezTo>
                  <a:cubicBezTo>
                    <a:pt x="3771" y="2985"/>
                    <a:pt x="3001" y="3739"/>
                    <a:pt x="2087" y="3739"/>
                  </a:cubicBezTo>
                  <a:cubicBezTo>
                    <a:pt x="1156" y="3739"/>
                    <a:pt x="402" y="2985"/>
                    <a:pt x="402" y="2054"/>
                  </a:cubicBezTo>
                  <a:cubicBezTo>
                    <a:pt x="402" y="1140"/>
                    <a:pt x="1156" y="370"/>
                    <a:pt x="2087" y="370"/>
                  </a:cubicBezTo>
                  <a:close/>
                  <a:moveTo>
                    <a:pt x="2087" y="1"/>
                  </a:moveTo>
                  <a:cubicBezTo>
                    <a:pt x="915" y="1"/>
                    <a:pt x="1" y="931"/>
                    <a:pt x="1" y="2086"/>
                  </a:cubicBezTo>
                  <a:cubicBezTo>
                    <a:pt x="1" y="3225"/>
                    <a:pt x="948" y="4172"/>
                    <a:pt x="2087" y="4172"/>
                  </a:cubicBezTo>
                  <a:cubicBezTo>
                    <a:pt x="3242" y="4172"/>
                    <a:pt x="4172" y="3225"/>
                    <a:pt x="4172" y="2086"/>
                  </a:cubicBezTo>
                  <a:cubicBezTo>
                    <a:pt x="4172" y="931"/>
                    <a:pt x="3226" y="1"/>
                    <a:pt x="208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2"/>
            <p:cNvSpPr/>
            <p:nvPr/>
          </p:nvSpPr>
          <p:spPr>
            <a:xfrm>
              <a:off x="7078250" y="4327250"/>
              <a:ext cx="212600" cy="111125"/>
            </a:xfrm>
            <a:custGeom>
              <a:rect b="b" l="l" r="r" t="t"/>
              <a:pathLst>
                <a:path extrusionOk="0" h="4445" w="8504">
                  <a:moveTo>
                    <a:pt x="4268" y="402"/>
                  </a:moveTo>
                  <a:cubicBezTo>
                    <a:pt x="6337" y="402"/>
                    <a:pt x="8006" y="2022"/>
                    <a:pt x="8118" y="4044"/>
                  </a:cubicBezTo>
                  <a:lnTo>
                    <a:pt x="417" y="4044"/>
                  </a:lnTo>
                  <a:cubicBezTo>
                    <a:pt x="514" y="2022"/>
                    <a:pt x="2198" y="402"/>
                    <a:pt x="4268" y="402"/>
                  </a:cubicBezTo>
                  <a:close/>
                  <a:moveTo>
                    <a:pt x="4252" y="1"/>
                  </a:moveTo>
                  <a:cubicBezTo>
                    <a:pt x="1909" y="1"/>
                    <a:pt x="0" y="1894"/>
                    <a:pt x="0" y="4252"/>
                  </a:cubicBezTo>
                  <a:cubicBezTo>
                    <a:pt x="0" y="4365"/>
                    <a:pt x="80" y="4445"/>
                    <a:pt x="193" y="4445"/>
                  </a:cubicBezTo>
                  <a:lnTo>
                    <a:pt x="8295" y="4445"/>
                  </a:lnTo>
                  <a:cubicBezTo>
                    <a:pt x="8423" y="4445"/>
                    <a:pt x="8503" y="4365"/>
                    <a:pt x="8503" y="4252"/>
                  </a:cubicBezTo>
                  <a:cubicBezTo>
                    <a:pt x="8503" y="1894"/>
                    <a:pt x="6594" y="1"/>
                    <a:pt x="425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2"/>
            <p:cNvSpPr/>
            <p:nvPr/>
          </p:nvSpPr>
          <p:spPr>
            <a:xfrm>
              <a:off x="6929850" y="4494500"/>
              <a:ext cx="104300" cy="104325"/>
            </a:xfrm>
            <a:custGeom>
              <a:rect b="b" l="l" r="r" t="t"/>
              <a:pathLst>
                <a:path extrusionOk="0" h="4173" w="4172">
                  <a:moveTo>
                    <a:pt x="2102" y="402"/>
                  </a:moveTo>
                  <a:cubicBezTo>
                    <a:pt x="3032" y="402"/>
                    <a:pt x="3786" y="1172"/>
                    <a:pt x="3786" y="2086"/>
                  </a:cubicBezTo>
                  <a:cubicBezTo>
                    <a:pt x="3786" y="3033"/>
                    <a:pt x="3032" y="3771"/>
                    <a:pt x="2102" y="3771"/>
                  </a:cubicBezTo>
                  <a:cubicBezTo>
                    <a:pt x="1171" y="3771"/>
                    <a:pt x="417" y="3017"/>
                    <a:pt x="417" y="2086"/>
                  </a:cubicBezTo>
                  <a:cubicBezTo>
                    <a:pt x="417" y="1172"/>
                    <a:pt x="1171" y="402"/>
                    <a:pt x="2102" y="402"/>
                  </a:cubicBezTo>
                  <a:close/>
                  <a:moveTo>
                    <a:pt x="2086" y="1"/>
                  </a:moveTo>
                  <a:cubicBezTo>
                    <a:pt x="947" y="1"/>
                    <a:pt x="0" y="947"/>
                    <a:pt x="0" y="2086"/>
                  </a:cubicBezTo>
                  <a:cubicBezTo>
                    <a:pt x="0" y="3258"/>
                    <a:pt x="947" y="4172"/>
                    <a:pt x="2086" y="4172"/>
                  </a:cubicBezTo>
                  <a:cubicBezTo>
                    <a:pt x="3225" y="4172"/>
                    <a:pt x="4171" y="3226"/>
                    <a:pt x="4171" y="2086"/>
                  </a:cubicBezTo>
                  <a:cubicBezTo>
                    <a:pt x="4171" y="947"/>
                    <a:pt x="3225"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2"/>
            <p:cNvSpPr/>
            <p:nvPr/>
          </p:nvSpPr>
          <p:spPr>
            <a:xfrm>
              <a:off x="6876100" y="4615225"/>
              <a:ext cx="212600" cy="111525"/>
            </a:xfrm>
            <a:custGeom>
              <a:rect b="b" l="l" r="r" t="t"/>
              <a:pathLst>
                <a:path extrusionOk="0" h="4461" w="8504">
                  <a:moveTo>
                    <a:pt x="4252" y="402"/>
                  </a:moveTo>
                  <a:cubicBezTo>
                    <a:pt x="6321" y="402"/>
                    <a:pt x="7990" y="2038"/>
                    <a:pt x="8102" y="4060"/>
                  </a:cubicBezTo>
                  <a:lnTo>
                    <a:pt x="401" y="4060"/>
                  </a:lnTo>
                  <a:cubicBezTo>
                    <a:pt x="498" y="2038"/>
                    <a:pt x="2182" y="402"/>
                    <a:pt x="4252" y="402"/>
                  </a:cubicBezTo>
                  <a:close/>
                  <a:moveTo>
                    <a:pt x="4252" y="1"/>
                  </a:moveTo>
                  <a:cubicBezTo>
                    <a:pt x="1909" y="1"/>
                    <a:pt x="0" y="1910"/>
                    <a:pt x="0" y="4252"/>
                  </a:cubicBezTo>
                  <a:cubicBezTo>
                    <a:pt x="0" y="4381"/>
                    <a:pt x="80" y="4461"/>
                    <a:pt x="209" y="4461"/>
                  </a:cubicBezTo>
                  <a:lnTo>
                    <a:pt x="8311" y="4461"/>
                  </a:lnTo>
                  <a:cubicBezTo>
                    <a:pt x="8423" y="4461"/>
                    <a:pt x="8503" y="4381"/>
                    <a:pt x="8503" y="4252"/>
                  </a:cubicBezTo>
                  <a:cubicBezTo>
                    <a:pt x="8503" y="1910"/>
                    <a:pt x="6594" y="1"/>
                    <a:pt x="425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2"/>
            <p:cNvSpPr/>
            <p:nvPr/>
          </p:nvSpPr>
          <p:spPr>
            <a:xfrm>
              <a:off x="7334925" y="4496525"/>
              <a:ext cx="38150" cy="100275"/>
            </a:xfrm>
            <a:custGeom>
              <a:rect b="b" l="l" r="r" t="t"/>
              <a:pathLst>
                <a:path extrusionOk="0" h="4011" w="1526">
                  <a:moveTo>
                    <a:pt x="1525" y="0"/>
                  </a:moveTo>
                  <a:cubicBezTo>
                    <a:pt x="643" y="241"/>
                    <a:pt x="1" y="1043"/>
                    <a:pt x="1" y="2005"/>
                  </a:cubicBezTo>
                  <a:cubicBezTo>
                    <a:pt x="1" y="2968"/>
                    <a:pt x="643" y="3770"/>
                    <a:pt x="1525" y="4011"/>
                  </a:cubicBezTo>
                  <a:lnTo>
                    <a:pt x="1525" y="3594"/>
                  </a:lnTo>
                  <a:cubicBezTo>
                    <a:pt x="867" y="3353"/>
                    <a:pt x="402" y="2727"/>
                    <a:pt x="402" y="2005"/>
                  </a:cubicBezTo>
                  <a:cubicBezTo>
                    <a:pt x="402" y="1284"/>
                    <a:pt x="883" y="642"/>
                    <a:pt x="1525" y="417"/>
                  </a:cubicBezTo>
                  <a:lnTo>
                    <a:pt x="1525" y="0"/>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2"/>
            <p:cNvSpPr/>
            <p:nvPr/>
          </p:nvSpPr>
          <p:spPr>
            <a:xfrm>
              <a:off x="7280800" y="4616450"/>
              <a:ext cx="92275" cy="110300"/>
            </a:xfrm>
            <a:custGeom>
              <a:rect b="b" l="l" r="r" t="t"/>
              <a:pathLst>
                <a:path extrusionOk="0" h="4412" w="3691">
                  <a:moveTo>
                    <a:pt x="3690" y="0"/>
                  </a:moveTo>
                  <a:cubicBezTo>
                    <a:pt x="1604" y="273"/>
                    <a:pt x="0" y="2038"/>
                    <a:pt x="0" y="4203"/>
                  </a:cubicBezTo>
                  <a:cubicBezTo>
                    <a:pt x="0" y="4332"/>
                    <a:pt x="80" y="4412"/>
                    <a:pt x="193" y="4412"/>
                  </a:cubicBezTo>
                  <a:lnTo>
                    <a:pt x="3690" y="4412"/>
                  </a:lnTo>
                  <a:lnTo>
                    <a:pt x="3690" y="4011"/>
                  </a:lnTo>
                  <a:lnTo>
                    <a:pt x="417" y="4011"/>
                  </a:lnTo>
                  <a:cubicBezTo>
                    <a:pt x="513" y="2166"/>
                    <a:pt x="1909" y="674"/>
                    <a:pt x="3690" y="401"/>
                  </a:cubicBezTo>
                  <a:lnTo>
                    <a:pt x="3690" y="0"/>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2"/>
            <p:cNvSpPr/>
            <p:nvPr/>
          </p:nvSpPr>
          <p:spPr>
            <a:xfrm>
              <a:off x="7117150" y="4487700"/>
              <a:ext cx="137600" cy="159950"/>
            </a:xfrm>
            <a:custGeom>
              <a:rect b="b" l="l" r="r" t="t"/>
              <a:pathLst>
                <a:path extrusionOk="0" h="6398" w="5504">
                  <a:moveTo>
                    <a:pt x="2760" y="0"/>
                  </a:moveTo>
                  <a:cubicBezTo>
                    <a:pt x="2631" y="0"/>
                    <a:pt x="2551" y="80"/>
                    <a:pt x="2551" y="193"/>
                  </a:cubicBezTo>
                  <a:lnTo>
                    <a:pt x="2551" y="3578"/>
                  </a:lnTo>
                  <a:lnTo>
                    <a:pt x="81" y="6048"/>
                  </a:lnTo>
                  <a:cubicBezTo>
                    <a:pt x="0" y="6129"/>
                    <a:pt x="0" y="6257"/>
                    <a:pt x="81" y="6337"/>
                  </a:cubicBezTo>
                  <a:cubicBezTo>
                    <a:pt x="121" y="6377"/>
                    <a:pt x="173" y="6397"/>
                    <a:pt x="225" y="6397"/>
                  </a:cubicBezTo>
                  <a:cubicBezTo>
                    <a:pt x="277" y="6397"/>
                    <a:pt x="329" y="6377"/>
                    <a:pt x="369" y="6337"/>
                  </a:cubicBezTo>
                  <a:lnTo>
                    <a:pt x="2760" y="3947"/>
                  </a:lnTo>
                  <a:lnTo>
                    <a:pt x="5134" y="6337"/>
                  </a:lnTo>
                  <a:cubicBezTo>
                    <a:pt x="5182" y="6369"/>
                    <a:pt x="5247" y="6385"/>
                    <a:pt x="5279" y="6385"/>
                  </a:cubicBezTo>
                  <a:cubicBezTo>
                    <a:pt x="5327" y="6385"/>
                    <a:pt x="5375" y="6369"/>
                    <a:pt x="5423" y="6337"/>
                  </a:cubicBezTo>
                  <a:cubicBezTo>
                    <a:pt x="5503" y="6257"/>
                    <a:pt x="5503" y="6129"/>
                    <a:pt x="5423" y="6048"/>
                  </a:cubicBezTo>
                  <a:lnTo>
                    <a:pt x="2952" y="3578"/>
                  </a:lnTo>
                  <a:lnTo>
                    <a:pt x="2952" y="193"/>
                  </a:lnTo>
                  <a:cubicBezTo>
                    <a:pt x="2952" y="80"/>
                    <a:pt x="2872" y="0"/>
                    <a:pt x="2760"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2"/>
            <p:cNvSpPr/>
            <p:nvPr/>
          </p:nvSpPr>
          <p:spPr>
            <a:xfrm>
              <a:off x="6786250" y="1330350"/>
              <a:ext cx="130375" cy="130375"/>
            </a:xfrm>
            <a:custGeom>
              <a:rect b="b" l="l" r="r" t="t"/>
              <a:pathLst>
                <a:path extrusionOk="0" h="5215" w="5215">
                  <a:moveTo>
                    <a:pt x="2616" y="1203"/>
                  </a:moveTo>
                  <a:cubicBezTo>
                    <a:pt x="2872" y="1845"/>
                    <a:pt x="3402" y="2358"/>
                    <a:pt x="4011" y="2615"/>
                  </a:cubicBezTo>
                  <a:cubicBezTo>
                    <a:pt x="3370" y="2872"/>
                    <a:pt x="2872" y="3401"/>
                    <a:pt x="2616" y="4011"/>
                  </a:cubicBezTo>
                  <a:cubicBezTo>
                    <a:pt x="2359" y="3369"/>
                    <a:pt x="1829" y="2872"/>
                    <a:pt x="1204" y="2615"/>
                  </a:cubicBezTo>
                  <a:cubicBezTo>
                    <a:pt x="1845" y="2358"/>
                    <a:pt x="2359" y="1845"/>
                    <a:pt x="2616" y="1203"/>
                  </a:cubicBezTo>
                  <a:close/>
                  <a:moveTo>
                    <a:pt x="2616" y="0"/>
                  </a:moveTo>
                  <a:cubicBezTo>
                    <a:pt x="2487" y="0"/>
                    <a:pt x="2407" y="80"/>
                    <a:pt x="2407" y="209"/>
                  </a:cubicBezTo>
                  <a:cubicBezTo>
                    <a:pt x="2407" y="1428"/>
                    <a:pt x="1412" y="2407"/>
                    <a:pt x="209" y="2407"/>
                  </a:cubicBezTo>
                  <a:cubicBezTo>
                    <a:pt x="81" y="2407"/>
                    <a:pt x="0" y="2519"/>
                    <a:pt x="0" y="2615"/>
                  </a:cubicBezTo>
                  <a:cubicBezTo>
                    <a:pt x="0" y="2727"/>
                    <a:pt x="81" y="2808"/>
                    <a:pt x="209" y="2808"/>
                  </a:cubicBezTo>
                  <a:cubicBezTo>
                    <a:pt x="1428" y="2808"/>
                    <a:pt x="2407" y="3818"/>
                    <a:pt x="2407" y="5022"/>
                  </a:cubicBezTo>
                  <a:cubicBezTo>
                    <a:pt x="2407" y="5134"/>
                    <a:pt x="2487" y="5214"/>
                    <a:pt x="2616" y="5214"/>
                  </a:cubicBezTo>
                  <a:cubicBezTo>
                    <a:pt x="2728" y="5214"/>
                    <a:pt x="2808" y="5134"/>
                    <a:pt x="2808" y="5022"/>
                  </a:cubicBezTo>
                  <a:cubicBezTo>
                    <a:pt x="2808" y="3802"/>
                    <a:pt x="3819" y="2808"/>
                    <a:pt x="5022" y="2808"/>
                  </a:cubicBezTo>
                  <a:cubicBezTo>
                    <a:pt x="5134" y="2808"/>
                    <a:pt x="5215" y="2727"/>
                    <a:pt x="5215" y="2615"/>
                  </a:cubicBezTo>
                  <a:cubicBezTo>
                    <a:pt x="5215" y="2487"/>
                    <a:pt x="5134" y="2407"/>
                    <a:pt x="5022" y="2407"/>
                  </a:cubicBezTo>
                  <a:cubicBezTo>
                    <a:pt x="3803" y="2407"/>
                    <a:pt x="2808" y="1412"/>
                    <a:pt x="2808" y="209"/>
                  </a:cubicBezTo>
                  <a:cubicBezTo>
                    <a:pt x="2808" y="80"/>
                    <a:pt x="2728" y="0"/>
                    <a:pt x="261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2"/>
            <p:cNvSpPr/>
            <p:nvPr/>
          </p:nvSpPr>
          <p:spPr>
            <a:xfrm>
              <a:off x="5431775" y="1239700"/>
              <a:ext cx="130375" cy="130375"/>
            </a:xfrm>
            <a:custGeom>
              <a:rect b="b" l="l" r="r" t="t"/>
              <a:pathLst>
                <a:path extrusionOk="0" h="5215" w="5215">
                  <a:moveTo>
                    <a:pt x="2632" y="1187"/>
                  </a:moveTo>
                  <a:cubicBezTo>
                    <a:pt x="2889" y="1829"/>
                    <a:pt x="3402" y="2327"/>
                    <a:pt x="4028" y="2583"/>
                  </a:cubicBezTo>
                  <a:cubicBezTo>
                    <a:pt x="3386" y="2856"/>
                    <a:pt x="2889" y="3369"/>
                    <a:pt x="2632" y="3995"/>
                  </a:cubicBezTo>
                  <a:cubicBezTo>
                    <a:pt x="2359" y="3353"/>
                    <a:pt x="1846" y="2856"/>
                    <a:pt x="1220" y="2583"/>
                  </a:cubicBezTo>
                  <a:cubicBezTo>
                    <a:pt x="1846" y="2343"/>
                    <a:pt x="2359" y="1829"/>
                    <a:pt x="2632" y="1187"/>
                  </a:cubicBezTo>
                  <a:close/>
                  <a:moveTo>
                    <a:pt x="2600" y="0"/>
                  </a:moveTo>
                  <a:cubicBezTo>
                    <a:pt x="2487" y="0"/>
                    <a:pt x="2407" y="80"/>
                    <a:pt x="2407" y="209"/>
                  </a:cubicBezTo>
                  <a:cubicBezTo>
                    <a:pt x="2407" y="1428"/>
                    <a:pt x="1397" y="2407"/>
                    <a:pt x="193" y="2407"/>
                  </a:cubicBezTo>
                  <a:cubicBezTo>
                    <a:pt x="81" y="2407"/>
                    <a:pt x="1" y="2487"/>
                    <a:pt x="1" y="2615"/>
                  </a:cubicBezTo>
                  <a:cubicBezTo>
                    <a:pt x="1" y="2728"/>
                    <a:pt x="97" y="2808"/>
                    <a:pt x="193" y="2808"/>
                  </a:cubicBezTo>
                  <a:cubicBezTo>
                    <a:pt x="1429" y="2808"/>
                    <a:pt x="2407" y="3819"/>
                    <a:pt x="2407" y="5022"/>
                  </a:cubicBezTo>
                  <a:cubicBezTo>
                    <a:pt x="2407" y="5134"/>
                    <a:pt x="2487" y="5214"/>
                    <a:pt x="2600" y="5214"/>
                  </a:cubicBezTo>
                  <a:cubicBezTo>
                    <a:pt x="2728" y="5214"/>
                    <a:pt x="2808" y="5134"/>
                    <a:pt x="2808" y="5022"/>
                  </a:cubicBezTo>
                  <a:cubicBezTo>
                    <a:pt x="2808" y="3787"/>
                    <a:pt x="3803" y="2808"/>
                    <a:pt x="5006" y="2808"/>
                  </a:cubicBezTo>
                  <a:cubicBezTo>
                    <a:pt x="5135" y="2808"/>
                    <a:pt x="5215" y="2728"/>
                    <a:pt x="5215" y="2615"/>
                  </a:cubicBezTo>
                  <a:cubicBezTo>
                    <a:pt x="5215" y="2487"/>
                    <a:pt x="5135" y="2407"/>
                    <a:pt x="5006" y="2407"/>
                  </a:cubicBezTo>
                  <a:cubicBezTo>
                    <a:pt x="3787" y="2407"/>
                    <a:pt x="2808" y="1412"/>
                    <a:pt x="2808" y="209"/>
                  </a:cubicBezTo>
                  <a:cubicBezTo>
                    <a:pt x="2808" y="80"/>
                    <a:pt x="2728" y="0"/>
                    <a:pt x="2600"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2"/>
            <p:cNvSpPr/>
            <p:nvPr/>
          </p:nvSpPr>
          <p:spPr>
            <a:xfrm>
              <a:off x="7327725" y="1735025"/>
              <a:ext cx="45350" cy="45350"/>
            </a:xfrm>
            <a:custGeom>
              <a:rect b="b" l="l" r="r" t="t"/>
              <a:pathLst>
                <a:path extrusionOk="0" h="1814" w="1814">
                  <a:moveTo>
                    <a:pt x="1813" y="1"/>
                  </a:moveTo>
                  <a:cubicBezTo>
                    <a:pt x="1412" y="450"/>
                    <a:pt x="850" y="723"/>
                    <a:pt x="209" y="723"/>
                  </a:cubicBezTo>
                  <a:cubicBezTo>
                    <a:pt x="80" y="723"/>
                    <a:pt x="0" y="803"/>
                    <a:pt x="0" y="931"/>
                  </a:cubicBezTo>
                  <a:cubicBezTo>
                    <a:pt x="0" y="1044"/>
                    <a:pt x="80" y="1124"/>
                    <a:pt x="209" y="1124"/>
                  </a:cubicBezTo>
                  <a:cubicBezTo>
                    <a:pt x="818" y="1124"/>
                    <a:pt x="1412" y="1381"/>
                    <a:pt x="1813" y="1814"/>
                  </a:cubicBezTo>
                  <a:lnTo>
                    <a:pt x="1813" y="1268"/>
                  </a:lnTo>
                  <a:cubicBezTo>
                    <a:pt x="1621" y="1124"/>
                    <a:pt x="1428" y="1012"/>
                    <a:pt x="1203" y="899"/>
                  </a:cubicBezTo>
                  <a:cubicBezTo>
                    <a:pt x="1428" y="819"/>
                    <a:pt x="1621" y="707"/>
                    <a:pt x="1813" y="546"/>
                  </a:cubicBezTo>
                  <a:lnTo>
                    <a:pt x="1813" y="1"/>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2"/>
            <p:cNvSpPr/>
            <p:nvPr/>
          </p:nvSpPr>
          <p:spPr>
            <a:xfrm>
              <a:off x="6874075" y="1956825"/>
              <a:ext cx="130400" cy="130400"/>
            </a:xfrm>
            <a:custGeom>
              <a:rect b="b" l="l" r="r" t="t"/>
              <a:pathLst>
                <a:path extrusionOk="0" h="5216" w="5216">
                  <a:moveTo>
                    <a:pt x="2616" y="1204"/>
                  </a:moveTo>
                  <a:cubicBezTo>
                    <a:pt x="2873" y="1846"/>
                    <a:pt x="3386" y="2343"/>
                    <a:pt x="4012" y="2600"/>
                  </a:cubicBezTo>
                  <a:cubicBezTo>
                    <a:pt x="3370" y="2857"/>
                    <a:pt x="2873" y="3370"/>
                    <a:pt x="2616" y="4012"/>
                  </a:cubicBezTo>
                  <a:cubicBezTo>
                    <a:pt x="2343" y="3370"/>
                    <a:pt x="1830" y="2857"/>
                    <a:pt x="1204" y="2600"/>
                  </a:cubicBezTo>
                  <a:cubicBezTo>
                    <a:pt x="1846" y="2343"/>
                    <a:pt x="2343" y="1814"/>
                    <a:pt x="2616" y="1204"/>
                  </a:cubicBezTo>
                  <a:close/>
                  <a:moveTo>
                    <a:pt x="2616" y="1"/>
                  </a:moveTo>
                  <a:cubicBezTo>
                    <a:pt x="2488" y="1"/>
                    <a:pt x="2408" y="81"/>
                    <a:pt x="2408" y="193"/>
                  </a:cubicBezTo>
                  <a:cubicBezTo>
                    <a:pt x="2408" y="1413"/>
                    <a:pt x="1413" y="2407"/>
                    <a:pt x="210" y="2407"/>
                  </a:cubicBezTo>
                  <a:cubicBezTo>
                    <a:pt x="81" y="2407"/>
                    <a:pt x="1" y="2488"/>
                    <a:pt x="1" y="2600"/>
                  </a:cubicBezTo>
                  <a:cubicBezTo>
                    <a:pt x="1" y="2728"/>
                    <a:pt x="81" y="2809"/>
                    <a:pt x="210" y="2809"/>
                  </a:cubicBezTo>
                  <a:cubicBezTo>
                    <a:pt x="1429" y="2809"/>
                    <a:pt x="2408" y="3803"/>
                    <a:pt x="2408" y="5007"/>
                  </a:cubicBezTo>
                  <a:cubicBezTo>
                    <a:pt x="2408" y="5135"/>
                    <a:pt x="2488" y="5215"/>
                    <a:pt x="2616" y="5215"/>
                  </a:cubicBezTo>
                  <a:cubicBezTo>
                    <a:pt x="2728" y="5215"/>
                    <a:pt x="2809" y="5135"/>
                    <a:pt x="2809" y="5007"/>
                  </a:cubicBezTo>
                  <a:cubicBezTo>
                    <a:pt x="2809" y="3787"/>
                    <a:pt x="3819" y="2809"/>
                    <a:pt x="5023" y="2809"/>
                  </a:cubicBezTo>
                  <a:cubicBezTo>
                    <a:pt x="5135" y="2809"/>
                    <a:pt x="5215" y="2728"/>
                    <a:pt x="5215" y="2600"/>
                  </a:cubicBezTo>
                  <a:cubicBezTo>
                    <a:pt x="5215" y="2488"/>
                    <a:pt x="5135" y="2407"/>
                    <a:pt x="5023" y="2407"/>
                  </a:cubicBezTo>
                  <a:cubicBezTo>
                    <a:pt x="3787" y="2407"/>
                    <a:pt x="2809" y="1397"/>
                    <a:pt x="2809" y="193"/>
                  </a:cubicBezTo>
                  <a:cubicBezTo>
                    <a:pt x="2809" y="81"/>
                    <a:pt x="2728" y="1"/>
                    <a:pt x="261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2"/>
            <p:cNvSpPr/>
            <p:nvPr/>
          </p:nvSpPr>
          <p:spPr>
            <a:xfrm>
              <a:off x="5211575" y="1714175"/>
              <a:ext cx="130375" cy="130375"/>
            </a:xfrm>
            <a:custGeom>
              <a:rect b="b" l="l" r="r" t="t"/>
              <a:pathLst>
                <a:path extrusionOk="0" h="5215" w="5215">
                  <a:moveTo>
                    <a:pt x="2584" y="1172"/>
                  </a:moveTo>
                  <a:cubicBezTo>
                    <a:pt x="2857" y="1814"/>
                    <a:pt x="3370" y="2327"/>
                    <a:pt x="3996" y="2584"/>
                  </a:cubicBezTo>
                  <a:cubicBezTo>
                    <a:pt x="3354" y="2840"/>
                    <a:pt x="2857" y="3370"/>
                    <a:pt x="2584" y="3979"/>
                  </a:cubicBezTo>
                  <a:cubicBezTo>
                    <a:pt x="2327" y="3370"/>
                    <a:pt x="1830" y="2856"/>
                    <a:pt x="1188" y="2584"/>
                  </a:cubicBezTo>
                  <a:cubicBezTo>
                    <a:pt x="1830" y="2327"/>
                    <a:pt x="2327" y="1798"/>
                    <a:pt x="2584" y="1172"/>
                  </a:cubicBezTo>
                  <a:close/>
                  <a:moveTo>
                    <a:pt x="2616" y="1"/>
                  </a:moveTo>
                  <a:cubicBezTo>
                    <a:pt x="2488" y="1"/>
                    <a:pt x="2407" y="81"/>
                    <a:pt x="2407" y="193"/>
                  </a:cubicBezTo>
                  <a:cubicBezTo>
                    <a:pt x="2407" y="1412"/>
                    <a:pt x="1413" y="2407"/>
                    <a:pt x="209" y="2407"/>
                  </a:cubicBezTo>
                  <a:cubicBezTo>
                    <a:pt x="81" y="2407"/>
                    <a:pt x="1" y="2487"/>
                    <a:pt x="1" y="2600"/>
                  </a:cubicBezTo>
                  <a:cubicBezTo>
                    <a:pt x="1" y="2728"/>
                    <a:pt x="81" y="2808"/>
                    <a:pt x="209" y="2808"/>
                  </a:cubicBezTo>
                  <a:cubicBezTo>
                    <a:pt x="1429" y="2808"/>
                    <a:pt x="2407" y="3803"/>
                    <a:pt x="2407" y="5006"/>
                  </a:cubicBezTo>
                  <a:cubicBezTo>
                    <a:pt x="2407" y="5102"/>
                    <a:pt x="2488" y="5215"/>
                    <a:pt x="2616" y="5215"/>
                  </a:cubicBezTo>
                  <a:cubicBezTo>
                    <a:pt x="2728" y="5215"/>
                    <a:pt x="2808" y="5135"/>
                    <a:pt x="2808" y="5006"/>
                  </a:cubicBezTo>
                  <a:cubicBezTo>
                    <a:pt x="2808" y="3787"/>
                    <a:pt x="3819" y="2808"/>
                    <a:pt x="5022" y="2808"/>
                  </a:cubicBezTo>
                  <a:cubicBezTo>
                    <a:pt x="5135" y="2808"/>
                    <a:pt x="5215" y="2728"/>
                    <a:pt x="5215" y="2600"/>
                  </a:cubicBezTo>
                  <a:cubicBezTo>
                    <a:pt x="5215" y="2487"/>
                    <a:pt x="5135" y="2407"/>
                    <a:pt x="5022" y="2407"/>
                  </a:cubicBezTo>
                  <a:cubicBezTo>
                    <a:pt x="3787" y="2407"/>
                    <a:pt x="2808" y="1396"/>
                    <a:pt x="2808" y="193"/>
                  </a:cubicBezTo>
                  <a:cubicBezTo>
                    <a:pt x="2808" y="81"/>
                    <a:pt x="2728" y="1"/>
                    <a:pt x="261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2"/>
            <p:cNvSpPr/>
            <p:nvPr/>
          </p:nvSpPr>
          <p:spPr>
            <a:xfrm>
              <a:off x="6526350" y="1773550"/>
              <a:ext cx="108325" cy="108300"/>
            </a:xfrm>
            <a:custGeom>
              <a:rect b="b" l="l" r="r" t="t"/>
              <a:pathLst>
                <a:path extrusionOk="0" h="4332" w="4333">
                  <a:moveTo>
                    <a:pt x="2166" y="1123"/>
                  </a:moveTo>
                  <a:cubicBezTo>
                    <a:pt x="2375" y="1588"/>
                    <a:pt x="2744" y="1973"/>
                    <a:pt x="3209" y="2166"/>
                  </a:cubicBezTo>
                  <a:cubicBezTo>
                    <a:pt x="2744" y="2391"/>
                    <a:pt x="2375" y="2760"/>
                    <a:pt x="2166" y="3209"/>
                  </a:cubicBezTo>
                  <a:cubicBezTo>
                    <a:pt x="1942" y="2760"/>
                    <a:pt x="1573" y="2375"/>
                    <a:pt x="1123" y="2166"/>
                  </a:cubicBezTo>
                  <a:cubicBezTo>
                    <a:pt x="1573" y="1957"/>
                    <a:pt x="1958" y="1588"/>
                    <a:pt x="2166" y="1123"/>
                  </a:cubicBezTo>
                  <a:close/>
                  <a:moveTo>
                    <a:pt x="2166" y="0"/>
                  </a:moveTo>
                  <a:cubicBezTo>
                    <a:pt x="2038" y="0"/>
                    <a:pt x="1958" y="80"/>
                    <a:pt x="1958" y="209"/>
                  </a:cubicBezTo>
                  <a:cubicBezTo>
                    <a:pt x="1958" y="1171"/>
                    <a:pt x="1171" y="1973"/>
                    <a:pt x="193" y="1973"/>
                  </a:cubicBezTo>
                  <a:cubicBezTo>
                    <a:pt x="81" y="1973"/>
                    <a:pt x="0" y="2054"/>
                    <a:pt x="0" y="2166"/>
                  </a:cubicBezTo>
                  <a:cubicBezTo>
                    <a:pt x="0" y="2294"/>
                    <a:pt x="81" y="2375"/>
                    <a:pt x="193" y="2375"/>
                  </a:cubicBezTo>
                  <a:cubicBezTo>
                    <a:pt x="1155" y="2375"/>
                    <a:pt x="1958" y="3161"/>
                    <a:pt x="1958" y="4139"/>
                  </a:cubicBezTo>
                  <a:cubicBezTo>
                    <a:pt x="1958" y="4252"/>
                    <a:pt x="2038" y="4332"/>
                    <a:pt x="2166" y="4332"/>
                  </a:cubicBezTo>
                  <a:cubicBezTo>
                    <a:pt x="2278" y="4332"/>
                    <a:pt x="2359" y="4252"/>
                    <a:pt x="2359" y="4139"/>
                  </a:cubicBezTo>
                  <a:cubicBezTo>
                    <a:pt x="2359" y="3161"/>
                    <a:pt x="3145" y="2375"/>
                    <a:pt x="4123" y="2375"/>
                  </a:cubicBezTo>
                  <a:cubicBezTo>
                    <a:pt x="4236" y="2375"/>
                    <a:pt x="4332" y="2294"/>
                    <a:pt x="4332" y="2166"/>
                  </a:cubicBezTo>
                  <a:cubicBezTo>
                    <a:pt x="4332" y="2054"/>
                    <a:pt x="4236" y="1973"/>
                    <a:pt x="4123" y="1973"/>
                  </a:cubicBezTo>
                  <a:cubicBezTo>
                    <a:pt x="3161" y="1973"/>
                    <a:pt x="2359" y="1187"/>
                    <a:pt x="2359" y="209"/>
                  </a:cubicBezTo>
                  <a:cubicBezTo>
                    <a:pt x="2359" y="80"/>
                    <a:pt x="2278"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2"/>
            <p:cNvSpPr/>
            <p:nvPr/>
          </p:nvSpPr>
          <p:spPr>
            <a:xfrm>
              <a:off x="3948150" y="1822475"/>
              <a:ext cx="108325" cy="108325"/>
            </a:xfrm>
            <a:custGeom>
              <a:rect b="b" l="l" r="r" t="t"/>
              <a:pathLst>
                <a:path extrusionOk="0" h="4333" w="4333">
                  <a:moveTo>
                    <a:pt x="2167" y="1123"/>
                  </a:moveTo>
                  <a:cubicBezTo>
                    <a:pt x="2391" y="1573"/>
                    <a:pt x="2744" y="1958"/>
                    <a:pt x="3210" y="2166"/>
                  </a:cubicBezTo>
                  <a:cubicBezTo>
                    <a:pt x="2744" y="2375"/>
                    <a:pt x="2375" y="2744"/>
                    <a:pt x="2167" y="3209"/>
                  </a:cubicBezTo>
                  <a:cubicBezTo>
                    <a:pt x="1942" y="2744"/>
                    <a:pt x="1589" y="2359"/>
                    <a:pt x="1124" y="2166"/>
                  </a:cubicBezTo>
                  <a:cubicBezTo>
                    <a:pt x="1589" y="1958"/>
                    <a:pt x="1974" y="1573"/>
                    <a:pt x="2167" y="1123"/>
                  </a:cubicBezTo>
                  <a:close/>
                  <a:moveTo>
                    <a:pt x="2167" y="0"/>
                  </a:moveTo>
                  <a:cubicBezTo>
                    <a:pt x="2055" y="0"/>
                    <a:pt x="1974" y="81"/>
                    <a:pt x="1974" y="193"/>
                  </a:cubicBezTo>
                  <a:cubicBezTo>
                    <a:pt x="1974" y="1156"/>
                    <a:pt x="1188" y="1958"/>
                    <a:pt x="210" y="1958"/>
                  </a:cubicBezTo>
                  <a:cubicBezTo>
                    <a:pt x="81" y="1958"/>
                    <a:pt x="1" y="2038"/>
                    <a:pt x="1" y="2166"/>
                  </a:cubicBezTo>
                  <a:cubicBezTo>
                    <a:pt x="1" y="2279"/>
                    <a:pt x="81" y="2359"/>
                    <a:pt x="210" y="2359"/>
                  </a:cubicBezTo>
                  <a:cubicBezTo>
                    <a:pt x="1188" y="2375"/>
                    <a:pt x="1974" y="3161"/>
                    <a:pt x="1974" y="4124"/>
                  </a:cubicBezTo>
                  <a:cubicBezTo>
                    <a:pt x="1974" y="4252"/>
                    <a:pt x="2055" y="4332"/>
                    <a:pt x="2167" y="4332"/>
                  </a:cubicBezTo>
                  <a:cubicBezTo>
                    <a:pt x="2295" y="4332"/>
                    <a:pt x="2375" y="4252"/>
                    <a:pt x="2375" y="4124"/>
                  </a:cubicBezTo>
                  <a:cubicBezTo>
                    <a:pt x="2375" y="3161"/>
                    <a:pt x="3145" y="2359"/>
                    <a:pt x="4124" y="2359"/>
                  </a:cubicBezTo>
                  <a:cubicBezTo>
                    <a:pt x="4252" y="2359"/>
                    <a:pt x="4333" y="2279"/>
                    <a:pt x="4333" y="2166"/>
                  </a:cubicBezTo>
                  <a:cubicBezTo>
                    <a:pt x="4333" y="2038"/>
                    <a:pt x="4252" y="1958"/>
                    <a:pt x="4124" y="1958"/>
                  </a:cubicBezTo>
                  <a:cubicBezTo>
                    <a:pt x="3178" y="1958"/>
                    <a:pt x="2375" y="1172"/>
                    <a:pt x="2375" y="193"/>
                  </a:cubicBezTo>
                  <a:cubicBezTo>
                    <a:pt x="2375" y="81"/>
                    <a:pt x="2295" y="0"/>
                    <a:pt x="216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2"/>
            <p:cNvSpPr/>
            <p:nvPr/>
          </p:nvSpPr>
          <p:spPr>
            <a:xfrm>
              <a:off x="4819725" y="1314300"/>
              <a:ext cx="318875" cy="318875"/>
            </a:xfrm>
            <a:custGeom>
              <a:rect b="b" l="l" r="r" t="t"/>
              <a:pathLst>
                <a:path extrusionOk="0" h="12755" w="12755">
                  <a:moveTo>
                    <a:pt x="6370" y="1829"/>
                  </a:moveTo>
                  <a:cubicBezTo>
                    <a:pt x="6947" y="4075"/>
                    <a:pt x="8712" y="5840"/>
                    <a:pt x="10942" y="6402"/>
                  </a:cubicBezTo>
                  <a:cubicBezTo>
                    <a:pt x="8712" y="6963"/>
                    <a:pt x="6947" y="8728"/>
                    <a:pt x="6370" y="10974"/>
                  </a:cubicBezTo>
                  <a:cubicBezTo>
                    <a:pt x="5792" y="8728"/>
                    <a:pt x="4027" y="6963"/>
                    <a:pt x="1797" y="6402"/>
                  </a:cubicBezTo>
                  <a:cubicBezTo>
                    <a:pt x="4043" y="5824"/>
                    <a:pt x="5808" y="4059"/>
                    <a:pt x="6370" y="1829"/>
                  </a:cubicBezTo>
                  <a:close/>
                  <a:moveTo>
                    <a:pt x="6370" y="0"/>
                  </a:moveTo>
                  <a:cubicBezTo>
                    <a:pt x="6257" y="0"/>
                    <a:pt x="6177" y="81"/>
                    <a:pt x="6177" y="209"/>
                  </a:cubicBezTo>
                  <a:cubicBezTo>
                    <a:pt x="6177" y="3498"/>
                    <a:pt x="3482" y="6177"/>
                    <a:pt x="193" y="6177"/>
                  </a:cubicBezTo>
                  <a:cubicBezTo>
                    <a:pt x="81" y="6177"/>
                    <a:pt x="0" y="6257"/>
                    <a:pt x="0" y="6386"/>
                  </a:cubicBezTo>
                  <a:cubicBezTo>
                    <a:pt x="0" y="6498"/>
                    <a:pt x="81" y="6578"/>
                    <a:pt x="193" y="6578"/>
                  </a:cubicBezTo>
                  <a:cubicBezTo>
                    <a:pt x="3482" y="6578"/>
                    <a:pt x="6177" y="9273"/>
                    <a:pt x="6177" y="12562"/>
                  </a:cubicBezTo>
                  <a:cubicBezTo>
                    <a:pt x="6177" y="12675"/>
                    <a:pt x="6257" y="12755"/>
                    <a:pt x="6370" y="12755"/>
                  </a:cubicBezTo>
                  <a:cubicBezTo>
                    <a:pt x="6498" y="12755"/>
                    <a:pt x="6578" y="12675"/>
                    <a:pt x="6578" y="12562"/>
                  </a:cubicBezTo>
                  <a:cubicBezTo>
                    <a:pt x="6578" y="9273"/>
                    <a:pt x="9257" y="6578"/>
                    <a:pt x="12546" y="6578"/>
                  </a:cubicBezTo>
                  <a:cubicBezTo>
                    <a:pt x="12675" y="6578"/>
                    <a:pt x="12755" y="6498"/>
                    <a:pt x="12755" y="6386"/>
                  </a:cubicBezTo>
                  <a:cubicBezTo>
                    <a:pt x="12755" y="6257"/>
                    <a:pt x="12643" y="6177"/>
                    <a:pt x="12546" y="6177"/>
                  </a:cubicBezTo>
                  <a:cubicBezTo>
                    <a:pt x="9257" y="6177"/>
                    <a:pt x="6578" y="3498"/>
                    <a:pt x="6578" y="209"/>
                  </a:cubicBezTo>
                  <a:cubicBezTo>
                    <a:pt x="6578" y="81"/>
                    <a:pt x="6498" y="0"/>
                    <a:pt x="6370"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2"/>
            <p:cNvSpPr/>
            <p:nvPr/>
          </p:nvSpPr>
          <p:spPr>
            <a:xfrm>
              <a:off x="6160550" y="4627275"/>
              <a:ext cx="108325" cy="108300"/>
            </a:xfrm>
            <a:custGeom>
              <a:rect b="b" l="l" r="r" t="t"/>
              <a:pathLst>
                <a:path extrusionOk="0" h="4332" w="4333">
                  <a:moveTo>
                    <a:pt x="2167" y="1139"/>
                  </a:moveTo>
                  <a:cubicBezTo>
                    <a:pt x="2391" y="1605"/>
                    <a:pt x="2760" y="1990"/>
                    <a:pt x="3209" y="2182"/>
                  </a:cubicBezTo>
                  <a:cubicBezTo>
                    <a:pt x="2776" y="2391"/>
                    <a:pt x="2391" y="2776"/>
                    <a:pt x="2167" y="3241"/>
                  </a:cubicBezTo>
                  <a:cubicBezTo>
                    <a:pt x="1958" y="2776"/>
                    <a:pt x="1589" y="2391"/>
                    <a:pt x="1124" y="2182"/>
                  </a:cubicBezTo>
                  <a:cubicBezTo>
                    <a:pt x="1589" y="1974"/>
                    <a:pt x="1974" y="1605"/>
                    <a:pt x="2167" y="1139"/>
                  </a:cubicBezTo>
                  <a:close/>
                  <a:moveTo>
                    <a:pt x="2167" y="0"/>
                  </a:moveTo>
                  <a:cubicBezTo>
                    <a:pt x="2054" y="0"/>
                    <a:pt x="1974" y="80"/>
                    <a:pt x="1974" y="209"/>
                  </a:cubicBezTo>
                  <a:cubicBezTo>
                    <a:pt x="1974" y="1171"/>
                    <a:pt x="1188" y="1974"/>
                    <a:pt x="209" y="1974"/>
                  </a:cubicBezTo>
                  <a:cubicBezTo>
                    <a:pt x="81" y="1974"/>
                    <a:pt x="1" y="2054"/>
                    <a:pt x="1" y="2166"/>
                  </a:cubicBezTo>
                  <a:cubicBezTo>
                    <a:pt x="1" y="2294"/>
                    <a:pt x="81" y="2375"/>
                    <a:pt x="209" y="2375"/>
                  </a:cubicBezTo>
                  <a:cubicBezTo>
                    <a:pt x="1172" y="2375"/>
                    <a:pt x="1974" y="3161"/>
                    <a:pt x="1974" y="4139"/>
                  </a:cubicBezTo>
                  <a:cubicBezTo>
                    <a:pt x="1974" y="4252"/>
                    <a:pt x="2054" y="4332"/>
                    <a:pt x="2167" y="4332"/>
                  </a:cubicBezTo>
                  <a:cubicBezTo>
                    <a:pt x="2295" y="4332"/>
                    <a:pt x="2375" y="4252"/>
                    <a:pt x="2375" y="4139"/>
                  </a:cubicBezTo>
                  <a:cubicBezTo>
                    <a:pt x="2375" y="3177"/>
                    <a:pt x="3161" y="2375"/>
                    <a:pt x="4140" y="2375"/>
                  </a:cubicBezTo>
                  <a:cubicBezTo>
                    <a:pt x="4252" y="2375"/>
                    <a:pt x="4332" y="2294"/>
                    <a:pt x="4332" y="2166"/>
                  </a:cubicBezTo>
                  <a:cubicBezTo>
                    <a:pt x="4332" y="2054"/>
                    <a:pt x="4236" y="1974"/>
                    <a:pt x="4140" y="1974"/>
                  </a:cubicBezTo>
                  <a:cubicBezTo>
                    <a:pt x="3177" y="1974"/>
                    <a:pt x="2375" y="1187"/>
                    <a:pt x="2375" y="209"/>
                  </a:cubicBezTo>
                  <a:cubicBezTo>
                    <a:pt x="2375" y="80"/>
                    <a:pt x="2295" y="0"/>
                    <a:pt x="216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2"/>
            <p:cNvSpPr/>
            <p:nvPr/>
          </p:nvSpPr>
          <p:spPr>
            <a:xfrm>
              <a:off x="4585500" y="1203600"/>
              <a:ext cx="153225" cy="153625"/>
            </a:xfrm>
            <a:custGeom>
              <a:rect b="b" l="l" r="r" t="t"/>
              <a:pathLst>
                <a:path extrusionOk="0" h="6145" w="6129">
                  <a:moveTo>
                    <a:pt x="3064" y="401"/>
                  </a:moveTo>
                  <a:cubicBezTo>
                    <a:pt x="4524" y="401"/>
                    <a:pt x="5728" y="1605"/>
                    <a:pt x="5728" y="3065"/>
                  </a:cubicBezTo>
                  <a:cubicBezTo>
                    <a:pt x="5728" y="4541"/>
                    <a:pt x="4524" y="5744"/>
                    <a:pt x="3064" y="5744"/>
                  </a:cubicBezTo>
                  <a:cubicBezTo>
                    <a:pt x="1604" y="5744"/>
                    <a:pt x="401" y="4541"/>
                    <a:pt x="401" y="3065"/>
                  </a:cubicBezTo>
                  <a:cubicBezTo>
                    <a:pt x="417" y="1605"/>
                    <a:pt x="1604" y="401"/>
                    <a:pt x="3064" y="401"/>
                  </a:cubicBezTo>
                  <a:close/>
                  <a:moveTo>
                    <a:pt x="3064" y="0"/>
                  </a:moveTo>
                  <a:cubicBezTo>
                    <a:pt x="1380" y="0"/>
                    <a:pt x="0" y="1380"/>
                    <a:pt x="0" y="3065"/>
                  </a:cubicBezTo>
                  <a:cubicBezTo>
                    <a:pt x="16" y="4749"/>
                    <a:pt x="1380" y="6145"/>
                    <a:pt x="3064" y="6145"/>
                  </a:cubicBezTo>
                  <a:cubicBezTo>
                    <a:pt x="4749" y="6145"/>
                    <a:pt x="6129" y="4749"/>
                    <a:pt x="6129" y="3065"/>
                  </a:cubicBezTo>
                  <a:cubicBezTo>
                    <a:pt x="6129" y="1380"/>
                    <a:pt x="4749" y="0"/>
                    <a:pt x="306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2"/>
            <p:cNvSpPr/>
            <p:nvPr/>
          </p:nvSpPr>
          <p:spPr>
            <a:xfrm>
              <a:off x="5059575" y="1067225"/>
              <a:ext cx="58175" cy="58175"/>
            </a:xfrm>
            <a:custGeom>
              <a:rect b="b" l="l" r="r" t="t"/>
              <a:pathLst>
                <a:path extrusionOk="0" h="2327" w="2327">
                  <a:moveTo>
                    <a:pt x="1172" y="386"/>
                  </a:moveTo>
                  <a:cubicBezTo>
                    <a:pt x="1589" y="386"/>
                    <a:pt x="1926" y="723"/>
                    <a:pt x="1926" y="1140"/>
                  </a:cubicBezTo>
                  <a:cubicBezTo>
                    <a:pt x="1926" y="1573"/>
                    <a:pt x="1589" y="1910"/>
                    <a:pt x="1172" y="1910"/>
                  </a:cubicBezTo>
                  <a:cubicBezTo>
                    <a:pt x="754" y="1910"/>
                    <a:pt x="401" y="1557"/>
                    <a:pt x="401" y="1140"/>
                  </a:cubicBezTo>
                  <a:cubicBezTo>
                    <a:pt x="401" y="739"/>
                    <a:pt x="754" y="386"/>
                    <a:pt x="1172" y="386"/>
                  </a:cubicBezTo>
                  <a:close/>
                  <a:moveTo>
                    <a:pt x="1172" y="1"/>
                  </a:moveTo>
                  <a:cubicBezTo>
                    <a:pt x="530" y="1"/>
                    <a:pt x="0" y="530"/>
                    <a:pt x="0" y="1172"/>
                  </a:cubicBezTo>
                  <a:cubicBezTo>
                    <a:pt x="0" y="1814"/>
                    <a:pt x="530" y="2327"/>
                    <a:pt x="1172" y="2327"/>
                  </a:cubicBezTo>
                  <a:cubicBezTo>
                    <a:pt x="1813" y="2327"/>
                    <a:pt x="2327" y="1814"/>
                    <a:pt x="2327" y="1172"/>
                  </a:cubicBezTo>
                  <a:cubicBezTo>
                    <a:pt x="2327" y="530"/>
                    <a:pt x="1813" y="1"/>
                    <a:pt x="117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2"/>
            <p:cNvSpPr/>
            <p:nvPr/>
          </p:nvSpPr>
          <p:spPr>
            <a:xfrm>
              <a:off x="7030100" y="1106925"/>
              <a:ext cx="58200" cy="58200"/>
            </a:xfrm>
            <a:custGeom>
              <a:rect b="b" l="l" r="r" t="t"/>
              <a:pathLst>
                <a:path extrusionOk="0" h="2328" w="2328">
                  <a:moveTo>
                    <a:pt x="1156" y="386"/>
                  </a:moveTo>
                  <a:cubicBezTo>
                    <a:pt x="1589" y="386"/>
                    <a:pt x="1926" y="723"/>
                    <a:pt x="1926" y="1140"/>
                  </a:cubicBezTo>
                  <a:cubicBezTo>
                    <a:pt x="1926" y="1557"/>
                    <a:pt x="1589" y="1894"/>
                    <a:pt x="1156" y="1894"/>
                  </a:cubicBezTo>
                  <a:cubicBezTo>
                    <a:pt x="739" y="1894"/>
                    <a:pt x="402" y="1557"/>
                    <a:pt x="402" y="1140"/>
                  </a:cubicBezTo>
                  <a:cubicBezTo>
                    <a:pt x="402" y="723"/>
                    <a:pt x="739" y="386"/>
                    <a:pt x="1156" y="386"/>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2"/>
            <p:cNvSpPr/>
            <p:nvPr/>
          </p:nvSpPr>
          <p:spPr>
            <a:xfrm>
              <a:off x="6533575" y="4346100"/>
              <a:ext cx="58175" cy="58200"/>
            </a:xfrm>
            <a:custGeom>
              <a:rect b="b" l="l" r="r" t="t"/>
              <a:pathLst>
                <a:path extrusionOk="0" h="2328" w="2327">
                  <a:moveTo>
                    <a:pt x="1171" y="418"/>
                  </a:moveTo>
                  <a:cubicBezTo>
                    <a:pt x="1588" y="418"/>
                    <a:pt x="1925" y="771"/>
                    <a:pt x="1925" y="1188"/>
                  </a:cubicBezTo>
                  <a:cubicBezTo>
                    <a:pt x="1925" y="1605"/>
                    <a:pt x="1588" y="1942"/>
                    <a:pt x="1171" y="1942"/>
                  </a:cubicBezTo>
                  <a:cubicBezTo>
                    <a:pt x="754" y="1942"/>
                    <a:pt x="401" y="1605"/>
                    <a:pt x="401" y="1188"/>
                  </a:cubicBezTo>
                  <a:cubicBezTo>
                    <a:pt x="401" y="771"/>
                    <a:pt x="754" y="418"/>
                    <a:pt x="1171" y="418"/>
                  </a:cubicBezTo>
                  <a:close/>
                  <a:moveTo>
                    <a:pt x="1171" y="1"/>
                  </a:moveTo>
                  <a:cubicBezTo>
                    <a:pt x="530" y="1"/>
                    <a:pt x="0" y="530"/>
                    <a:pt x="0" y="1172"/>
                  </a:cubicBezTo>
                  <a:cubicBezTo>
                    <a:pt x="0" y="1798"/>
                    <a:pt x="530" y="2327"/>
                    <a:pt x="1171" y="2327"/>
                  </a:cubicBezTo>
                  <a:cubicBezTo>
                    <a:pt x="1813" y="2327"/>
                    <a:pt x="2326" y="1798"/>
                    <a:pt x="2326" y="1172"/>
                  </a:cubicBezTo>
                  <a:cubicBezTo>
                    <a:pt x="2326" y="530"/>
                    <a:pt x="1813" y="1"/>
                    <a:pt x="1171"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2"/>
            <p:cNvSpPr/>
            <p:nvPr/>
          </p:nvSpPr>
          <p:spPr>
            <a:xfrm>
              <a:off x="4728675" y="858675"/>
              <a:ext cx="67400" cy="62175"/>
            </a:xfrm>
            <a:custGeom>
              <a:rect b="b" l="l" r="r" t="t"/>
              <a:pathLst>
                <a:path extrusionOk="0" h="2487" w="2696">
                  <a:moveTo>
                    <a:pt x="1348" y="209"/>
                  </a:moveTo>
                  <a:cubicBezTo>
                    <a:pt x="1878" y="209"/>
                    <a:pt x="2295" y="626"/>
                    <a:pt x="2295" y="1139"/>
                  </a:cubicBezTo>
                  <a:cubicBezTo>
                    <a:pt x="2295" y="1669"/>
                    <a:pt x="1878" y="2086"/>
                    <a:pt x="1348" y="2086"/>
                  </a:cubicBezTo>
                  <a:cubicBezTo>
                    <a:pt x="835" y="2086"/>
                    <a:pt x="402" y="1669"/>
                    <a:pt x="402" y="1139"/>
                  </a:cubicBezTo>
                  <a:cubicBezTo>
                    <a:pt x="402" y="626"/>
                    <a:pt x="835" y="209"/>
                    <a:pt x="1348" y="209"/>
                  </a:cubicBezTo>
                  <a:close/>
                  <a:moveTo>
                    <a:pt x="642" y="0"/>
                  </a:moveTo>
                  <a:cubicBezTo>
                    <a:pt x="273" y="241"/>
                    <a:pt x="1" y="658"/>
                    <a:pt x="1" y="1139"/>
                  </a:cubicBezTo>
                  <a:cubicBezTo>
                    <a:pt x="1" y="1893"/>
                    <a:pt x="610" y="2487"/>
                    <a:pt x="1348" y="2487"/>
                  </a:cubicBezTo>
                  <a:cubicBezTo>
                    <a:pt x="2086" y="2487"/>
                    <a:pt x="2696" y="1893"/>
                    <a:pt x="2696" y="1139"/>
                  </a:cubicBezTo>
                  <a:cubicBezTo>
                    <a:pt x="2696" y="658"/>
                    <a:pt x="2439" y="241"/>
                    <a:pt x="205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2"/>
            <p:cNvSpPr/>
            <p:nvPr/>
          </p:nvSpPr>
          <p:spPr>
            <a:xfrm>
              <a:off x="7054175" y="4085000"/>
              <a:ext cx="58175" cy="58175"/>
            </a:xfrm>
            <a:custGeom>
              <a:rect b="b" l="l" r="r" t="t"/>
              <a:pathLst>
                <a:path extrusionOk="0" h="2327" w="2327">
                  <a:moveTo>
                    <a:pt x="1188" y="402"/>
                  </a:moveTo>
                  <a:cubicBezTo>
                    <a:pt x="1605" y="402"/>
                    <a:pt x="1942" y="738"/>
                    <a:pt x="1942" y="1156"/>
                  </a:cubicBezTo>
                  <a:cubicBezTo>
                    <a:pt x="1942" y="1589"/>
                    <a:pt x="1605" y="1926"/>
                    <a:pt x="1188" y="1926"/>
                  </a:cubicBezTo>
                  <a:cubicBezTo>
                    <a:pt x="755" y="1926"/>
                    <a:pt x="418" y="1573"/>
                    <a:pt x="418" y="1156"/>
                  </a:cubicBezTo>
                  <a:cubicBezTo>
                    <a:pt x="418" y="738"/>
                    <a:pt x="755" y="402"/>
                    <a:pt x="1188" y="402"/>
                  </a:cubicBezTo>
                  <a:close/>
                  <a:moveTo>
                    <a:pt x="1156" y="0"/>
                  </a:moveTo>
                  <a:cubicBezTo>
                    <a:pt x="514" y="0"/>
                    <a:pt x="1" y="514"/>
                    <a:pt x="1" y="1156"/>
                  </a:cubicBezTo>
                  <a:cubicBezTo>
                    <a:pt x="1" y="1797"/>
                    <a:pt x="514" y="2327"/>
                    <a:pt x="1156" y="2327"/>
                  </a:cubicBezTo>
                  <a:cubicBezTo>
                    <a:pt x="1797" y="2327"/>
                    <a:pt x="2327" y="1797"/>
                    <a:pt x="2327" y="1156"/>
                  </a:cubicBezTo>
                  <a:cubicBezTo>
                    <a:pt x="2327" y="514"/>
                    <a:pt x="1797" y="0"/>
                    <a:pt x="115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2"/>
            <p:cNvSpPr/>
            <p:nvPr/>
          </p:nvSpPr>
          <p:spPr>
            <a:xfrm>
              <a:off x="5917100" y="1359625"/>
              <a:ext cx="46550" cy="83050"/>
            </a:xfrm>
            <a:custGeom>
              <a:rect b="b" l="l" r="r" t="t"/>
              <a:pathLst>
                <a:path extrusionOk="0" h="3322" w="1862">
                  <a:moveTo>
                    <a:pt x="899" y="658"/>
                  </a:moveTo>
                  <a:lnTo>
                    <a:pt x="899" y="1444"/>
                  </a:lnTo>
                  <a:lnTo>
                    <a:pt x="883" y="1444"/>
                  </a:lnTo>
                  <a:cubicBezTo>
                    <a:pt x="738" y="1396"/>
                    <a:pt x="642" y="1348"/>
                    <a:pt x="578" y="1284"/>
                  </a:cubicBezTo>
                  <a:cubicBezTo>
                    <a:pt x="498" y="1220"/>
                    <a:pt x="482" y="1139"/>
                    <a:pt x="482" y="1027"/>
                  </a:cubicBezTo>
                  <a:cubicBezTo>
                    <a:pt x="482" y="899"/>
                    <a:pt x="514" y="818"/>
                    <a:pt x="594" y="754"/>
                  </a:cubicBezTo>
                  <a:cubicBezTo>
                    <a:pt x="674" y="706"/>
                    <a:pt x="770" y="658"/>
                    <a:pt x="899" y="658"/>
                  </a:cubicBezTo>
                  <a:close/>
                  <a:moveTo>
                    <a:pt x="1027" y="1861"/>
                  </a:moveTo>
                  <a:cubicBezTo>
                    <a:pt x="1155" y="1909"/>
                    <a:pt x="1268" y="1958"/>
                    <a:pt x="1348" y="2022"/>
                  </a:cubicBezTo>
                  <a:cubicBezTo>
                    <a:pt x="1428" y="2086"/>
                    <a:pt x="1460" y="2182"/>
                    <a:pt x="1460" y="2278"/>
                  </a:cubicBezTo>
                  <a:cubicBezTo>
                    <a:pt x="1444" y="2423"/>
                    <a:pt x="1396" y="2503"/>
                    <a:pt x="1348" y="2583"/>
                  </a:cubicBezTo>
                  <a:cubicBezTo>
                    <a:pt x="1268" y="2663"/>
                    <a:pt x="1155" y="2680"/>
                    <a:pt x="1027" y="2680"/>
                  </a:cubicBezTo>
                  <a:lnTo>
                    <a:pt x="1027" y="1861"/>
                  </a:lnTo>
                  <a:close/>
                  <a:moveTo>
                    <a:pt x="883" y="0"/>
                  </a:moveTo>
                  <a:lnTo>
                    <a:pt x="883" y="321"/>
                  </a:lnTo>
                  <a:cubicBezTo>
                    <a:pt x="690" y="321"/>
                    <a:pt x="562" y="337"/>
                    <a:pt x="417" y="401"/>
                  </a:cubicBezTo>
                  <a:cubicBezTo>
                    <a:pt x="273" y="466"/>
                    <a:pt x="177" y="546"/>
                    <a:pt x="113" y="658"/>
                  </a:cubicBezTo>
                  <a:cubicBezTo>
                    <a:pt x="32" y="754"/>
                    <a:pt x="0" y="899"/>
                    <a:pt x="0" y="1027"/>
                  </a:cubicBezTo>
                  <a:cubicBezTo>
                    <a:pt x="0" y="1204"/>
                    <a:pt x="32" y="1316"/>
                    <a:pt x="113" y="1444"/>
                  </a:cubicBezTo>
                  <a:cubicBezTo>
                    <a:pt x="193" y="1540"/>
                    <a:pt x="305" y="1621"/>
                    <a:pt x="401" y="1669"/>
                  </a:cubicBezTo>
                  <a:cubicBezTo>
                    <a:pt x="498" y="1701"/>
                    <a:pt x="658" y="1765"/>
                    <a:pt x="867" y="1829"/>
                  </a:cubicBezTo>
                  <a:lnTo>
                    <a:pt x="867" y="2663"/>
                  </a:lnTo>
                  <a:cubicBezTo>
                    <a:pt x="738" y="2647"/>
                    <a:pt x="642" y="2599"/>
                    <a:pt x="578" y="2519"/>
                  </a:cubicBezTo>
                  <a:cubicBezTo>
                    <a:pt x="514" y="2439"/>
                    <a:pt x="466" y="2359"/>
                    <a:pt x="466" y="2262"/>
                  </a:cubicBezTo>
                  <a:lnTo>
                    <a:pt x="0" y="2262"/>
                  </a:lnTo>
                  <a:cubicBezTo>
                    <a:pt x="16" y="2471"/>
                    <a:pt x="97" y="2647"/>
                    <a:pt x="257" y="2792"/>
                  </a:cubicBezTo>
                  <a:cubicBezTo>
                    <a:pt x="417" y="2920"/>
                    <a:pt x="626" y="3000"/>
                    <a:pt x="867" y="3032"/>
                  </a:cubicBezTo>
                  <a:lnTo>
                    <a:pt x="867" y="3321"/>
                  </a:lnTo>
                  <a:lnTo>
                    <a:pt x="979" y="3321"/>
                  </a:lnTo>
                  <a:lnTo>
                    <a:pt x="979" y="3032"/>
                  </a:lnTo>
                  <a:cubicBezTo>
                    <a:pt x="1171" y="3032"/>
                    <a:pt x="1332" y="2984"/>
                    <a:pt x="1460" y="2920"/>
                  </a:cubicBezTo>
                  <a:cubicBezTo>
                    <a:pt x="1605" y="2872"/>
                    <a:pt x="1701" y="2760"/>
                    <a:pt x="1765" y="2663"/>
                  </a:cubicBezTo>
                  <a:cubicBezTo>
                    <a:pt x="1829" y="2551"/>
                    <a:pt x="1861" y="2423"/>
                    <a:pt x="1861" y="2311"/>
                  </a:cubicBezTo>
                  <a:cubicBezTo>
                    <a:pt x="1861" y="2150"/>
                    <a:pt x="1829" y="2006"/>
                    <a:pt x="1749" y="1909"/>
                  </a:cubicBezTo>
                  <a:cubicBezTo>
                    <a:pt x="1669" y="1797"/>
                    <a:pt x="1621" y="1717"/>
                    <a:pt x="1508" y="1669"/>
                  </a:cubicBezTo>
                  <a:cubicBezTo>
                    <a:pt x="1396" y="1621"/>
                    <a:pt x="1236" y="1556"/>
                    <a:pt x="1075" y="1508"/>
                  </a:cubicBezTo>
                  <a:lnTo>
                    <a:pt x="995" y="1476"/>
                  </a:lnTo>
                  <a:lnTo>
                    <a:pt x="995" y="658"/>
                  </a:lnTo>
                  <a:cubicBezTo>
                    <a:pt x="1107" y="674"/>
                    <a:pt x="1204" y="722"/>
                    <a:pt x="1268" y="786"/>
                  </a:cubicBezTo>
                  <a:cubicBezTo>
                    <a:pt x="1316" y="835"/>
                    <a:pt x="1364" y="915"/>
                    <a:pt x="1380" y="1027"/>
                  </a:cubicBezTo>
                  <a:lnTo>
                    <a:pt x="1845" y="1027"/>
                  </a:lnTo>
                  <a:cubicBezTo>
                    <a:pt x="1829" y="818"/>
                    <a:pt x="1733" y="658"/>
                    <a:pt x="1573" y="546"/>
                  </a:cubicBezTo>
                  <a:cubicBezTo>
                    <a:pt x="1444" y="417"/>
                    <a:pt x="1236" y="337"/>
                    <a:pt x="995" y="321"/>
                  </a:cubicBezTo>
                  <a:lnTo>
                    <a:pt x="995" y="0"/>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2"/>
            <p:cNvSpPr/>
            <p:nvPr/>
          </p:nvSpPr>
          <p:spPr>
            <a:xfrm>
              <a:off x="5869375" y="1330350"/>
              <a:ext cx="143600" cy="143600"/>
            </a:xfrm>
            <a:custGeom>
              <a:rect b="b" l="l" r="r" t="t"/>
              <a:pathLst>
                <a:path extrusionOk="0" h="5744" w="5744">
                  <a:moveTo>
                    <a:pt x="2872" y="401"/>
                  </a:moveTo>
                  <a:cubicBezTo>
                    <a:pt x="4236" y="401"/>
                    <a:pt x="5343" y="1508"/>
                    <a:pt x="5343" y="2872"/>
                  </a:cubicBezTo>
                  <a:cubicBezTo>
                    <a:pt x="5343" y="4236"/>
                    <a:pt x="4236" y="5343"/>
                    <a:pt x="2872" y="5343"/>
                  </a:cubicBezTo>
                  <a:cubicBezTo>
                    <a:pt x="1508" y="5343"/>
                    <a:pt x="401" y="4236"/>
                    <a:pt x="401" y="2872"/>
                  </a:cubicBezTo>
                  <a:cubicBezTo>
                    <a:pt x="401" y="1508"/>
                    <a:pt x="1508" y="401"/>
                    <a:pt x="2872" y="401"/>
                  </a:cubicBezTo>
                  <a:close/>
                  <a:moveTo>
                    <a:pt x="2872" y="0"/>
                  </a:moveTo>
                  <a:cubicBezTo>
                    <a:pt x="1284" y="0"/>
                    <a:pt x="0" y="1284"/>
                    <a:pt x="0" y="2872"/>
                  </a:cubicBezTo>
                  <a:cubicBezTo>
                    <a:pt x="0" y="4460"/>
                    <a:pt x="1284" y="5744"/>
                    <a:pt x="2872" y="5744"/>
                  </a:cubicBezTo>
                  <a:cubicBezTo>
                    <a:pt x="4460" y="5744"/>
                    <a:pt x="5744" y="4460"/>
                    <a:pt x="5744" y="2872"/>
                  </a:cubicBezTo>
                  <a:cubicBezTo>
                    <a:pt x="5744" y="1284"/>
                    <a:pt x="4460" y="0"/>
                    <a:pt x="287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2"/>
            <p:cNvSpPr/>
            <p:nvPr/>
          </p:nvSpPr>
          <p:spPr>
            <a:xfrm>
              <a:off x="5838875" y="1299850"/>
              <a:ext cx="204575" cy="204575"/>
            </a:xfrm>
            <a:custGeom>
              <a:rect b="b" l="l" r="r" t="t"/>
              <a:pathLst>
                <a:path extrusionOk="0" h="8183" w="8183">
                  <a:moveTo>
                    <a:pt x="4092" y="402"/>
                  </a:moveTo>
                  <a:cubicBezTo>
                    <a:pt x="6129" y="402"/>
                    <a:pt x="7782" y="2070"/>
                    <a:pt x="7782" y="4092"/>
                  </a:cubicBezTo>
                  <a:cubicBezTo>
                    <a:pt x="7798" y="6145"/>
                    <a:pt x="6129" y="7782"/>
                    <a:pt x="4092" y="7782"/>
                  </a:cubicBezTo>
                  <a:cubicBezTo>
                    <a:pt x="2038" y="7782"/>
                    <a:pt x="402" y="6113"/>
                    <a:pt x="402" y="4092"/>
                  </a:cubicBezTo>
                  <a:cubicBezTo>
                    <a:pt x="402" y="2054"/>
                    <a:pt x="2054" y="402"/>
                    <a:pt x="4092" y="402"/>
                  </a:cubicBezTo>
                  <a:close/>
                  <a:moveTo>
                    <a:pt x="4092" y="1"/>
                  </a:moveTo>
                  <a:cubicBezTo>
                    <a:pt x="1830" y="1"/>
                    <a:pt x="1" y="1846"/>
                    <a:pt x="1" y="4092"/>
                  </a:cubicBezTo>
                  <a:cubicBezTo>
                    <a:pt x="1" y="6338"/>
                    <a:pt x="1846" y="8183"/>
                    <a:pt x="4092" y="8183"/>
                  </a:cubicBezTo>
                  <a:cubicBezTo>
                    <a:pt x="6338" y="8183"/>
                    <a:pt x="8183" y="6338"/>
                    <a:pt x="8183" y="4092"/>
                  </a:cubicBezTo>
                  <a:cubicBezTo>
                    <a:pt x="8183" y="1846"/>
                    <a:pt x="6354" y="1"/>
                    <a:pt x="409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2"/>
            <p:cNvSpPr/>
            <p:nvPr/>
          </p:nvSpPr>
          <p:spPr>
            <a:xfrm>
              <a:off x="5684475" y="1244100"/>
              <a:ext cx="513400" cy="435200"/>
            </a:xfrm>
            <a:custGeom>
              <a:rect b="b" l="l" r="r" t="t"/>
              <a:pathLst>
                <a:path extrusionOk="0" h="17408" w="20536">
                  <a:moveTo>
                    <a:pt x="17102" y="402"/>
                  </a:moveTo>
                  <a:cubicBezTo>
                    <a:pt x="18787" y="402"/>
                    <a:pt x="20151" y="1766"/>
                    <a:pt x="20151" y="3450"/>
                  </a:cubicBezTo>
                  <a:lnTo>
                    <a:pt x="20151" y="11488"/>
                  </a:lnTo>
                  <a:lnTo>
                    <a:pt x="417" y="11488"/>
                  </a:lnTo>
                  <a:lnTo>
                    <a:pt x="417" y="3450"/>
                  </a:lnTo>
                  <a:cubicBezTo>
                    <a:pt x="417" y="1766"/>
                    <a:pt x="1781" y="402"/>
                    <a:pt x="3465" y="402"/>
                  </a:cubicBezTo>
                  <a:close/>
                  <a:moveTo>
                    <a:pt x="20135" y="11889"/>
                  </a:moveTo>
                  <a:cubicBezTo>
                    <a:pt x="20087" y="13541"/>
                    <a:pt x="18723" y="14841"/>
                    <a:pt x="17086" y="14841"/>
                  </a:cubicBezTo>
                  <a:lnTo>
                    <a:pt x="3465" y="14841"/>
                  </a:lnTo>
                  <a:cubicBezTo>
                    <a:pt x="1813" y="14841"/>
                    <a:pt x="481" y="13525"/>
                    <a:pt x="417" y="11889"/>
                  </a:cubicBezTo>
                  <a:close/>
                  <a:moveTo>
                    <a:pt x="12338" y="15274"/>
                  </a:moveTo>
                  <a:lnTo>
                    <a:pt x="12338" y="16894"/>
                  </a:lnTo>
                  <a:lnTo>
                    <a:pt x="8214" y="16894"/>
                  </a:lnTo>
                  <a:lnTo>
                    <a:pt x="8214" y="15274"/>
                  </a:lnTo>
                  <a:close/>
                  <a:moveTo>
                    <a:pt x="3449" y="1"/>
                  </a:moveTo>
                  <a:cubicBezTo>
                    <a:pt x="1540" y="1"/>
                    <a:pt x="0" y="1557"/>
                    <a:pt x="0" y="3450"/>
                  </a:cubicBezTo>
                  <a:lnTo>
                    <a:pt x="0" y="11825"/>
                  </a:lnTo>
                  <a:cubicBezTo>
                    <a:pt x="16" y="13718"/>
                    <a:pt x="1556" y="15274"/>
                    <a:pt x="3465" y="15274"/>
                  </a:cubicBezTo>
                  <a:lnTo>
                    <a:pt x="7813" y="15274"/>
                  </a:lnTo>
                  <a:lnTo>
                    <a:pt x="7813" y="17007"/>
                  </a:lnTo>
                  <a:lnTo>
                    <a:pt x="6369" y="17007"/>
                  </a:lnTo>
                  <a:cubicBezTo>
                    <a:pt x="6257" y="17007"/>
                    <a:pt x="6177" y="17087"/>
                    <a:pt x="6177" y="17215"/>
                  </a:cubicBezTo>
                  <a:cubicBezTo>
                    <a:pt x="6177" y="17328"/>
                    <a:pt x="6257" y="17408"/>
                    <a:pt x="6369" y="17408"/>
                  </a:cubicBezTo>
                  <a:lnTo>
                    <a:pt x="14183" y="17408"/>
                  </a:lnTo>
                  <a:cubicBezTo>
                    <a:pt x="14295" y="17408"/>
                    <a:pt x="14375" y="17328"/>
                    <a:pt x="14375" y="17215"/>
                  </a:cubicBezTo>
                  <a:cubicBezTo>
                    <a:pt x="14375" y="17087"/>
                    <a:pt x="14295" y="17007"/>
                    <a:pt x="14183" y="17007"/>
                  </a:cubicBezTo>
                  <a:lnTo>
                    <a:pt x="12739" y="17007"/>
                  </a:lnTo>
                  <a:lnTo>
                    <a:pt x="12739" y="15274"/>
                  </a:lnTo>
                  <a:lnTo>
                    <a:pt x="17086" y="15274"/>
                  </a:lnTo>
                  <a:cubicBezTo>
                    <a:pt x="18996" y="15274"/>
                    <a:pt x="20536" y="13718"/>
                    <a:pt x="20536" y="11825"/>
                  </a:cubicBezTo>
                  <a:lnTo>
                    <a:pt x="20536" y="3450"/>
                  </a:lnTo>
                  <a:cubicBezTo>
                    <a:pt x="20536" y="1557"/>
                    <a:pt x="18996" y="1"/>
                    <a:pt x="17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2"/>
            <p:cNvSpPr/>
            <p:nvPr/>
          </p:nvSpPr>
          <p:spPr>
            <a:xfrm>
              <a:off x="5923100" y="1558550"/>
              <a:ext cx="36125" cy="36125"/>
            </a:xfrm>
            <a:custGeom>
              <a:rect b="b" l="l" r="r" t="t"/>
              <a:pathLst>
                <a:path extrusionOk="0" h="1445" w="1445">
                  <a:moveTo>
                    <a:pt x="723" y="1"/>
                  </a:moveTo>
                  <a:cubicBezTo>
                    <a:pt x="322" y="1"/>
                    <a:pt x="1" y="322"/>
                    <a:pt x="1" y="723"/>
                  </a:cubicBezTo>
                  <a:cubicBezTo>
                    <a:pt x="1" y="1124"/>
                    <a:pt x="338" y="1445"/>
                    <a:pt x="723" y="1445"/>
                  </a:cubicBezTo>
                  <a:cubicBezTo>
                    <a:pt x="1124" y="1445"/>
                    <a:pt x="1445" y="1124"/>
                    <a:pt x="1445" y="723"/>
                  </a:cubicBezTo>
                  <a:cubicBezTo>
                    <a:pt x="1445" y="322"/>
                    <a:pt x="1124" y="1"/>
                    <a:pt x="723"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2"/>
            <p:cNvSpPr/>
            <p:nvPr/>
          </p:nvSpPr>
          <p:spPr>
            <a:xfrm>
              <a:off x="6714450" y="1541825"/>
              <a:ext cx="290825" cy="234950"/>
            </a:xfrm>
            <a:custGeom>
              <a:rect b="b" l="l" r="r" t="t"/>
              <a:pathLst>
                <a:path extrusionOk="0" h="9398" w="11633">
                  <a:moveTo>
                    <a:pt x="7958" y="253"/>
                  </a:moveTo>
                  <a:cubicBezTo>
                    <a:pt x="8600" y="253"/>
                    <a:pt x="9178" y="493"/>
                    <a:pt x="9579" y="910"/>
                  </a:cubicBezTo>
                  <a:cubicBezTo>
                    <a:pt x="9590" y="977"/>
                    <a:pt x="9639" y="1013"/>
                    <a:pt x="9695" y="1013"/>
                  </a:cubicBezTo>
                  <a:cubicBezTo>
                    <a:pt x="9720" y="1013"/>
                    <a:pt x="9746" y="1006"/>
                    <a:pt x="9771" y="991"/>
                  </a:cubicBezTo>
                  <a:lnTo>
                    <a:pt x="10381" y="702"/>
                  </a:lnTo>
                  <a:lnTo>
                    <a:pt x="10654" y="590"/>
                  </a:lnTo>
                  <a:lnTo>
                    <a:pt x="10654" y="590"/>
                  </a:lnTo>
                  <a:cubicBezTo>
                    <a:pt x="10477" y="814"/>
                    <a:pt x="10220" y="1071"/>
                    <a:pt x="10044" y="1215"/>
                  </a:cubicBezTo>
                  <a:cubicBezTo>
                    <a:pt x="9996" y="1247"/>
                    <a:pt x="9980" y="1296"/>
                    <a:pt x="9964" y="1328"/>
                  </a:cubicBezTo>
                  <a:lnTo>
                    <a:pt x="9964" y="1376"/>
                  </a:lnTo>
                  <a:cubicBezTo>
                    <a:pt x="9964" y="1424"/>
                    <a:pt x="9964" y="1488"/>
                    <a:pt x="9996" y="1536"/>
                  </a:cubicBezTo>
                  <a:cubicBezTo>
                    <a:pt x="10044" y="1568"/>
                    <a:pt x="10076" y="1616"/>
                    <a:pt x="10140" y="1616"/>
                  </a:cubicBezTo>
                  <a:cubicBezTo>
                    <a:pt x="10140" y="1616"/>
                    <a:pt x="10159" y="1618"/>
                    <a:pt x="10191" y="1618"/>
                  </a:cubicBezTo>
                  <a:cubicBezTo>
                    <a:pt x="10272" y="1618"/>
                    <a:pt x="10443" y="1609"/>
                    <a:pt x="10638" y="1552"/>
                  </a:cubicBezTo>
                  <a:cubicBezTo>
                    <a:pt x="10702" y="1536"/>
                    <a:pt x="10782" y="1504"/>
                    <a:pt x="10878" y="1472"/>
                  </a:cubicBezTo>
                  <a:lnTo>
                    <a:pt x="10878" y="1472"/>
                  </a:lnTo>
                  <a:cubicBezTo>
                    <a:pt x="10798" y="1552"/>
                    <a:pt x="10734" y="1648"/>
                    <a:pt x="10638" y="1729"/>
                  </a:cubicBezTo>
                  <a:cubicBezTo>
                    <a:pt x="10381" y="1985"/>
                    <a:pt x="10220" y="2114"/>
                    <a:pt x="10156" y="2146"/>
                  </a:cubicBezTo>
                  <a:cubicBezTo>
                    <a:pt x="10076" y="2178"/>
                    <a:pt x="10012" y="2258"/>
                    <a:pt x="10012" y="2338"/>
                  </a:cubicBezTo>
                  <a:cubicBezTo>
                    <a:pt x="9916" y="5467"/>
                    <a:pt x="7830" y="8740"/>
                    <a:pt x="4060" y="8932"/>
                  </a:cubicBezTo>
                  <a:cubicBezTo>
                    <a:pt x="3972" y="8938"/>
                    <a:pt x="3884" y="8941"/>
                    <a:pt x="3796" y="8941"/>
                  </a:cubicBezTo>
                  <a:cubicBezTo>
                    <a:pt x="2882" y="8941"/>
                    <a:pt x="1939" y="8641"/>
                    <a:pt x="1076" y="8114"/>
                  </a:cubicBezTo>
                  <a:cubicBezTo>
                    <a:pt x="1188" y="8114"/>
                    <a:pt x="1284" y="8130"/>
                    <a:pt x="1413" y="8130"/>
                  </a:cubicBezTo>
                  <a:cubicBezTo>
                    <a:pt x="2199" y="8130"/>
                    <a:pt x="3001" y="7841"/>
                    <a:pt x="3707" y="7312"/>
                  </a:cubicBezTo>
                  <a:cubicBezTo>
                    <a:pt x="3755" y="7264"/>
                    <a:pt x="3787" y="7183"/>
                    <a:pt x="3787" y="7103"/>
                  </a:cubicBezTo>
                  <a:cubicBezTo>
                    <a:pt x="3755" y="7023"/>
                    <a:pt x="3723" y="6975"/>
                    <a:pt x="3643" y="6943"/>
                  </a:cubicBezTo>
                  <a:cubicBezTo>
                    <a:pt x="3161" y="6814"/>
                    <a:pt x="1894" y="6349"/>
                    <a:pt x="1701" y="5723"/>
                  </a:cubicBezTo>
                  <a:lnTo>
                    <a:pt x="2520" y="5707"/>
                  </a:lnTo>
                  <a:cubicBezTo>
                    <a:pt x="2616" y="5707"/>
                    <a:pt x="2696" y="5627"/>
                    <a:pt x="2712" y="5515"/>
                  </a:cubicBezTo>
                  <a:cubicBezTo>
                    <a:pt x="2728" y="5419"/>
                    <a:pt x="2680" y="5338"/>
                    <a:pt x="2568" y="5306"/>
                  </a:cubicBezTo>
                  <a:cubicBezTo>
                    <a:pt x="2568" y="5306"/>
                    <a:pt x="1958" y="5098"/>
                    <a:pt x="1637" y="4825"/>
                  </a:cubicBezTo>
                  <a:cubicBezTo>
                    <a:pt x="1156" y="4392"/>
                    <a:pt x="883" y="3862"/>
                    <a:pt x="851" y="3510"/>
                  </a:cubicBezTo>
                  <a:lnTo>
                    <a:pt x="851" y="3510"/>
                  </a:lnTo>
                  <a:cubicBezTo>
                    <a:pt x="915" y="3542"/>
                    <a:pt x="963" y="3558"/>
                    <a:pt x="1044" y="3590"/>
                  </a:cubicBezTo>
                  <a:cubicBezTo>
                    <a:pt x="1300" y="3692"/>
                    <a:pt x="1557" y="3703"/>
                    <a:pt x="1666" y="3703"/>
                  </a:cubicBezTo>
                  <a:cubicBezTo>
                    <a:pt x="1693" y="3703"/>
                    <a:pt x="1711" y="3702"/>
                    <a:pt x="1717" y="3702"/>
                  </a:cubicBezTo>
                  <a:cubicBezTo>
                    <a:pt x="1798" y="3702"/>
                    <a:pt x="1878" y="3638"/>
                    <a:pt x="1894" y="3558"/>
                  </a:cubicBezTo>
                  <a:cubicBezTo>
                    <a:pt x="1910" y="3477"/>
                    <a:pt x="1894" y="3381"/>
                    <a:pt x="1814" y="3333"/>
                  </a:cubicBezTo>
                  <a:cubicBezTo>
                    <a:pt x="1653" y="3221"/>
                    <a:pt x="1188" y="2836"/>
                    <a:pt x="1044" y="2483"/>
                  </a:cubicBezTo>
                  <a:cubicBezTo>
                    <a:pt x="851" y="1905"/>
                    <a:pt x="867" y="1231"/>
                    <a:pt x="1011" y="830"/>
                  </a:cubicBezTo>
                  <a:lnTo>
                    <a:pt x="1011" y="830"/>
                  </a:lnTo>
                  <a:cubicBezTo>
                    <a:pt x="1252" y="1135"/>
                    <a:pt x="1749" y="1616"/>
                    <a:pt x="2872" y="2178"/>
                  </a:cubicBezTo>
                  <a:cubicBezTo>
                    <a:pt x="3851" y="2675"/>
                    <a:pt x="4878" y="2980"/>
                    <a:pt x="5680" y="3012"/>
                  </a:cubicBezTo>
                  <a:cubicBezTo>
                    <a:pt x="5696" y="3028"/>
                    <a:pt x="5728" y="3028"/>
                    <a:pt x="5760" y="3028"/>
                  </a:cubicBezTo>
                  <a:cubicBezTo>
                    <a:pt x="5857" y="3028"/>
                    <a:pt x="5969" y="2932"/>
                    <a:pt x="5969" y="2820"/>
                  </a:cubicBezTo>
                  <a:cubicBezTo>
                    <a:pt x="5969" y="2772"/>
                    <a:pt x="5969" y="2755"/>
                    <a:pt x="5953" y="2707"/>
                  </a:cubicBezTo>
                  <a:cubicBezTo>
                    <a:pt x="5905" y="2547"/>
                    <a:pt x="5857" y="2258"/>
                    <a:pt x="5857" y="2050"/>
                  </a:cubicBezTo>
                  <a:cubicBezTo>
                    <a:pt x="5857" y="1055"/>
                    <a:pt x="6803" y="253"/>
                    <a:pt x="7958" y="253"/>
                  </a:cubicBezTo>
                  <a:close/>
                  <a:moveTo>
                    <a:pt x="7727" y="1"/>
                  </a:moveTo>
                  <a:cubicBezTo>
                    <a:pt x="6419" y="1"/>
                    <a:pt x="5423" y="950"/>
                    <a:pt x="5423" y="2098"/>
                  </a:cubicBezTo>
                  <a:cubicBezTo>
                    <a:pt x="5423" y="2210"/>
                    <a:pt x="5439" y="2435"/>
                    <a:pt x="5472" y="2627"/>
                  </a:cubicBezTo>
                  <a:cubicBezTo>
                    <a:pt x="4766" y="2547"/>
                    <a:pt x="3867" y="2274"/>
                    <a:pt x="3017" y="1857"/>
                  </a:cubicBezTo>
                  <a:cubicBezTo>
                    <a:pt x="1348" y="1007"/>
                    <a:pt x="1172" y="429"/>
                    <a:pt x="1172" y="429"/>
                  </a:cubicBezTo>
                  <a:cubicBezTo>
                    <a:pt x="1156" y="349"/>
                    <a:pt x="1108" y="285"/>
                    <a:pt x="1027" y="269"/>
                  </a:cubicBezTo>
                  <a:cubicBezTo>
                    <a:pt x="1009" y="265"/>
                    <a:pt x="990" y="263"/>
                    <a:pt x="971" y="263"/>
                  </a:cubicBezTo>
                  <a:cubicBezTo>
                    <a:pt x="912" y="263"/>
                    <a:pt x="859" y="284"/>
                    <a:pt x="835" y="333"/>
                  </a:cubicBezTo>
                  <a:cubicBezTo>
                    <a:pt x="482" y="686"/>
                    <a:pt x="322" y="1793"/>
                    <a:pt x="642" y="2659"/>
                  </a:cubicBezTo>
                  <a:cubicBezTo>
                    <a:pt x="723" y="2852"/>
                    <a:pt x="851" y="3060"/>
                    <a:pt x="995" y="3221"/>
                  </a:cubicBezTo>
                  <a:cubicBezTo>
                    <a:pt x="851" y="3157"/>
                    <a:pt x="787" y="3108"/>
                    <a:pt x="787" y="3108"/>
                  </a:cubicBezTo>
                  <a:cubicBezTo>
                    <a:pt x="763" y="3085"/>
                    <a:pt x="714" y="3070"/>
                    <a:pt x="664" y="3070"/>
                  </a:cubicBezTo>
                  <a:cubicBezTo>
                    <a:pt x="646" y="3070"/>
                    <a:pt x="628" y="3072"/>
                    <a:pt x="610" y="3076"/>
                  </a:cubicBezTo>
                  <a:cubicBezTo>
                    <a:pt x="546" y="3092"/>
                    <a:pt x="482" y="3141"/>
                    <a:pt x="466" y="3189"/>
                  </a:cubicBezTo>
                  <a:cubicBezTo>
                    <a:pt x="241" y="3718"/>
                    <a:pt x="626" y="4584"/>
                    <a:pt x="1332" y="5194"/>
                  </a:cubicBezTo>
                  <a:cubicBezTo>
                    <a:pt x="1413" y="5290"/>
                    <a:pt x="1509" y="5338"/>
                    <a:pt x="1605" y="5403"/>
                  </a:cubicBezTo>
                  <a:lnTo>
                    <a:pt x="1445" y="5403"/>
                  </a:lnTo>
                  <a:cubicBezTo>
                    <a:pt x="1348" y="5403"/>
                    <a:pt x="1268" y="5483"/>
                    <a:pt x="1252" y="5579"/>
                  </a:cubicBezTo>
                  <a:cubicBezTo>
                    <a:pt x="1188" y="6461"/>
                    <a:pt x="2439" y="7023"/>
                    <a:pt x="3113" y="7264"/>
                  </a:cubicBezTo>
                  <a:cubicBezTo>
                    <a:pt x="2568" y="7617"/>
                    <a:pt x="1990" y="7793"/>
                    <a:pt x="1413" y="7793"/>
                  </a:cubicBezTo>
                  <a:cubicBezTo>
                    <a:pt x="1027" y="7793"/>
                    <a:pt x="642" y="7729"/>
                    <a:pt x="289" y="7633"/>
                  </a:cubicBezTo>
                  <a:cubicBezTo>
                    <a:pt x="273" y="7630"/>
                    <a:pt x="258" y="7629"/>
                    <a:pt x="243" y="7629"/>
                  </a:cubicBezTo>
                  <a:cubicBezTo>
                    <a:pt x="167" y="7629"/>
                    <a:pt x="102" y="7662"/>
                    <a:pt x="49" y="7729"/>
                  </a:cubicBezTo>
                  <a:cubicBezTo>
                    <a:pt x="1" y="7809"/>
                    <a:pt x="33" y="7905"/>
                    <a:pt x="81" y="7970"/>
                  </a:cubicBezTo>
                  <a:cubicBezTo>
                    <a:pt x="1204" y="8884"/>
                    <a:pt x="2520" y="9397"/>
                    <a:pt x="3819" y="9397"/>
                  </a:cubicBezTo>
                  <a:lnTo>
                    <a:pt x="4076" y="9397"/>
                  </a:lnTo>
                  <a:cubicBezTo>
                    <a:pt x="8055" y="9189"/>
                    <a:pt x="10252" y="5804"/>
                    <a:pt x="10413" y="2531"/>
                  </a:cubicBezTo>
                  <a:cubicBezTo>
                    <a:pt x="10509" y="2467"/>
                    <a:pt x="10702" y="2338"/>
                    <a:pt x="10942" y="2066"/>
                  </a:cubicBezTo>
                  <a:cubicBezTo>
                    <a:pt x="11343" y="1665"/>
                    <a:pt x="11600" y="1215"/>
                    <a:pt x="11600" y="1183"/>
                  </a:cubicBezTo>
                  <a:cubicBezTo>
                    <a:pt x="11632" y="1103"/>
                    <a:pt x="11616" y="1023"/>
                    <a:pt x="11584" y="975"/>
                  </a:cubicBezTo>
                  <a:cubicBezTo>
                    <a:pt x="11552" y="932"/>
                    <a:pt x="11499" y="910"/>
                    <a:pt x="11443" y="910"/>
                  </a:cubicBezTo>
                  <a:cubicBezTo>
                    <a:pt x="11415" y="910"/>
                    <a:pt x="11386" y="916"/>
                    <a:pt x="11359" y="927"/>
                  </a:cubicBezTo>
                  <a:cubicBezTo>
                    <a:pt x="11231" y="975"/>
                    <a:pt x="10974" y="1087"/>
                    <a:pt x="10782" y="1167"/>
                  </a:cubicBezTo>
                  <a:cubicBezTo>
                    <a:pt x="10990" y="943"/>
                    <a:pt x="11199" y="686"/>
                    <a:pt x="11263" y="509"/>
                  </a:cubicBezTo>
                  <a:cubicBezTo>
                    <a:pt x="11295" y="381"/>
                    <a:pt x="11279" y="301"/>
                    <a:pt x="11231" y="221"/>
                  </a:cubicBezTo>
                  <a:cubicBezTo>
                    <a:pt x="11231" y="205"/>
                    <a:pt x="11215" y="189"/>
                    <a:pt x="11199" y="189"/>
                  </a:cubicBezTo>
                  <a:lnTo>
                    <a:pt x="11183" y="189"/>
                  </a:lnTo>
                  <a:lnTo>
                    <a:pt x="11167" y="172"/>
                  </a:lnTo>
                  <a:cubicBezTo>
                    <a:pt x="11167" y="172"/>
                    <a:pt x="11135" y="172"/>
                    <a:pt x="11135" y="140"/>
                  </a:cubicBezTo>
                  <a:lnTo>
                    <a:pt x="11119" y="140"/>
                  </a:lnTo>
                  <a:cubicBezTo>
                    <a:pt x="11103" y="140"/>
                    <a:pt x="11087" y="124"/>
                    <a:pt x="11055" y="124"/>
                  </a:cubicBezTo>
                  <a:cubicBezTo>
                    <a:pt x="11039" y="124"/>
                    <a:pt x="11023" y="124"/>
                    <a:pt x="11007" y="140"/>
                  </a:cubicBezTo>
                  <a:lnTo>
                    <a:pt x="10252" y="461"/>
                  </a:lnTo>
                  <a:lnTo>
                    <a:pt x="9771" y="686"/>
                  </a:lnTo>
                  <a:cubicBezTo>
                    <a:pt x="9322" y="253"/>
                    <a:pt x="8648" y="12"/>
                    <a:pt x="7974" y="12"/>
                  </a:cubicBezTo>
                  <a:cubicBezTo>
                    <a:pt x="7891" y="5"/>
                    <a:pt x="7808" y="1"/>
                    <a:pt x="772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2"/>
            <p:cNvSpPr/>
            <p:nvPr/>
          </p:nvSpPr>
          <p:spPr>
            <a:xfrm>
              <a:off x="5331900" y="858250"/>
              <a:ext cx="321700" cy="283600"/>
            </a:xfrm>
            <a:custGeom>
              <a:rect b="b" l="l" r="r" t="t"/>
              <a:pathLst>
                <a:path extrusionOk="0" h="11344" w="12868">
                  <a:moveTo>
                    <a:pt x="9932" y="1"/>
                  </a:moveTo>
                  <a:cubicBezTo>
                    <a:pt x="11472" y="1092"/>
                    <a:pt x="12467" y="2889"/>
                    <a:pt x="12467" y="4910"/>
                  </a:cubicBezTo>
                  <a:cubicBezTo>
                    <a:pt x="12467" y="8247"/>
                    <a:pt x="9771" y="10943"/>
                    <a:pt x="6434" y="10943"/>
                  </a:cubicBezTo>
                  <a:cubicBezTo>
                    <a:pt x="5392" y="10943"/>
                    <a:pt x="4349" y="10670"/>
                    <a:pt x="3434" y="10140"/>
                  </a:cubicBezTo>
                  <a:cubicBezTo>
                    <a:pt x="3386" y="10124"/>
                    <a:pt x="3370" y="10124"/>
                    <a:pt x="3322" y="10124"/>
                  </a:cubicBezTo>
                  <a:cubicBezTo>
                    <a:pt x="3306" y="10124"/>
                    <a:pt x="3290" y="10124"/>
                    <a:pt x="3274" y="10140"/>
                  </a:cubicBezTo>
                  <a:lnTo>
                    <a:pt x="1172" y="10862"/>
                  </a:lnTo>
                  <a:lnTo>
                    <a:pt x="1172" y="10862"/>
                  </a:lnTo>
                  <a:lnTo>
                    <a:pt x="1605" y="8648"/>
                  </a:lnTo>
                  <a:cubicBezTo>
                    <a:pt x="1621" y="8584"/>
                    <a:pt x="1605" y="8520"/>
                    <a:pt x="1573" y="8488"/>
                  </a:cubicBezTo>
                  <a:cubicBezTo>
                    <a:pt x="803" y="7445"/>
                    <a:pt x="402" y="6210"/>
                    <a:pt x="402" y="4958"/>
                  </a:cubicBezTo>
                  <a:cubicBezTo>
                    <a:pt x="402" y="2921"/>
                    <a:pt x="1413" y="1124"/>
                    <a:pt x="2953" y="33"/>
                  </a:cubicBezTo>
                  <a:lnTo>
                    <a:pt x="2295" y="33"/>
                  </a:lnTo>
                  <a:cubicBezTo>
                    <a:pt x="899" y="1204"/>
                    <a:pt x="1" y="2969"/>
                    <a:pt x="1" y="4926"/>
                  </a:cubicBezTo>
                  <a:cubicBezTo>
                    <a:pt x="1" y="6274"/>
                    <a:pt x="402" y="7541"/>
                    <a:pt x="1188" y="8648"/>
                  </a:cubicBezTo>
                  <a:lnTo>
                    <a:pt x="707" y="11135"/>
                  </a:lnTo>
                  <a:cubicBezTo>
                    <a:pt x="691" y="11215"/>
                    <a:pt x="723" y="11263"/>
                    <a:pt x="771" y="11312"/>
                  </a:cubicBezTo>
                  <a:cubicBezTo>
                    <a:pt x="803" y="11344"/>
                    <a:pt x="851" y="11344"/>
                    <a:pt x="899" y="11344"/>
                  </a:cubicBezTo>
                  <a:cubicBezTo>
                    <a:pt x="931" y="11344"/>
                    <a:pt x="947" y="11344"/>
                    <a:pt x="964" y="11328"/>
                  </a:cubicBezTo>
                  <a:lnTo>
                    <a:pt x="3306" y="10525"/>
                  </a:lnTo>
                  <a:cubicBezTo>
                    <a:pt x="4268" y="11071"/>
                    <a:pt x="5327" y="11344"/>
                    <a:pt x="6434" y="11344"/>
                  </a:cubicBezTo>
                  <a:cubicBezTo>
                    <a:pt x="9996" y="11344"/>
                    <a:pt x="12868" y="8456"/>
                    <a:pt x="12868" y="4910"/>
                  </a:cubicBezTo>
                  <a:cubicBezTo>
                    <a:pt x="12868" y="2937"/>
                    <a:pt x="11985" y="1172"/>
                    <a:pt x="10590"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2"/>
            <p:cNvSpPr/>
            <p:nvPr/>
          </p:nvSpPr>
          <p:spPr>
            <a:xfrm>
              <a:off x="5391275" y="889250"/>
              <a:ext cx="201775" cy="185625"/>
            </a:xfrm>
            <a:custGeom>
              <a:rect b="b" l="l" r="r" t="t"/>
              <a:pathLst>
                <a:path extrusionOk="0" h="7425" w="8071">
                  <a:moveTo>
                    <a:pt x="1557" y="365"/>
                  </a:moveTo>
                  <a:cubicBezTo>
                    <a:pt x="1797" y="365"/>
                    <a:pt x="1910" y="429"/>
                    <a:pt x="1958" y="462"/>
                  </a:cubicBezTo>
                  <a:cubicBezTo>
                    <a:pt x="2054" y="638"/>
                    <a:pt x="2455" y="1601"/>
                    <a:pt x="2599" y="1954"/>
                  </a:cubicBezTo>
                  <a:cubicBezTo>
                    <a:pt x="2599" y="1954"/>
                    <a:pt x="2648" y="2082"/>
                    <a:pt x="2551" y="2210"/>
                  </a:cubicBezTo>
                  <a:cubicBezTo>
                    <a:pt x="2439" y="2403"/>
                    <a:pt x="2134" y="2708"/>
                    <a:pt x="2134" y="2708"/>
                  </a:cubicBezTo>
                  <a:lnTo>
                    <a:pt x="2118" y="2724"/>
                  </a:lnTo>
                  <a:cubicBezTo>
                    <a:pt x="2022" y="2852"/>
                    <a:pt x="1893" y="3157"/>
                    <a:pt x="2118" y="3430"/>
                  </a:cubicBezTo>
                  <a:cubicBezTo>
                    <a:pt x="2166" y="3478"/>
                    <a:pt x="2182" y="3510"/>
                    <a:pt x="2214" y="3574"/>
                  </a:cubicBezTo>
                  <a:cubicBezTo>
                    <a:pt x="2407" y="3831"/>
                    <a:pt x="2664" y="4216"/>
                    <a:pt x="3145" y="4681"/>
                  </a:cubicBezTo>
                  <a:cubicBezTo>
                    <a:pt x="3722" y="5259"/>
                    <a:pt x="4781" y="5660"/>
                    <a:pt x="4845" y="5676"/>
                  </a:cubicBezTo>
                  <a:cubicBezTo>
                    <a:pt x="4862" y="5676"/>
                    <a:pt x="4862" y="5676"/>
                    <a:pt x="4894" y="5692"/>
                  </a:cubicBezTo>
                  <a:cubicBezTo>
                    <a:pt x="4898" y="5692"/>
                    <a:pt x="4921" y="5694"/>
                    <a:pt x="4955" y="5694"/>
                  </a:cubicBezTo>
                  <a:cubicBezTo>
                    <a:pt x="5041" y="5694"/>
                    <a:pt x="5196" y="5678"/>
                    <a:pt x="5311" y="5563"/>
                  </a:cubicBezTo>
                  <a:cubicBezTo>
                    <a:pt x="5407" y="5451"/>
                    <a:pt x="5856" y="4890"/>
                    <a:pt x="5952" y="4777"/>
                  </a:cubicBezTo>
                  <a:cubicBezTo>
                    <a:pt x="5965" y="4764"/>
                    <a:pt x="6020" y="4720"/>
                    <a:pt x="6099" y="4720"/>
                  </a:cubicBezTo>
                  <a:cubicBezTo>
                    <a:pt x="6118" y="4720"/>
                    <a:pt x="6139" y="4723"/>
                    <a:pt x="6161" y="4729"/>
                  </a:cubicBezTo>
                  <a:cubicBezTo>
                    <a:pt x="6450" y="4857"/>
                    <a:pt x="7653" y="5451"/>
                    <a:pt x="7669" y="5483"/>
                  </a:cubicBezTo>
                  <a:cubicBezTo>
                    <a:pt x="7669" y="5483"/>
                    <a:pt x="7685" y="5499"/>
                    <a:pt x="7685" y="5563"/>
                  </a:cubicBezTo>
                  <a:cubicBezTo>
                    <a:pt x="7685" y="5772"/>
                    <a:pt x="7589" y="6221"/>
                    <a:pt x="7493" y="6333"/>
                  </a:cubicBezTo>
                  <a:lnTo>
                    <a:pt x="7477" y="6366"/>
                  </a:lnTo>
                  <a:cubicBezTo>
                    <a:pt x="7284" y="6542"/>
                    <a:pt x="6835" y="7007"/>
                    <a:pt x="6145" y="7007"/>
                  </a:cubicBezTo>
                  <a:cubicBezTo>
                    <a:pt x="5471" y="7007"/>
                    <a:pt x="3626" y="6398"/>
                    <a:pt x="2664" y="5435"/>
                  </a:cubicBezTo>
                  <a:cubicBezTo>
                    <a:pt x="1781" y="4553"/>
                    <a:pt x="835" y="3510"/>
                    <a:pt x="642" y="2611"/>
                  </a:cubicBezTo>
                  <a:cubicBezTo>
                    <a:pt x="369" y="1681"/>
                    <a:pt x="434" y="1360"/>
                    <a:pt x="642" y="1071"/>
                  </a:cubicBezTo>
                  <a:cubicBezTo>
                    <a:pt x="819" y="750"/>
                    <a:pt x="1123" y="397"/>
                    <a:pt x="1252" y="381"/>
                  </a:cubicBezTo>
                  <a:cubicBezTo>
                    <a:pt x="1380" y="365"/>
                    <a:pt x="1476" y="365"/>
                    <a:pt x="1557" y="365"/>
                  </a:cubicBezTo>
                  <a:close/>
                  <a:moveTo>
                    <a:pt x="1593" y="1"/>
                  </a:moveTo>
                  <a:cubicBezTo>
                    <a:pt x="1480" y="1"/>
                    <a:pt x="1356" y="10"/>
                    <a:pt x="1220" y="28"/>
                  </a:cubicBezTo>
                  <a:cubicBezTo>
                    <a:pt x="803" y="77"/>
                    <a:pt x="401" y="750"/>
                    <a:pt x="305" y="879"/>
                  </a:cubicBezTo>
                  <a:cubicBezTo>
                    <a:pt x="16" y="1328"/>
                    <a:pt x="0" y="1793"/>
                    <a:pt x="209" y="2756"/>
                  </a:cubicBezTo>
                  <a:cubicBezTo>
                    <a:pt x="417" y="3718"/>
                    <a:pt x="1396" y="4793"/>
                    <a:pt x="2343" y="5740"/>
                  </a:cubicBezTo>
                  <a:cubicBezTo>
                    <a:pt x="3353" y="6767"/>
                    <a:pt x="5263" y="7424"/>
                    <a:pt x="6129" y="7424"/>
                  </a:cubicBezTo>
                  <a:cubicBezTo>
                    <a:pt x="6979" y="7424"/>
                    <a:pt x="7541" y="6863"/>
                    <a:pt x="7733" y="6654"/>
                  </a:cubicBezTo>
                  <a:lnTo>
                    <a:pt x="7749" y="6638"/>
                  </a:lnTo>
                  <a:cubicBezTo>
                    <a:pt x="7990" y="6398"/>
                    <a:pt x="8070" y="5772"/>
                    <a:pt x="8070" y="5579"/>
                  </a:cubicBezTo>
                  <a:cubicBezTo>
                    <a:pt x="8070" y="5323"/>
                    <a:pt x="7910" y="5178"/>
                    <a:pt x="7813" y="5130"/>
                  </a:cubicBezTo>
                  <a:cubicBezTo>
                    <a:pt x="7717" y="5082"/>
                    <a:pt x="6594" y="4537"/>
                    <a:pt x="6305" y="4392"/>
                  </a:cubicBezTo>
                  <a:cubicBezTo>
                    <a:pt x="6217" y="4350"/>
                    <a:pt x="6134" y="4333"/>
                    <a:pt x="6059" y="4333"/>
                  </a:cubicBezTo>
                  <a:cubicBezTo>
                    <a:pt x="5846" y="4333"/>
                    <a:pt x="5691" y="4466"/>
                    <a:pt x="5632" y="4537"/>
                  </a:cubicBezTo>
                  <a:cubicBezTo>
                    <a:pt x="5423" y="4793"/>
                    <a:pt x="5086" y="5210"/>
                    <a:pt x="5022" y="5275"/>
                  </a:cubicBezTo>
                  <a:cubicBezTo>
                    <a:pt x="5006" y="5291"/>
                    <a:pt x="4990" y="5291"/>
                    <a:pt x="4958" y="5291"/>
                  </a:cubicBezTo>
                  <a:cubicBezTo>
                    <a:pt x="4813" y="5243"/>
                    <a:pt x="3899" y="4874"/>
                    <a:pt x="3450" y="4392"/>
                  </a:cubicBezTo>
                  <a:cubicBezTo>
                    <a:pt x="3000" y="3959"/>
                    <a:pt x="2744" y="3574"/>
                    <a:pt x="2551" y="3333"/>
                  </a:cubicBezTo>
                  <a:cubicBezTo>
                    <a:pt x="2519" y="3269"/>
                    <a:pt x="2471" y="3237"/>
                    <a:pt x="2455" y="3189"/>
                  </a:cubicBezTo>
                  <a:cubicBezTo>
                    <a:pt x="2407" y="3093"/>
                    <a:pt x="2439" y="3012"/>
                    <a:pt x="2455" y="2996"/>
                  </a:cubicBezTo>
                  <a:cubicBezTo>
                    <a:pt x="2519" y="2932"/>
                    <a:pt x="2808" y="2643"/>
                    <a:pt x="2920" y="2451"/>
                  </a:cubicBezTo>
                  <a:cubicBezTo>
                    <a:pt x="3081" y="2210"/>
                    <a:pt x="3033" y="1954"/>
                    <a:pt x="2984" y="1825"/>
                  </a:cubicBezTo>
                  <a:cubicBezTo>
                    <a:pt x="2952" y="1761"/>
                    <a:pt x="2439" y="526"/>
                    <a:pt x="2311" y="301"/>
                  </a:cubicBezTo>
                  <a:cubicBezTo>
                    <a:pt x="2212" y="103"/>
                    <a:pt x="1970" y="1"/>
                    <a:pt x="1593"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2"/>
            <p:cNvSpPr/>
            <p:nvPr/>
          </p:nvSpPr>
          <p:spPr>
            <a:xfrm>
              <a:off x="6556425" y="4536625"/>
              <a:ext cx="32125" cy="32100"/>
            </a:xfrm>
            <a:custGeom>
              <a:rect b="b" l="l" r="r" t="t"/>
              <a:pathLst>
                <a:path extrusionOk="0" h="1284" w="1285">
                  <a:moveTo>
                    <a:pt x="642" y="0"/>
                  </a:moveTo>
                  <a:cubicBezTo>
                    <a:pt x="273" y="0"/>
                    <a:pt x="1" y="289"/>
                    <a:pt x="1" y="642"/>
                  </a:cubicBezTo>
                  <a:cubicBezTo>
                    <a:pt x="1" y="1011"/>
                    <a:pt x="273" y="1284"/>
                    <a:pt x="642" y="1284"/>
                  </a:cubicBezTo>
                  <a:cubicBezTo>
                    <a:pt x="995" y="1284"/>
                    <a:pt x="1284" y="1011"/>
                    <a:pt x="1284" y="642"/>
                  </a:cubicBezTo>
                  <a:cubicBezTo>
                    <a:pt x="1268" y="305"/>
                    <a:pt x="995" y="0"/>
                    <a:pt x="64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2"/>
            <p:cNvSpPr/>
            <p:nvPr/>
          </p:nvSpPr>
          <p:spPr>
            <a:xfrm>
              <a:off x="6416850" y="4560275"/>
              <a:ext cx="149625" cy="149250"/>
            </a:xfrm>
            <a:custGeom>
              <a:rect b="b" l="l" r="r" t="t"/>
              <a:pathLst>
                <a:path extrusionOk="0" h="5970" w="5985">
                  <a:moveTo>
                    <a:pt x="2985" y="402"/>
                  </a:moveTo>
                  <a:cubicBezTo>
                    <a:pt x="4412" y="402"/>
                    <a:pt x="5584" y="1557"/>
                    <a:pt x="5584" y="2985"/>
                  </a:cubicBezTo>
                  <a:cubicBezTo>
                    <a:pt x="5584" y="4413"/>
                    <a:pt x="4412" y="5568"/>
                    <a:pt x="2985" y="5568"/>
                  </a:cubicBezTo>
                  <a:cubicBezTo>
                    <a:pt x="1573" y="5568"/>
                    <a:pt x="402" y="4413"/>
                    <a:pt x="402" y="2985"/>
                  </a:cubicBezTo>
                  <a:cubicBezTo>
                    <a:pt x="402" y="1557"/>
                    <a:pt x="1557" y="402"/>
                    <a:pt x="2985" y="402"/>
                  </a:cubicBezTo>
                  <a:close/>
                  <a:moveTo>
                    <a:pt x="2985" y="1"/>
                  </a:moveTo>
                  <a:cubicBezTo>
                    <a:pt x="1348" y="1"/>
                    <a:pt x="0" y="1349"/>
                    <a:pt x="0" y="2985"/>
                  </a:cubicBezTo>
                  <a:cubicBezTo>
                    <a:pt x="0" y="4638"/>
                    <a:pt x="1348" y="5969"/>
                    <a:pt x="2985" y="5969"/>
                  </a:cubicBezTo>
                  <a:cubicBezTo>
                    <a:pt x="4637" y="5969"/>
                    <a:pt x="5985" y="4621"/>
                    <a:pt x="5985" y="2985"/>
                  </a:cubicBezTo>
                  <a:cubicBezTo>
                    <a:pt x="5985" y="1349"/>
                    <a:pt x="4637" y="1"/>
                    <a:pt x="298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2"/>
            <p:cNvSpPr/>
            <p:nvPr/>
          </p:nvSpPr>
          <p:spPr>
            <a:xfrm>
              <a:off x="6344250" y="4494100"/>
              <a:ext cx="294425" cy="281200"/>
            </a:xfrm>
            <a:custGeom>
              <a:rect b="b" l="l" r="r" t="t"/>
              <a:pathLst>
                <a:path extrusionOk="0" h="11248" w="11777">
                  <a:moveTo>
                    <a:pt x="7509" y="402"/>
                  </a:moveTo>
                  <a:cubicBezTo>
                    <a:pt x="9643" y="402"/>
                    <a:pt x="11359" y="2119"/>
                    <a:pt x="11359" y="4252"/>
                  </a:cubicBezTo>
                  <a:lnTo>
                    <a:pt x="11359" y="6996"/>
                  </a:lnTo>
                  <a:cubicBezTo>
                    <a:pt x="11359" y="9129"/>
                    <a:pt x="9643" y="10846"/>
                    <a:pt x="7509" y="10846"/>
                  </a:cubicBezTo>
                  <a:lnTo>
                    <a:pt x="4252" y="10846"/>
                  </a:lnTo>
                  <a:cubicBezTo>
                    <a:pt x="2118" y="10846"/>
                    <a:pt x="402" y="9129"/>
                    <a:pt x="402" y="6996"/>
                  </a:cubicBezTo>
                  <a:lnTo>
                    <a:pt x="402" y="4252"/>
                  </a:lnTo>
                  <a:cubicBezTo>
                    <a:pt x="402" y="2119"/>
                    <a:pt x="2118" y="402"/>
                    <a:pt x="4252" y="402"/>
                  </a:cubicBezTo>
                  <a:close/>
                  <a:moveTo>
                    <a:pt x="4252" y="1"/>
                  </a:moveTo>
                  <a:cubicBezTo>
                    <a:pt x="1910" y="1"/>
                    <a:pt x="1" y="1910"/>
                    <a:pt x="1" y="4252"/>
                  </a:cubicBezTo>
                  <a:lnTo>
                    <a:pt x="1" y="6996"/>
                  </a:lnTo>
                  <a:cubicBezTo>
                    <a:pt x="1" y="9338"/>
                    <a:pt x="1910" y="11247"/>
                    <a:pt x="4252" y="11247"/>
                  </a:cubicBezTo>
                  <a:lnTo>
                    <a:pt x="7525" y="11247"/>
                  </a:lnTo>
                  <a:cubicBezTo>
                    <a:pt x="9867" y="11247"/>
                    <a:pt x="11776" y="9338"/>
                    <a:pt x="11776" y="6996"/>
                  </a:cubicBezTo>
                  <a:lnTo>
                    <a:pt x="11776" y="4252"/>
                  </a:lnTo>
                  <a:cubicBezTo>
                    <a:pt x="11760" y="1910"/>
                    <a:pt x="9867" y="1"/>
                    <a:pt x="752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2"/>
            <p:cNvSpPr/>
            <p:nvPr/>
          </p:nvSpPr>
          <p:spPr>
            <a:xfrm>
              <a:off x="6371925" y="928450"/>
              <a:ext cx="415950" cy="383875"/>
            </a:xfrm>
            <a:custGeom>
              <a:rect b="b" l="l" r="r" t="t"/>
              <a:pathLst>
                <a:path extrusionOk="0" h="15355" w="16638">
                  <a:moveTo>
                    <a:pt x="11022" y="434"/>
                  </a:moveTo>
                  <a:cubicBezTo>
                    <a:pt x="13926" y="434"/>
                    <a:pt x="16285" y="2776"/>
                    <a:pt x="16285" y="5696"/>
                  </a:cubicBezTo>
                  <a:cubicBezTo>
                    <a:pt x="16237" y="8536"/>
                    <a:pt x="13862" y="10894"/>
                    <a:pt x="10990" y="10894"/>
                  </a:cubicBezTo>
                  <a:cubicBezTo>
                    <a:pt x="10429" y="10894"/>
                    <a:pt x="9835" y="10782"/>
                    <a:pt x="9322" y="10605"/>
                  </a:cubicBezTo>
                  <a:cubicBezTo>
                    <a:pt x="9306" y="10605"/>
                    <a:pt x="9274" y="10589"/>
                    <a:pt x="9258" y="10589"/>
                  </a:cubicBezTo>
                  <a:cubicBezTo>
                    <a:pt x="9177" y="10573"/>
                    <a:pt x="9097" y="10525"/>
                    <a:pt x="9033" y="10509"/>
                  </a:cubicBezTo>
                  <a:cubicBezTo>
                    <a:pt x="9001" y="10493"/>
                    <a:pt x="8953" y="10461"/>
                    <a:pt x="8937" y="10461"/>
                  </a:cubicBezTo>
                  <a:cubicBezTo>
                    <a:pt x="8873" y="10445"/>
                    <a:pt x="8824" y="10413"/>
                    <a:pt x="8760" y="10381"/>
                  </a:cubicBezTo>
                  <a:cubicBezTo>
                    <a:pt x="8712" y="10365"/>
                    <a:pt x="8696" y="10349"/>
                    <a:pt x="8664" y="10349"/>
                  </a:cubicBezTo>
                  <a:cubicBezTo>
                    <a:pt x="8584" y="10300"/>
                    <a:pt x="8472" y="10268"/>
                    <a:pt x="8391" y="10204"/>
                  </a:cubicBezTo>
                  <a:cubicBezTo>
                    <a:pt x="8375" y="10188"/>
                    <a:pt x="8359" y="10188"/>
                    <a:pt x="8311" y="10188"/>
                  </a:cubicBezTo>
                  <a:lnTo>
                    <a:pt x="8279" y="10188"/>
                  </a:lnTo>
                  <a:cubicBezTo>
                    <a:pt x="8263" y="10188"/>
                    <a:pt x="8231" y="10188"/>
                    <a:pt x="8215" y="10204"/>
                  </a:cubicBezTo>
                  <a:lnTo>
                    <a:pt x="6434" y="10830"/>
                  </a:lnTo>
                  <a:lnTo>
                    <a:pt x="6787" y="8921"/>
                  </a:lnTo>
                  <a:cubicBezTo>
                    <a:pt x="6819" y="8857"/>
                    <a:pt x="6787" y="8792"/>
                    <a:pt x="6755" y="8760"/>
                  </a:cubicBezTo>
                  <a:cubicBezTo>
                    <a:pt x="6675" y="8664"/>
                    <a:pt x="6610" y="8552"/>
                    <a:pt x="6530" y="8439"/>
                  </a:cubicBezTo>
                  <a:cubicBezTo>
                    <a:pt x="6514" y="8391"/>
                    <a:pt x="6466" y="8343"/>
                    <a:pt x="6450" y="8295"/>
                  </a:cubicBezTo>
                  <a:cubicBezTo>
                    <a:pt x="6418" y="8231"/>
                    <a:pt x="6370" y="8183"/>
                    <a:pt x="6354" y="8119"/>
                  </a:cubicBezTo>
                  <a:cubicBezTo>
                    <a:pt x="6306" y="8054"/>
                    <a:pt x="6290" y="7990"/>
                    <a:pt x="6258" y="7942"/>
                  </a:cubicBezTo>
                  <a:cubicBezTo>
                    <a:pt x="6225" y="7894"/>
                    <a:pt x="6209" y="7830"/>
                    <a:pt x="6193" y="7798"/>
                  </a:cubicBezTo>
                  <a:cubicBezTo>
                    <a:pt x="6145" y="7717"/>
                    <a:pt x="6129" y="7653"/>
                    <a:pt x="6113" y="7573"/>
                  </a:cubicBezTo>
                  <a:cubicBezTo>
                    <a:pt x="6097" y="7541"/>
                    <a:pt x="6097" y="7493"/>
                    <a:pt x="6065" y="7461"/>
                  </a:cubicBezTo>
                  <a:cubicBezTo>
                    <a:pt x="6049" y="7381"/>
                    <a:pt x="6017" y="7300"/>
                    <a:pt x="5985" y="7220"/>
                  </a:cubicBezTo>
                  <a:cubicBezTo>
                    <a:pt x="5985" y="7188"/>
                    <a:pt x="5969" y="7156"/>
                    <a:pt x="5969" y="7140"/>
                  </a:cubicBezTo>
                  <a:cubicBezTo>
                    <a:pt x="5872" y="6819"/>
                    <a:pt x="5808" y="6498"/>
                    <a:pt x="5792" y="6177"/>
                  </a:cubicBezTo>
                  <a:cubicBezTo>
                    <a:pt x="5776" y="6017"/>
                    <a:pt x="5776" y="5856"/>
                    <a:pt x="5776" y="5696"/>
                  </a:cubicBezTo>
                  <a:cubicBezTo>
                    <a:pt x="5776" y="2808"/>
                    <a:pt x="8119" y="434"/>
                    <a:pt x="11022" y="434"/>
                  </a:cubicBezTo>
                  <a:close/>
                  <a:moveTo>
                    <a:pt x="4733" y="6274"/>
                  </a:moveTo>
                  <a:cubicBezTo>
                    <a:pt x="4942" y="6274"/>
                    <a:pt x="5151" y="6290"/>
                    <a:pt x="5375" y="6306"/>
                  </a:cubicBezTo>
                  <a:lnTo>
                    <a:pt x="5375" y="6370"/>
                  </a:lnTo>
                  <a:cubicBezTo>
                    <a:pt x="5391" y="6450"/>
                    <a:pt x="5391" y="6546"/>
                    <a:pt x="5407" y="6627"/>
                  </a:cubicBezTo>
                  <a:cubicBezTo>
                    <a:pt x="5407" y="6675"/>
                    <a:pt x="5423" y="6707"/>
                    <a:pt x="5423" y="6755"/>
                  </a:cubicBezTo>
                  <a:cubicBezTo>
                    <a:pt x="5487" y="7028"/>
                    <a:pt x="5568" y="7316"/>
                    <a:pt x="5664" y="7589"/>
                  </a:cubicBezTo>
                  <a:cubicBezTo>
                    <a:pt x="5696" y="7637"/>
                    <a:pt x="5696" y="7653"/>
                    <a:pt x="5712" y="7701"/>
                  </a:cubicBezTo>
                  <a:cubicBezTo>
                    <a:pt x="5728" y="7782"/>
                    <a:pt x="5776" y="7830"/>
                    <a:pt x="5792" y="7910"/>
                  </a:cubicBezTo>
                  <a:cubicBezTo>
                    <a:pt x="5808" y="7974"/>
                    <a:pt x="5824" y="8022"/>
                    <a:pt x="5856" y="8070"/>
                  </a:cubicBezTo>
                  <a:cubicBezTo>
                    <a:pt x="5872" y="8135"/>
                    <a:pt x="5905" y="8199"/>
                    <a:pt x="5937" y="8263"/>
                  </a:cubicBezTo>
                  <a:cubicBezTo>
                    <a:pt x="5969" y="8311"/>
                    <a:pt x="6017" y="8391"/>
                    <a:pt x="6033" y="8455"/>
                  </a:cubicBezTo>
                  <a:cubicBezTo>
                    <a:pt x="6049" y="8504"/>
                    <a:pt x="6097" y="8552"/>
                    <a:pt x="6113" y="8600"/>
                  </a:cubicBezTo>
                  <a:cubicBezTo>
                    <a:pt x="6177" y="8712"/>
                    <a:pt x="6258" y="8824"/>
                    <a:pt x="6338" y="8921"/>
                  </a:cubicBezTo>
                  <a:lnTo>
                    <a:pt x="6033" y="10477"/>
                  </a:lnTo>
                  <a:cubicBezTo>
                    <a:pt x="5985" y="10429"/>
                    <a:pt x="5905" y="10365"/>
                    <a:pt x="5824" y="10365"/>
                  </a:cubicBezTo>
                  <a:cubicBezTo>
                    <a:pt x="5696" y="10365"/>
                    <a:pt x="5568" y="10477"/>
                    <a:pt x="5568" y="10621"/>
                  </a:cubicBezTo>
                  <a:cubicBezTo>
                    <a:pt x="5568" y="10766"/>
                    <a:pt x="5696" y="10878"/>
                    <a:pt x="5824" y="10878"/>
                  </a:cubicBezTo>
                  <a:cubicBezTo>
                    <a:pt x="5889" y="10878"/>
                    <a:pt x="5937" y="10862"/>
                    <a:pt x="5969" y="10846"/>
                  </a:cubicBezTo>
                  <a:lnTo>
                    <a:pt x="5969" y="10846"/>
                  </a:lnTo>
                  <a:lnTo>
                    <a:pt x="5937" y="11087"/>
                  </a:lnTo>
                  <a:cubicBezTo>
                    <a:pt x="5905" y="11167"/>
                    <a:pt x="5953" y="11231"/>
                    <a:pt x="5985" y="11263"/>
                  </a:cubicBezTo>
                  <a:cubicBezTo>
                    <a:pt x="6017" y="11279"/>
                    <a:pt x="6033" y="11279"/>
                    <a:pt x="6049" y="11311"/>
                  </a:cubicBezTo>
                  <a:lnTo>
                    <a:pt x="6129" y="11311"/>
                  </a:lnTo>
                  <a:cubicBezTo>
                    <a:pt x="6145" y="11311"/>
                    <a:pt x="6177" y="11311"/>
                    <a:pt x="6193" y="11295"/>
                  </a:cubicBezTo>
                  <a:lnTo>
                    <a:pt x="8231" y="10589"/>
                  </a:lnTo>
                  <a:lnTo>
                    <a:pt x="8600" y="10766"/>
                  </a:lnTo>
                  <a:cubicBezTo>
                    <a:pt x="8632" y="10782"/>
                    <a:pt x="8648" y="10782"/>
                    <a:pt x="8696" y="10814"/>
                  </a:cubicBezTo>
                  <a:cubicBezTo>
                    <a:pt x="8792" y="10846"/>
                    <a:pt x="8873" y="10894"/>
                    <a:pt x="8985" y="10926"/>
                  </a:cubicBezTo>
                  <a:cubicBezTo>
                    <a:pt x="9001" y="10926"/>
                    <a:pt x="9017" y="10942"/>
                    <a:pt x="9033" y="10942"/>
                  </a:cubicBezTo>
                  <a:cubicBezTo>
                    <a:pt x="8985" y="11744"/>
                    <a:pt x="8696" y="12514"/>
                    <a:pt x="8231" y="13156"/>
                  </a:cubicBezTo>
                  <a:cubicBezTo>
                    <a:pt x="8199" y="13188"/>
                    <a:pt x="8199" y="13252"/>
                    <a:pt x="8199" y="13317"/>
                  </a:cubicBezTo>
                  <a:lnTo>
                    <a:pt x="8504" y="14841"/>
                  </a:lnTo>
                  <a:lnTo>
                    <a:pt x="7044" y="14343"/>
                  </a:lnTo>
                  <a:cubicBezTo>
                    <a:pt x="7022" y="14329"/>
                    <a:pt x="6997" y="14321"/>
                    <a:pt x="6973" y="14321"/>
                  </a:cubicBezTo>
                  <a:cubicBezTo>
                    <a:pt x="6944" y="14321"/>
                    <a:pt x="6917" y="14333"/>
                    <a:pt x="6899" y="14359"/>
                  </a:cubicBezTo>
                  <a:cubicBezTo>
                    <a:pt x="6225" y="14744"/>
                    <a:pt x="5487" y="14937"/>
                    <a:pt x="4733" y="14937"/>
                  </a:cubicBezTo>
                  <a:cubicBezTo>
                    <a:pt x="2343" y="14937"/>
                    <a:pt x="402" y="12996"/>
                    <a:pt x="402" y="10605"/>
                  </a:cubicBezTo>
                  <a:cubicBezTo>
                    <a:pt x="402" y="8215"/>
                    <a:pt x="2343" y="6274"/>
                    <a:pt x="4733" y="6274"/>
                  </a:cubicBezTo>
                  <a:close/>
                  <a:moveTo>
                    <a:pt x="10990" y="1"/>
                  </a:moveTo>
                  <a:cubicBezTo>
                    <a:pt x="7846" y="1"/>
                    <a:pt x="5327" y="2519"/>
                    <a:pt x="5327" y="5648"/>
                  </a:cubicBezTo>
                  <a:cubicBezTo>
                    <a:pt x="5327" y="5728"/>
                    <a:pt x="5327" y="5840"/>
                    <a:pt x="5343" y="5921"/>
                  </a:cubicBezTo>
                  <a:cubicBezTo>
                    <a:pt x="5151" y="5889"/>
                    <a:pt x="4942" y="5872"/>
                    <a:pt x="4733" y="5872"/>
                  </a:cubicBezTo>
                  <a:cubicBezTo>
                    <a:pt x="2118" y="5872"/>
                    <a:pt x="1" y="8006"/>
                    <a:pt x="1" y="10605"/>
                  </a:cubicBezTo>
                  <a:cubicBezTo>
                    <a:pt x="1" y="13220"/>
                    <a:pt x="2118" y="15338"/>
                    <a:pt x="4733" y="15338"/>
                  </a:cubicBezTo>
                  <a:cubicBezTo>
                    <a:pt x="5536" y="15338"/>
                    <a:pt x="6306" y="15146"/>
                    <a:pt x="7012" y="14761"/>
                  </a:cubicBezTo>
                  <a:lnTo>
                    <a:pt x="8696" y="15338"/>
                  </a:lnTo>
                  <a:cubicBezTo>
                    <a:pt x="8712" y="15338"/>
                    <a:pt x="8744" y="15354"/>
                    <a:pt x="8760" y="15354"/>
                  </a:cubicBezTo>
                  <a:cubicBezTo>
                    <a:pt x="8792" y="15354"/>
                    <a:pt x="8857" y="15338"/>
                    <a:pt x="8905" y="15322"/>
                  </a:cubicBezTo>
                  <a:cubicBezTo>
                    <a:pt x="8953" y="15274"/>
                    <a:pt x="8985" y="15194"/>
                    <a:pt x="8953" y="15146"/>
                  </a:cubicBezTo>
                  <a:lnTo>
                    <a:pt x="8616" y="13349"/>
                  </a:lnTo>
                  <a:cubicBezTo>
                    <a:pt x="9081" y="12691"/>
                    <a:pt x="9354" y="11921"/>
                    <a:pt x="9434" y="11103"/>
                  </a:cubicBezTo>
                  <a:cubicBezTo>
                    <a:pt x="9948" y="11247"/>
                    <a:pt x="10461" y="11327"/>
                    <a:pt x="10990" y="11327"/>
                  </a:cubicBezTo>
                  <a:cubicBezTo>
                    <a:pt x="14087" y="11295"/>
                    <a:pt x="16638" y="8760"/>
                    <a:pt x="16638" y="5648"/>
                  </a:cubicBezTo>
                  <a:cubicBezTo>
                    <a:pt x="16638" y="2551"/>
                    <a:pt x="14119" y="1"/>
                    <a:pt x="10990"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2"/>
            <p:cNvSpPr/>
            <p:nvPr/>
          </p:nvSpPr>
          <p:spPr>
            <a:xfrm>
              <a:off x="6575275" y="1103325"/>
              <a:ext cx="142425" cy="10050"/>
            </a:xfrm>
            <a:custGeom>
              <a:rect b="b" l="l" r="r" t="t"/>
              <a:pathLst>
                <a:path extrusionOk="0" h="402" w="5697">
                  <a:moveTo>
                    <a:pt x="209" y="1"/>
                  </a:moveTo>
                  <a:cubicBezTo>
                    <a:pt x="81" y="1"/>
                    <a:pt x="1" y="81"/>
                    <a:pt x="1" y="209"/>
                  </a:cubicBezTo>
                  <a:cubicBezTo>
                    <a:pt x="1" y="321"/>
                    <a:pt x="81" y="402"/>
                    <a:pt x="209" y="402"/>
                  </a:cubicBezTo>
                  <a:lnTo>
                    <a:pt x="5504" y="402"/>
                  </a:lnTo>
                  <a:cubicBezTo>
                    <a:pt x="5616" y="402"/>
                    <a:pt x="5696" y="321"/>
                    <a:pt x="5696" y="209"/>
                  </a:cubicBezTo>
                  <a:cubicBezTo>
                    <a:pt x="5696" y="81"/>
                    <a:pt x="5616" y="1"/>
                    <a:pt x="550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2"/>
            <p:cNvSpPr/>
            <p:nvPr/>
          </p:nvSpPr>
          <p:spPr>
            <a:xfrm>
              <a:off x="6575275" y="1064825"/>
              <a:ext cx="142425" cy="10050"/>
            </a:xfrm>
            <a:custGeom>
              <a:rect b="b" l="l" r="r" t="t"/>
              <a:pathLst>
                <a:path extrusionOk="0" h="402" w="5697">
                  <a:moveTo>
                    <a:pt x="209" y="0"/>
                  </a:moveTo>
                  <a:cubicBezTo>
                    <a:pt x="81" y="0"/>
                    <a:pt x="1" y="81"/>
                    <a:pt x="1" y="193"/>
                  </a:cubicBezTo>
                  <a:cubicBezTo>
                    <a:pt x="1" y="321"/>
                    <a:pt x="81" y="401"/>
                    <a:pt x="209" y="401"/>
                  </a:cubicBezTo>
                  <a:lnTo>
                    <a:pt x="5504" y="401"/>
                  </a:lnTo>
                  <a:cubicBezTo>
                    <a:pt x="5616" y="401"/>
                    <a:pt x="5696" y="321"/>
                    <a:pt x="5696" y="193"/>
                  </a:cubicBezTo>
                  <a:cubicBezTo>
                    <a:pt x="5696" y="81"/>
                    <a:pt x="5616" y="0"/>
                    <a:pt x="550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2"/>
            <p:cNvSpPr/>
            <p:nvPr/>
          </p:nvSpPr>
          <p:spPr>
            <a:xfrm>
              <a:off x="6575275" y="1025525"/>
              <a:ext cx="142425" cy="10050"/>
            </a:xfrm>
            <a:custGeom>
              <a:rect b="b" l="l" r="r" t="t"/>
              <a:pathLst>
                <a:path extrusionOk="0" h="402" w="5697">
                  <a:moveTo>
                    <a:pt x="209" y="0"/>
                  </a:moveTo>
                  <a:cubicBezTo>
                    <a:pt x="81" y="0"/>
                    <a:pt x="1" y="80"/>
                    <a:pt x="1" y="209"/>
                  </a:cubicBezTo>
                  <a:cubicBezTo>
                    <a:pt x="1" y="321"/>
                    <a:pt x="81" y="401"/>
                    <a:pt x="209" y="401"/>
                  </a:cubicBezTo>
                  <a:lnTo>
                    <a:pt x="5504" y="401"/>
                  </a:lnTo>
                  <a:cubicBezTo>
                    <a:pt x="5616" y="401"/>
                    <a:pt x="5696" y="321"/>
                    <a:pt x="5696" y="209"/>
                  </a:cubicBezTo>
                  <a:cubicBezTo>
                    <a:pt x="5696" y="80"/>
                    <a:pt x="5616" y="0"/>
                    <a:pt x="550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2"/>
            <p:cNvSpPr/>
            <p:nvPr/>
          </p:nvSpPr>
          <p:spPr>
            <a:xfrm>
              <a:off x="6452150" y="1187150"/>
              <a:ext cx="13250" cy="12850"/>
            </a:xfrm>
            <a:custGeom>
              <a:rect b="b" l="l" r="r" t="t"/>
              <a:pathLst>
                <a:path extrusionOk="0" h="514" w="530">
                  <a:moveTo>
                    <a:pt x="257" y="1"/>
                  </a:moveTo>
                  <a:cubicBezTo>
                    <a:pt x="113" y="1"/>
                    <a:pt x="0" y="113"/>
                    <a:pt x="0" y="257"/>
                  </a:cubicBezTo>
                  <a:cubicBezTo>
                    <a:pt x="0" y="402"/>
                    <a:pt x="113" y="514"/>
                    <a:pt x="257" y="514"/>
                  </a:cubicBezTo>
                  <a:cubicBezTo>
                    <a:pt x="401" y="514"/>
                    <a:pt x="514" y="402"/>
                    <a:pt x="514" y="257"/>
                  </a:cubicBezTo>
                  <a:cubicBezTo>
                    <a:pt x="530" y="113"/>
                    <a:pt x="417" y="1"/>
                    <a:pt x="25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2"/>
            <p:cNvSpPr/>
            <p:nvPr/>
          </p:nvSpPr>
          <p:spPr>
            <a:xfrm>
              <a:off x="6483425" y="1187150"/>
              <a:ext cx="13275" cy="12850"/>
            </a:xfrm>
            <a:custGeom>
              <a:rect b="b" l="l" r="r" t="t"/>
              <a:pathLst>
                <a:path extrusionOk="0" h="514" w="531">
                  <a:moveTo>
                    <a:pt x="273" y="1"/>
                  </a:moveTo>
                  <a:cubicBezTo>
                    <a:pt x="129" y="1"/>
                    <a:pt x="1" y="113"/>
                    <a:pt x="1" y="257"/>
                  </a:cubicBezTo>
                  <a:cubicBezTo>
                    <a:pt x="1" y="402"/>
                    <a:pt x="129" y="514"/>
                    <a:pt x="273" y="514"/>
                  </a:cubicBezTo>
                  <a:cubicBezTo>
                    <a:pt x="402" y="514"/>
                    <a:pt x="530" y="402"/>
                    <a:pt x="530" y="257"/>
                  </a:cubicBezTo>
                  <a:cubicBezTo>
                    <a:pt x="530" y="113"/>
                    <a:pt x="402" y="1"/>
                    <a:pt x="273"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2"/>
            <p:cNvSpPr/>
            <p:nvPr/>
          </p:nvSpPr>
          <p:spPr>
            <a:xfrm>
              <a:off x="2792225" y="4289950"/>
              <a:ext cx="238675" cy="146825"/>
            </a:xfrm>
            <a:custGeom>
              <a:rect b="b" l="l" r="r" t="t"/>
              <a:pathLst>
                <a:path extrusionOk="0" h="5873" w="9547">
                  <a:moveTo>
                    <a:pt x="5536" y="402"/>
                  </a:moveTo>
                  <a:cubicBezTo>
                    <a:pt x="6707" y="402"/>
                    <a:pt x="7653" y="1364"/>
                    <a:pt x="7653" y="2536"/>
                  </a:cubicBezTo>
                  <a:cubicBezTo>
                    <a:pt x="7653" y="2632"/>
                    <a:pt x="7734" y="2728"/>
                    <a:pt x="7862" y="2728"/>
                  </a:cubicBezTo>
                  <a:cubicBezTo>
                    <a:pt x="8584" y="2776"/>
                    <a:pt x="9162" y="3354"/>
                    <a:pt x="9162" y="4092"/>
                  </a:cubicBezTo>
                  <a:cubicBezTo>
                    <a:pt x="9146" y="4862"/>
                    <a:pt x="8536" y="5455"/>
                    <a:pt x="7782" y="5455"/>
                  </a:cubicBezTo>
                  <a:lnTo>
                    <a:pt x="1782" y="5455"/>
                  </a:lnTo>
                  <a:cubicBezTo>
                    <a:pt x="1044" y="5455"/>
                    <a:pt x="418" y="4862"/>
                    <a:pt x="418" y="4092"/>
                  </a:cubicBezTo>
                  <a:cubicBezTo>
                    <a:pt x="418" y="3418"/>
                    <a:pt x="915" y="2824"/>
                    <a:pt x="1605" y="2744"/>
                  </a:cubicBezTo>
                  <a:cubicBezTo>
                    <a:pt x="1701" y="2728"/>
                    <a:pt x="1782" y="2632"/>
                    <a:pt x="1782" y="2536"/>
                  </a:cubicBezTo>
                  <a:cubicBezTo>
                    <a:pt x="1782" y="1974"/>
                    <a:pt x="2215" y="1525"/>
                    <a:pt x="2776" y="1525"/>
                  </a:cubicBezTo>
                  <a:cubicBezTo>
                    <a:pt x="2969" y="1525"/>
                    <a:pt x="3161" y="1589"/>
                    <a:pt x="3322" y="1685"/>
                  </a:cubicBezTo>
                  <a:cubicBezTo>
                    <a:pt x="3348" y="1712"/>
                    <a:pt x="3375" y="1724"/>
                    <a:pt x="3404" y="1724"/>
                  </a:cubicBezTo>
                  <a:cubicBezTo>
                    <a:pt x="3428" y="1724"/>
                    <a:pt x="3453" y="1716"/>
                    <a:pt x="3482" y="1701"/>
                  </a:cubicBezTo>
                  <a:cubicBezTo>
                    <a:pt x="3546" y="1685"/>
                    <a:pt x="3578" y="1653"/>
                    <a:pt x="3611" y="1605"/>
                  </a:cubicBezTo>
                  <a:cubicBezTo>
                    <a:pt x="3963" y="867"/>
                    <a:pt x="4701" y="402"/>
                    <a:pt x="5536" y="402"/>
                  </a:cubicBezTo>
                  <a:close/>
                  <a:moveTo>
                    <a:pt x="5504" y="1"/>
                  </a:moveTo>
                  <a:cubicBezTo>
                    <a:pt x="4605" y="1"/>
                    <a:pt x="3787" y="482"/>
                    <a:pt x="3322" y="1252"/>
                  </a:cubicBezTo>
                  <a:cubicBezTo>
                    <a:pt x="3145" y="1172"/>
                    <a:pt x="2969" y="1124"/>
                    <a:pt x="2760" y="1124"/>
                  </a:cubicBezTo>
                  <a:cubicBezTo>
                    <a:pt x="2038" y="1124"/>
                    <a:pt x="1445" y="1669"/>
                    <a:pt x="1364" y="2391"/>
                  </a:cubicBezTo>
                  <a:cubicBezTo>
                    <a:pt x="578" y="2568"/>
                    <a:pt x="1" y="3290"/>
                    <a:pt x="1" y="4108"/>
                  </a:cubicBezTo>
                  <a:cubicBezTo>
                    <a:pt x="1" y="5102"/>
                    <a:pt x="771" y="5873"/>
                    <a:pt x="1766" y="5873"/>
                  </a:cubicBezTo>
                  <a:lnTo>
                    <a:pt x="7750" y="5873"/>
                  </a:lnTo>
                  <a:cubicBezTo>
                    <a:pt x="8744" y="5873"/>
                    <a:pt x="9515" y="5102"/>
                    <a:pt x="9515" y="4108"/>
                  </a:cubicBezTo>
                  <a:cubicBezTo>
                    <a:pt x="9547" y="3209"/>
                    <a:pt x="8889" y="2471"/>
                    <a:pt x="8039" y="2343"/>
                  </a:cubicBezTo>
                  <a:cubicBezTo>
                    <a:pt x="7942" y="1043"/>
                    <a:pt x="6851" y="1"/>
                    <a:pt x="550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2"/>
            <p:cNvSpPr/>
            <p:nvPr/>
          </p:nvSpPr>
          <p:spPr>
            <a:xfrm>
              <a:off x="4029975" y="4119900"/>
              <a:ext cx="141225" cy="141600"/>
            </a:xfrm>
            <a:custGeom>
              <a:rect b="b" l="l" r="r" t="t"/>
              <a:pathLst>
                <a:path extrusionOk="0" h="5664" w="5649">
                  <a:moveTo>
                    <a:pt x="2824" y="401"/>
                  </a:moveTo>
                  <a:cubicBezTo>
                    <a:pt x="4172" y="401"/>
                    <a:pt x="5247" y="1492"/>
                    <a:pt x="5247" y="2840"/>
                  </a:cubicBezTo>
                  <a:cubicBezTo>
                    <a:pt x="5247" y="4172"/>
                    <a:pt x="4172" y="5262"/>
                    <a:pt x="2824" y="5262"/>
                  </a:cubicBezTo>
                  <a:cubicBezTo>
                    <a:pt x="1477" y="5262"/>
                    <a:pt x="402" y="4172"/>
                    <a:pt x="402" y="2840"/>
                  </a:cubicBezTo>
                  <a:cubicBezTo>
                    <a:pt x="402" y="1492"/>
                    <a:pt x="1477" y="401"/>
                    <a:pt x="2824" y="401"/>
                  </a:cubicBezTo>
                  <a:close/>
                  <a:moveTo>
                    <a:pt x="2824" y="0"/>
                  </a:moveTo>
                  <a:cubicBezTo>
                    <a:pt x="1252" y="0"/>
                    <a:pt x="1" y="1268"/>
                    <a:pt x="1" y="2840"/>
                  </a:cubicBezTo>
                  <a:cubicBezTo>
                    <a:pt x="1" y="4396"/>
                    <a:pt x="1252" y="5664"/>
                    <a:pt x="2824" y="5664"/>
                  </a:cubicBezTo>
                  <a:cubicBezTo>
                    <a:pt x="4397" y="5664"/>
                    <a:pt x="5648" y="4396"/>
                    <a:pt x="5648" y="2840"/>
                  </a:cubicBezTo>
                  <a:cubicBezTo>
                    <a:pt x="5648" y="1268"/>
                    <a:pt x="4397" y="0"/>
                    <a:pt x="282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2"/>
            <p:cNvSpPr/>
            <p:nvPr/>
          </p:nvSpPr>
          <p:spPr>
            <a:xfrm>
              <a:off x="3955375" y="4287950"/>
              <a:ext cx="291225" cy="150425"/>
            </a:xfrm>
            <a:custGeom>
              <a:rect b="b" l="l" r="r" t="t"/>
              <a:pathLst>
                <a:path extrusionOk="0" h="6017" w="11649">
                  <a:moveTo>
                    <a:pt x="5808" y="402"/>
                  </a:moveTo>
                  <a:cubicBezTo>
                    <a:pt x="8744" y="402"/>
                    <a:pt x="11119" y="2728"/>
                    <a:pt x="11231" y="5616"/>
                  </a:cubicBezTo>
                  <a:lnTo>
                    <a:pt x="402" y="5616"/>
                  </a:lnTo>
                  <a:cubicBezTo>
                    <a:pt x="498" y="2728"/>
                    <a:pt x="2889" y="402"/>
                    <a:pt x="5808" y="402"/>
                  </a:cubicBezTo>
                  <a:close/>
                  <a:moveTo>
                    <a:pt x="5808" y="0"/>
                  </a:moveTo>
                  <a:cubicBezTo>
                    <a:pt x="2600" y="0"/>
                    <a:pt x="1" y="2616"/>
                    <a:pt x="1" y="5824"/>
                  </a:cubicBezTo>
                  <a:cubicBezTo>
                    <a:pt x="1" y="5937"/>
                    <a:pt x="81" y="6017"/>
                    <a:pt x="193" y="6017"/>
                  </a:cubicBezTo>
                  <a:lnTo>
                    <a:pt x="11440" y="6017"/>
                  </a:lnTo>
                  <a:cubicBezTo>
                    <a:pt x="11568" y="6017"/>
                    <a:pt x="11648" y="5937"/>
                    <a:pt x="11648" y="5824"/>
                  </a:cubicBezTo>
                  <a:cubicBezTo>
                    <a:pt x="11632" y="2616"/>
                    <a:pt x="9017" y="0"/>
                    <a:pt x="5808"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2"/>
            <p:cNvSpPr/>
            <p:nvPr/>
          </p:nvSpPr>
          <p:spPr>
            <a:xfrm>
              <a:off x="5269350" y="4533825"/>
              <a:ext cx="69000" cy="158850"/>
            </a:xfrm>
            <a:custGeom>
              <a:rect b="b" l="l" r="r" t="t"/>
              <a:pathLst>
                <a:path extrusionOk="0" h="6354" w="2760">
                  <a:moveTo>
                    <a:pt x="2359" y="401"/>
                  </a:moveTo>
                  <a:lnTo>
                    <a:pt x="2359" y="5952"/>
                  </a:lnTo>
                  <a:lnTo>
                    <a:pt x="401" y="5952"/>
                  </a:lnTo>
                  <a:lnTo>
                    <a:pt x="401" y="401"/>
                  </a:lnTo>
                  <a:close/>
                  <a:moveTo>
                    <a:pt x="401" y="0"/>
                  </a:moveTo>
                  <a:cubicBezTo>
                    <a:pt x="177" y="0"/>
                    <a:pt x="0" y="177"/>
                    <a:pt x="0" y="401"/>
                  </a:cubicBezTo>
                  <a:lnTo>
                    <a:pt x="0" y="5952"/>
                  </a:lnTo>
                  <a:cubicBezTo>
                    <a:pt x="0" y="6177"/>
                    <a:pt x="177" y="6353"/>
                    <a:pt x="401" y="6353"/>
                  </a:cubicBezTo>
                  <a:lnTo>
                    <a:pt x="2359" y="6353"/>
                  </a:lnTo>
                  <a:cubicBezTo>
                    <a:pt x="2583" y="6353"/>
                    <a:pt x="2760" y="6177"/>
                    <a:pt x="2760" y="5952"/>
                  </a:cubicBezTo>
                  <a:lnTo>
                    <a:pt x="2760" y="401"/>
                  </a:lnTo>
                  <a:cubicBezTo>
                    <a:pt x="2760" y="177"/>
                    <a:pt x="2583" y="0"/>
                    <a:pt x="2359"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2"/>
            <p:cNvSpPr/>
            <p:nvPr/>
          </p:nvSpPr>
          <p:spPr>
            <a:xfrm>
              <a:off x="5369600" y="4484075"/>
              <a:ext cx="69025" cy="208600"/>
            </a:xfrm>
            <a:custGeom>
              <a:rect b="b" l="l" r="r" t="t"/>
              <a:pathLst>
                <a:path extrusionOk="0" h="8344" w="2761">
                  <a:moveTo>
                    <a:pt x="2343" y="402"/>
                  </a:moveTo>
                  <a:lnTo>
                    <a:pt x="2343" y="7942"/>
                  </a:lnTo>
                  <a:lnTo>
                    <a:pt x="386" y="7942"/>
                  </a:lnTo>
                  <a:lnTo>
                    <a:pt x="386" y="402"/>
                  </a:lnTo>
                  <a:close/>
                  <a:moveTo>
                    <a:pt x="402" y="1"/>
                  </a:moveTo>
                  <a:cubicBezTo>
                    <a:pt x="177" y="1"/>
                    <a:pt x="1" y="177"/>
                    <a:pt x="1" y="402"/>
                  </a:cubicBezTo>
                  <a:lnTo>
                    <a:pt x="1" y="7942"/>
                  </a:lnTo>
                  <a:cubicBezTo>
                    <a:pt x="1" y="8167"/>
                    <a:pt x="177" y="8343"/>
                    <a:pt x="402" y="8343"/>
                  </a:cubicBezTo>
                  <a:lnTo>
                    <a:pt x="2359" y="8343"/>
                  </a:lnTo>
                  <a:cubicBezTo>
                    <a:pt x="2584" y="8343"/>
                    <a:pt x="2760" y="8167"/>
                    <a:pt x="2760" y="7942"/>
                  </a:cubicBezTo>
                  <a:lnTo>
                    <a:pt x="2760" y="402"/>
                  </a:lnTo>
                  <a:cubicBezTo>
                    <a:pt x="2760" y="177"/>
                    <a:pt x="2584" y="1"/>
                    <a:pt x="2359"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2"/>
            <p:cNvSpPr/>
            <p:nvPr/>
          </p:nvSpPr>
          <p:spPr>
            <a:xfrm>
              <a:off x="5469475" y="4434350"/>
              <a:ext cx="69025" cy="258325"/>
            </a:xfrm>
            <a:custGeom>
              <a:rect b="b" l="l" r="r" t="t"/>
              <a:pathLst>
                <a:path extrusionOk="0" h="10333" w="2761">
                  <a:moveTo>
                    <a:pt x="2359" y="401"/>
                  </a:moveTo>
                  <a:lnTo>
                    <a:pt x="2359" y="9931"/>
                  </a:lnTo>
                  <a:lnTo>
                    <a:pt x="402" y="9931"/>
                  </a:lnTo>
                  <a:lnTo>
                    <a:pt x="402" y="401"/>
                  </a:lnTo>
                  <a:close/>
                  <a:moveTo>
                    <a:pt x="402" y="0"/>
                  </a:moveTo>
                  <a:cubicBezTo>
                    <a:pt x="177" y="0"/>
                    <a:pt x="1" y="177"/>
                    <a:pt x="1" y="401"/>
                  </a:cubicBezTo>
                  <a:lnTo>
                    <a:pt x="1" y="9931"/>
                  </a:lnTo>
                  <a:cubicBezTo>
                    <a:pt x="1" y="10156"/>
                    <a:pt x="177" y="10332"/>
                    <a:pt x="402" y="10332"/>
                  </a:cubicBezTo>
                  <a:lnTo>
                    <a:pt x="2359" y="10332"/>
                  </a:lnTo>
                  <a:cubicBezTo>
                    <a:pt x="2584" y="10332"/>
                    <a:pt x="2760" y="10156"/>
                    <a:pt x="2760" y="9931"/>
                  </a:cubicBezTo>
                  <a:lnTo>
                    <a:pt x="2760" y="401"/>
                  </a:lnTo>
                  <a:cubicBezTo>
                    <a:pt x="2760" y="177"/>
                    <a:pt x="2584" y="0"/>
                    <a:pt x="2359"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2"/>
            <p:cNvSpPr/>
            <p:nvPr/>
          </p:nvSpPr>
          <p:spPr>
            <a:xfrm>
              <a:off x="5568950" y="4384600"/>
              <a:ext cx="69425" cy="308075"/>
            </a:xfrm>
            <a:custGeom>
              <a:rect b="b" l="l" r="r" t="t"/>
              <a:pathLst>
                <a:path extrusionOk="0" h="12323" w="2777">
                  <a:moveTo>
                    <a:pt x="2375" y="402"/>
                  </a:moveTo>
                  <a:lnTo>
                    <a:pt x="2375" y="11921"/>
                  </a:lnTo>
                  <a:lnTo>
                    <a:pt x="402" y="11921"/>
                  </a:lnTo>
                  <a:lnTo>
                    <a:pt x="402" y="402"/>
                  </a:lnTo>
                  <a:close/>
                  <a:moveTo>
                    <a:pt x="402" y="1"/>
                  </a:moveTo>
                  <a:cubicBezTo>
                    <a:pt x="193" y="1"/>
                    <a:pt x="1" y="193"/>
                    <a:pt x="1" y="402"/>
                  </a:cubicBezTo>
                  <a:lnTo>
                    <a:pt x="1" y="11921"/>
                  </a:lnTo>
                  <a:cubicBezTo>
                    <a:pt x="1" y="12146"/>
                    <a:pt x="193" y="12322"/>
                    <a:pt x="402" y="12322"/>
                  </a:cubicBezTo>
                  <a:lnTo>
                    <a:pt x="2375" y="12322"/>
                  </a:lnTo>
                  <a:cubicBezTo>
                    <a:pt x="2584" y="12322"/>
                    <a:pt x="2776" y="12146"/>
                    <a:pt x="2776" y="11921"/>
                  </a:cubicBezTo>
                  <a:lnTo>
                    <a:pt x="2776" y="402"/>
                  </a:lnTo>
                  <a:cubicBezTo>
                    <a:pt x="2776" y="193"/>
                    <a:pt x="2600" y="1"/>
                    <a:pt x="237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2"/>
            <p:cNvSpPr/>
            <p:nvPr/>
          </p:nvSpPr>
          <p:spPr>
            <a:xfrm>
              <a:off x="5269350" y="4218550"/>
              <a:ext cx="369025" cy="176100"/>
            </a:xfrm>
            <a:custGeom>
              <a:rect b="b" l="l" r="r" t="t"/>
              <a:pathLst>
                <a:path extrusionOk="0" h="7044" w="14761">
                  <a:moveTo>
                    <a:pt x="12209" y="1"/>
                  </a:moveTo>
                  <a:cubicBezTo>
                    <a:pt x="12097" y="1"/>
                    <a:pt x="12017" y="81"/>
                    <a:pt x="12017" y="209"/>
                  </a:cubicBezTo>
                  <a:cubicBezTo>
                    <a:pt x="12017" y="322"/>
                    <a:pt x="12097" y="402"/>
                    <a:pt x="12209" y="402"/>
                  </a:cubicBezTo>
                  <a:lnTo>
                    <a:pt x="14038" y="402"/>
                  </a:lnTo>
                  <a:cubicBezTo>
                    <a:pt x="6610" y="6563"/>
                    <a:pt x="497" y="6643"/>
                    <a:pt x="193" y="6643"/>
                  </a:cubicBezTo>
                  <a:cubicBezTo>
                    <a:pt x="96" y="6643"/>
                    <a:pt x="0" y="6723"/>
                    <a:pt x="0" y="6851"/>
                  </a:cubicBezTo>
                  <a:cubicBezTo>
                    <a:pt x="0" y="6964"/>
                    <a:pt x="80" y="7044"/>
                    <a:pt x="193" y="7044"/>
                  </a:cubicBezTo>
                  <a:lnTo>
                    <a:pt x="225" y="7044"/>
                  </a:lnTo>
                  <a:cubicBezTo>
                    <a:pt x="562" y="7044"/>
                    <a:pt x="6754" y="6948"/>
                    <a:pt x="14231" y="739"/>
                  </a:cubicBezTo>
                  <a:lnTo>
                    <a:pt x="14231" y="739"/>
                  </a:lnTo>
                  <a:lnTo>
                    <a:pt x="13797" y="2696"/>
                  </a:lnTo>
                  <a:cubicBezTo>
                    <a:pt x="13781" y="2792"/>
                    <a:pt x="13830" y="2921"/>
                    <a:pt x="13958" y="2937"/>
                  </a:cubicBezTo>
                  <a:lnTo>
                    <a:pt x="13990" y="2937"/>
                  </a:lnTo>
                  <a:cubicBezTo>
                    <a:pt x="14102" y="2937"/>
                    <a:pt x="14183" y="2873"/>
                    <a:pt x="14199" y="2776"/>
                  </a:cubicBezTo>
                  <a:lnTo>
                    <a:pt x="14760" y="226"/>
                  </a:lnTo>
                  <a:lnTo>
                    <a:pt x="14760" y="209"/>
                  </a:lnTo>
                  <a:lnTo>
                    <a:pt x="14760" y="145"/>
                  </a:lnTo>
                  <a:lnTo>
                    <a:pt x="14760" y="129"/>
                  </a:lnTo>
                  <a:lnTo>
                    <a:pt x="14760" y="113"/>
                  </a:lnTo>
                  <a:cubicBezTo>
                    <a:pt x="14760" y="113"/>
                    <a:pt x="14760" y="81"/>
                    <a:pt x="14744" y="81"/>
                  </a:cubicBezTo>
                  <a:cubicBezTo>
                    <a:pt x="14744" y="81"/>
                    <a:pt x="14744" y="65"/>
                    <a:pt x="14712" y="65"/>
                  </a:cubicBezTo>
                  <a:cubicBezTo>
                    <a:pt x="14696" y="49"/>
                    <a:pt x="14696" y="33"/>
                    <a:pt x="14680" y="33"/>
                  </a:cubicBezTo>
                  <a:cubicBezTo>
                    <a:pt x="14664" y="1"/>
                    <a:pt x="14632" y="1"/>
                    <a:pt x="1461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2"/>
            <p:cNvSpPr/>
            <p:nvPr/>
          </p:nvSpPr>
          <p:spPr>
            <a:xfrm>
              <a:off x="5469875" y="4801850"/>
              <a:ext cx="101100" cy="46850"/>
            </a:xfrm>
            <a:custGeom>
              <a:rect b="b" l="l" r="r" t="t"/>
              <a:pathLst>
                <a:path extrusionOk="0" h="1874" w="4044">
                  <a:moveTo>
                    <a:pt x="1945" y="0"/>
                  </a:moveTo>
                  <a:cubicBezTo>
                    <a:pt x="1900" y="0"/>
                    <a:pt x="1859" y="21"/>
                    <a:pt x="1830" y="60"/>
                  </a:cubicBezTo>
                  <a:lnTo>
                    <a:pt x="1" y="1841"/>
                  </a:lnTo>
                  <a:lnTo>
                    <a:pt x="578" y="1841"/>
                  </a:lnTo>
                  <a:lnTo>
                    <a:pt x="1782" y="686"/>
                  </a:lnTo>
                  <a:lnTo>
                    <a:pt x="1782" y="1793"/>
                  </a:lnTo>
                  <a:cubicBezTo>
                    <a:pt x="1782" y="1809"/>
                    <a:pt x="1782" y="1841"/>
                    <a:pt x="1798" y="1873"/>
                  </a:cubicBezTo>
                  <a:lnTo>
                    <a:pt x="4044" y="1873"/>
                  </a:lnTo>
                  <a:cubicBezTo>
                    <a:pt x="3450" y="1713"/>
                    <a:pt x="2841" y="1600"/>
                    <a:pt x="2199" y="1584"/>
                  </a:cubicBezTo>
                  <a:lnTo>
                    <a:pt x="2199" y="205"/>
                  </a:lnTo>
                  <a:lnTo>
                    <a:pt x="2167" y="205"/>
                  </a:lnTo>
                  <a:cubicBezTo>
                    <a:pt x="2167" y="124"/>
                    <a:pt x="2119" y="44"/>
                    <a:pt x="2038" y="28"/>
                  </a:cubicBezTo>
                  <a:cubicBezTo>
                    <a:pt x="2007" y="9"/>
                    <a:pt x="1975" y="0"/>
                    <a:pt x="194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2"/>
            <p:cNvSpPr/>
            <p:nvPr/>
          </p:nvSpPr>
          <p:spPr>
            <a:xfrm>
              <a:off x="4820925" y="4663375"/>
              <a:ext cx="130375" cy="130375"/>
            </a:xfrm>
            <a:custGeom>
              <a:rect b="b" l="l" r="r" t="t"/>
              <a:pathLst>
                <a:path extrusionOk="0" h="5215" w="5215">
                  <a:moveTo>
                    <a:pt x="2600" y="1235"/>
                  </a:moveTo>
                  <a:cubicBezTo>
                    <a:pt x="2856" y="1877"/>
                    <a:pt x="3370" y="2375"/>
                    <a:pt x="3995" y="2631"/>
                  </a:cubicBezTo>
                  <a:cubicBezTo>
                    <a:pt x="3370" y="2872"/>
                    <a:pt x="2872" y="3401"/>
                    <a:pt x="2600" y="4043"/>
                  </a:cubicBezTo>
                  <a:cubicBezTo>
                    <a:pt x="2327" y="3401"/>
                    <a:pt x="1813" y="2888"/>
                    <a:pt x="1188" y="2631"/>
                  </a:cubicBezTo>
                  <a:cubicBezTo>
                    <a:pt x="1829" y="2375"/>
                    <a:pt x="2327" y="1845"/>
                    <a:pt x="2600" y="1235"/>
                  </a:cubicBezTo>
                  <a:close/>
                  <a:moveTo>
                    <a:pt x="2616" y="0"/>
                  </a:moveTo>
                  <a:cubicBezTo>
                    <a:pt x="2487" y="0"/>
                    <a:pt x="2407" y="80"/>
                    <a:pt x="2407" y="209"/>
                  </a:cubicBezTo>
                  <a:cubicBezTo>
                    <a:pt x="2407" y="1428"/>
                    <a:pt x="1412" y="2407"/>
                    <a:pt x="209" y="2407"/>
                  </a:cubicBezTo>
                  <a:cubicBezTo>
                    <a:pt x="81" y="2407"/>
                    <a:pt x="1" y="2487"/>
                    <a:pt x="1" y="2615"/>
                  </a:cubicBezTo>
                  <a:cubicBezTo>
                    <a:pt x="1" y="2727"/>
                    <a:pt x="81" y="2808"/>
                    <a:pt x="209" y="2808"/>
                  </a:cubicBezTo>
                  <a:cubicBezTo>
                    <a:pt x="1428" y="2808"/>
                    <a:pt x="2407" y="3818"/>
                    <a:pt x="2407" y="5022"/>
                  </a:cubicBezTo>
                  <a:cubicBezTo>
                    <a:pt x="2407" y="5134"/>
                    <a:pt x="2487" y="5214"/>
                    <a:pt x="2616" y="5214"/>
                  </a:cubicBezTo>
                  <a:cubicBezTo>
                    <a:pt x="2728" y="5214"/>
                    <a:pt x="2808" y="5134"/>
                    <a:pt x="2808" y="5022"/>
                  </a:cubicBezTo>
                  <a:cubicBezTo>
                    <a:pt x="2808" y="3802"/>
                    <a:pt x="3819" y="2808"/>
                    <a:pt x="5022" y="2808"/>
                  </a:cubicBezTo>
                  <a:cubicBezTo>
                    <a:pt x="5134" y="2808"/>
                    <a:pt x="5215" y="2727"/>
                    <a:pt x="5215" y="2615"/>
                  </a:cubicBezTo>
                  <a:cubicBezTo>
                    <a:pt x="5215" y="2487"/>
                    <a:pt x="5118" y="2407"/>
                    <a:pt x="5022" y="2407"/>
                  </a:cubicBezTo>
                  <a:cubicBezTo>
                    <a:pt x="3803" y="2407"/>
                    <a:pt x="2808" y="1412"/>
                    <a:pt x="2808" y="209"/>
                  </a:cubicBezTo>
                  <a:cubicBezTo>
                    <a:pt x="2808" y="80"/>
                    <a:pt x="2728" y="0"/>
                    <a:pt x="261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2"/>
            <p:cNvSpPr/>
            <p:nvPr/>
          </p:nvSpPr>
          <p:spPr>
            <a:xfrm>
              <a:off x="3466850" y="4572325"/>
              <a:ext cx="130375" cy="130375"/>
            </a:xfrm>
            <a:custGeom>
              <a:rect b="b" l="l" r="r" t="t"/>
              <a:pathLst>
                <a:path extrusionOk="0" h="5215" w="5215">
                  <a:moveTo>
                    <a:pt x="2584" y="1220"/>
                  </a:moveTo>
                  <a:cubicBezTo>
                    <a:pt x="2857" y="1861"/>
                    <a:pt x="3370" y="2359"/>
                    <a:pt x="3996" y="2631"/>
                  </a:cubicBezTo>
                  <a:cubicBezTo>
                    <a:pt x="3370" y="2888"/>
                    <a:pt x="2857" y="3385"/>
                    <a:pt x="2584" y="4027"/>
                  </a:cubicBezTo>
                  <a:cubicBezTo>
                    <a:pt x="2327" y="3385"/>
                    <a:pt x="1814" y="2888"/>
                    <a:pt x="1188" y="2631"/>
                  </a:cubicBezTo>
                  <a:cubicBezTo>
                    <a:pt x="1830" y="2359"/>
                    <a:pt x="2327" y="1845"/>
                    <a:pt x="2584" y="1220"/>
                  </a:cubicBezTo>
                  <a:close/>
                  <a:moveTo>
                    <a:pt x="2616" y="0"/>
                  </a:moveTo>
                  <a:cubicBezTo>
                    <a:pt x="2488" y="0"/>
                    <a:pt x="2407" y="80"/>
                    <a:pt x="2407" y="193"/>
                  </a:cubicBezTo>
                  <a:cubicBezTo>
                    <a:pt x="2407" y="1428"/>
                    <a:pt x="1413" y="2407"/>
                    <a:pt x="209" y="2407"/>
                  </a:cubicBezTo>
                  <a:cubicBezTo>
                    <a:pt x="81" y="2407"/>
                    <a:pt x="1" y="2487"/>
                    <a:pt x="1" y="2599"/>
                  </a:cubicBezTo>
                  <a:cubicBezTo>
                    <a:pt x="1" y="2728"/>
                    <a:pt x="81" y="2808"/>
                    <a:pt x="209" y="2808"/>
                  </a:cubicBezTo>
                  <a:cubicBezTo>
                    <a:pt x="1429" y="2808"/>
                    <a:pt x="2407" y="3803"/>
                    <a:pt x="2407" y="5006"/>
                  </a:cubicBezTo>
                  <a:cubicBezTo>
                    <a:pt x="2407" y="5134"/>
                    <a:pt x="2488" y="5214"/>
                    <a:pt x="2616" y="5214"/>
                  </a:cubicBezTo>
                  <a:cubicBezTo>
                    <a:pt x="2728" y="5214"/>
                    <a:pt x="2808" y="5134"/>
                    <a:pt x="2808" y="5006"/>
                  </a:cubicBezTo>
                  <a:cubicBezTo>
                    <a:pt x="2808" y="3787"/>
                    <a:pt x="3819" y="2808"/>
                    <a:pt x="5022" y="2808"/>
                  </a:cubicBezTo>
                  <a:cubicBezTo>
                    <a:pt x="5135" y="2808"/>
                    <a:pt x="5215" y="2728"/>
                    <a:pt x="5215" y="2599"/>
                  </a:cubicBezTo>
                  <a:cubicBezTo>
                    <a:pt x="5215" y="2487"/>
                    <a:pt x="5119" y="2407"/>
                    <a:pt x="5022" y="2407"/>
                  </a:cubicBezTo>
                  <a:cubicBezTo>
                    <a:pt x="3787" y="2407"/>
                    <a:pt x="2808" y="1396"/>
                    <a:pt x="2808" y="193"/>
                  </a:cubicBezTo>
                  <a:cubicBezTo>
                    <a:pt x="2808" y="80"/>
                    <a:pt x="2728" y="0"/>
                    <a:pt x="261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2"/>
            <p:cNvSpPr/>
            <p:nvPr/>
          </p:nvSpPr>
          <p:spPr>
            <a:xfrm>
              <a:off x="2853600" y="4647325"/>
              <a:ext cx="318875" cy="200575"/>
            </a:xfrm>
            <a:custGeom>
              <a:rect b="b" l="l" r="r" t="t"/>
              <a:pathLst>
                <a:path extrusionOk="0" h="8023" w="12755">
                  <a:moveTo>
                    <a:pt x="6386" y="0"/>
                  </a:moveTo>
                  <a:cubicBezTo>
                    <a:pt x="6257" y="0"/>
                    <a:pt x="6177" y="81"/>
                    <a:pt x="6177" y="209"/>
                  </a:cubicBezTo>
                  <a:cubicBezTo>
                    <a:pt x="6177" y="3498"/>
                    <a:pt x="3498" y="6177"/>
                    <a:pt x="209" y="6177"/>
                  </a:cubicBezTo>
                  <a:cubicBezTo>
                    <a:pt x="81" y="6177"/>
                    <a:pt x="0" y="6257"/>
                    <a:pt x="0" y="6386"/>
                  </a:cubicBezTo>
                  <a:cubicBezTo>
                    <a:pt x="0" y="6498"/>
                    <a:pt x="81" y="6578"/>
                    <a:pt x="209" y="6578"/>
                  </a:cubicBezTo>
                  <a:cubicBezTo>
                    <a:pt x="1685" y="6578"/>
                    <a:pt x="3049" y="7124"/>
                    <a:pt x="4091" y="8022"/>
                  </a:cubicBezTo>
                  <a:lnTo>
                    <a:pt x="4701" y="8022"/>
                  </a:lnTo>
                  <a:cubicBezTo>
                    <a:pt x="3915" y="7252"/>
                    <a:pt x="2920" y="6658"/>
                    <a:pt x="1813" y="6386"/>
                  </a:cubicBezTo>
                  <a:cubicBezTo>
                    <a:pt x="4059" y="5808"/>
                    <a:pt x="5824" y="4043"/>
                    <a:pt x="6386" y="1813"/>
                  </a:cubicBezTo>
                  <a:cubicBezTo>
                    <a:pt x="6963" y="4059"/>
                    <a:pt x="8728" y="5824"/>
                    <a:pt x="10958" y="6386"/>
                  </a:cubicBezTo>
                  <a:cubicBezTo>
                    <a:pt x="9851" y="6658"/>
                    <a:pt x="8840" y="7252"/>
                    <a:pt x="8070" y="8022"/>
                  </a:cubicBezTo>
                  <a:lnTo>
                    <a:pt x="8664" y="8022"/>
                  </a:lnTo>
                  <a:cubicBezTo>
                    <a:pt x="9707" y="7124"/>
                    <a:pt x="11070" y="6578"/>
                    <a:pt x="12562" y="6578"/>
                  </a:cubicBezTo>
                  <a:cubicBezTo>
                    <a:pt x="12675" y="6578"/>
                    <a:pt x="12755" y="6482"/>
                    <a:pt x="12755" y="6386"/>
                  </a:cubicBezTo>
                  <a:cubicBezTo>
                    <a:pt x="12755" y="6257"/>
                    <a:pt x="12675" y="6177"/>
                    <a:pt x="12562" y="6177"/>
                  </a:cubicBezTo>
                  <a:cubicBezTo>
                    <a:pt x="9274" y="6177"/>
                    <a:pt x="6578" y="3498"/>
                    <a:pt x="6578" y="209"/>
                  </a:cubicBezTo>
                  <a:cubicBezTo>
                    <a:pt x="6578" y="81"/>
                    <a:pt x="6498" y="0"/>
                    <a:pt x="638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2"/>
            <p:cNvSpPr/>
            <p:nvPr/>
          </p:nvSpPr>
          <p:spPr>
            <a:xfrm>
              <a:off x="3093850" y="4399850"/>
              <a:ext cx="58175" cy="58175"/>
            </a:xfrm>
            <a:custGeom>
              <a:rect b="b" l="l" r="r" t="t"/>
              <a:pathLst>
                <a:path extrusionOk="0" h="2327" w="2327">
                  <a:moveTo>
                    <a:pt x="1172" y="402"/>
                  </a:moveTo>
                  <a:cubicBezTo>
                    <a:pt x="1589" y="402"/>
                    <a:pt x="1926" y="739"/>
                    <a:pt x="1926" y="1156"/>
                  </a:cubicBezTo>
                  <a:cubicBezTo>
                    <a:pt x="1926" y="1589"/>
                    <a:pt x="1589" y="1926"/>
                    <a:pt x="1172" y="1926"/>
                  </a:cubicBezTo>
                  <a:cubicBezTo>
                    <a:pt x="738" y="1926"/>
                    <a:pt x="401" y="1589"/>
                    <a:pt x="401" y="1156"/>
                  </a:cubicBezTo>
                  <a:cubicBezTo>
                    <a:pt x="401" y="739"/>
                    <a:pt x="738" y="402"/>
                    <a:pt x="1172" y="402"/>
                  </a:cubicBezTo>
                  <a:close/>
                  <a:moveTo>
                    <a:pt x="1172" y="1"/>
                  </a:moveTo>
                  <a:cubicBezTo>
                    <a:pt x="514" y="1"/>
                    <a:pt x="0" y="514"/>
                    <a:pt x="0" y="1156"/>
                  </a:cubicBezTo>
                  <a:cubicBezTo>
                    <a:pt x="0" y="1797"/>
                    <a:pt x="530" y="2327"/>
                    <a:pt x="1172" y="2327"/>
                  </a:cubicBezTo>
                  <a:cubicBezTo>
                    <a:pt x="1797" y="2327"/>
                    <a:pt x="2327" y="1797"/>
                    <a:pt x="2327" y="1156"/>
                  </a:cubicBezTo>
                  <a:cubicBezTo>
                    <a:pt x="2327" y="514"/>
                    <a:pt x="1813" y="1"/>
                    <a:pt x="117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
            <p:cNvSpPr/>
            <p:nvPr/>
          </p:nvSpPr>
          <p:spPr>
            <a:xfrm>
              <a:off x="5064775" y="4439550"/>
              <a:ext cx="58200" cy="58200"/>
            </a:xfrm>
            <a:custGeom>
              <a:rect b="b" l="l" r="r" t="t"/>
              <a:pathLst>
                <a:path extrusionOk="0" h="2328" w="2328">
                  <a:moveTo>
                    <a:pt x="1156" y="402"/>
                  </a:moveTo>
                  <a:cubicBezTo>
                    <a:pt x="1589" y="402"/>
                    <a:pt x="1926" y="739"/>
                    <a:pt x="1926" y="1156"/>
                  </a:cubicBezTo>
                  <a:cubicBezTo>
                    <a:pt x="1926" y="1573"/>
                    <a:pt x="1589" y="1926"/>
                    <a:pt x="1156" y="1926"/>
                  </a:cubicBezTo>
                  <a:cubicBezTo>
                    <a:pt x="739" y="1926"/>
                    <a:pt x="402" y="1573"/>
                    <a:pt x="402" y="1156"/>
                  </a:cubicBezTo>
                  <a:cubicBezTo>
                    <a:pt x="402" y="739"/>
                    <a:pt x="739" y="402"/>
                    <a:pt x="1156" y="402"/>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a:off x="3951375" y="4692650"/>
              <a:ext cx="46550" cy="83050"/>
            </a:xfrm>
            <a:custGeom>
              <a:rect b="b" l="l" r="r" t="t"/>
              <a:pathLst>
                <a:path extrusionOk="0" h="3322" w="1862">
                  <a:moveTo>
                    <a:pt x="899" y="658"/>
                  </a:moveTo>
                  <a:lnTo>
                    <a:pt x="899" y="1444"/>
                  </a:lnTo>
                  <a:lnTo>
                    <a:pt x="883" y="1444"/>
                  </a:lnTo>
                  <a:cubicBezTo>
                    <a:pt x="738" y="1396"/>
                    <a:pt x="642" y="1348"/>
                    <a:pt x="578" y="1284"/>
                  </a:cubicBezTo>
                  <a:cubicBezTo>
                    <a:pt x="498" y="1220"/>
                    <a:pt x="482" y="1139"/>
                    <a:pt x="482" y="1027"/>
                  </a:cubicBezTo>
                  <a:cubicBezTo>
                    <a:pt x="482" y="899"/>
                    <a:pt x="514" y="818"/>
                    <a:pt x="594" y="754"/>
                  </a:cubicBezTo>
                  <a:cubicBezTo>
                    <a:pt x="674" y="706"/>
                    <a:pt x="770" y="658"/>
                    <a:pt x="899" y="658"/>
                  </a:cubicBezTo>
                  <a:close/>
                  <a:moveTo>
                    <a:pt x="1011" y="1861"/>
                  </a:moveTo>
                  <a:cubicBezTo>
                    <a:pt x="1155" y="1909"/>
                    <a:pt x="1252" y="1958"/>
                    <a:pt x="1332" y="2022"/>
                  </a:cubicBezTo>
                  <a:cubicBezTo>
                    <a:pt x="1412" y="2086"/>
                    <a:pt x="1460" y="2182"/>
                    <a:pt x="1460" y="2278"/>
                  </a:cubicBezTo>
                  <a:cubicBezTo>
                    <a:pt x="1444" y="2407"/>
                    <a:pt x="1412" y="2503"/>
                    <a:pt x="1332" y="2567"/>
                  </a:cubicBezTo>
                  <a:cubicBezTo>
                    <a:pt x="1252" y="2647"/>
                    <a:pt x="1155" y="2663"/>
                    <a:pt x="1011" y="2663"/>
                  </a:cubicBezTo>
                  <a:lnTo>
                    <a:pt x="1011" y="1861"/>
                  </a:lnTo>
                  <a:close/>
                  <a:moveTo>
                    <a:pt x="883" y="0"/>
                  </a:moveTo>
                  <a:lnTo>
                    <a:pt x="883" y="321"/>
                  </a:lnTo>
                  <a:cubicBezTo>
                    <a:pt x="690" y="321"/>
                    <a:pt x="562" y="337"/>
                    <a:pt x="417" y="401"/>
                  </a:cubicBezTo>
                  <a:cubicBezTo>
                    <a:pt x="273" y="466"/>
                    <a:pt x="177" y="546"/>
                    <a:pt x="113" y="658"/>
                  </a:cubicBezTo>
                  <a:cubicBezTo>
                    <a:pt x="32" y="754"/>
                    <a:pt x="0" y="899"/>
                    <a:pt x="0" y="1027"/>
                  </a:cubicBezTo>
                  <a:cubicBezTo>
                    <a:pt x="0" y="1204"/>
                    <a:pt x="32" y="1316"/>
                    <a:pt x="113" y="1444"/>
                  </a:cubicBezTo>
                  <a:cubicBezTo>
                    <a:pt x="193" y="1540"/>
                    <a:pt x="289" y="1621"/>
                    <a:pt x="401" y="1669"/>
                  </a:cubicBezTo>
                  <a:cubicBezTo>
                    <a:pt x="498" y="1701"/>
                    <a:pt x="658" y="1765"/>
                    <a:pt x="851" y="1829"/>
                  </a:cubicBezTo>
                  <a:lnTo>
                    <a:pt x="851" y="2663"/>
                  </a:lnTo>
                  <a:cubicBezTo>
                    <a:pt x="738" y="2647"/>
                    <a:pt x="642" y="2599"/>
                    <a:pt x="578" y="2519"/>
                  </a:cubicBezTo>
                  <a:cubicBezTo>
                    <a:pt x="514" y="2439"/>
                    <a:pt x="450" y="2359"/>
                    <a:pt x="450" y="2262"/>
                  </a:cubicBezTo>
                  <a:lnTo>
                    <a:pt x="0" y="2262"/>
                  </a:lnTo>
                  <a:cubicBezTo>
                    <a:pt x="16" y="2471"/>
                    <a:pt x="97" y="2647"/>
                    <a:pt x="257" y="2792"/>
                  </a:cubicBezTo>
                  <a:cubicBezTo>
                    <a:pt x="417" y="2920"/>
                    <a:pt x="610" y="3000"/>
                    <a:pt x="851" y="3032"/>
                  </a:cubicBezTo>
                  <a:lnTo>
                    <a:pt x="851" y="3321"/>
                  </a:lnTo>
                  <a:lnTo>
                    <a:pt x="979" y="3321"/>
                  </a:lnTo>
                  <a:lnTo>
                    <a:pt x="979" y="3032"/>
                  </a:lnTo>
                  <a:cubicBezTo>
                    <a:pt x="1171" y="3032"/>
                    <a:pt x="1332" y="2984"/>
                    <a:pt x="1460" y="2920"/>
                  </a:cubicBezTo>
                  <a:cubicBezTo>
                    <a:pt x="1605" y="2872"/>
                    <a:pt x="1701" y="2760"/>
                    <a:pt x="1765" y="2663"/>
                  </a:cubicBezTo>
                  <a:cubicBezTo>
                    <a:pt x="1813" y="2551"/>
                    <a:pt x="1861" y="2423"/>
                    <a:pt x="1861" y="2311"/>
                  </a:cubicBezTo>
                  <a:cubicBezTo>
                    <a:pt x="1861" y="2150"/>
                    <a:pt x="1813" y="2006"/>
                    <a:pt x="1733" y="1909"/>
                  </a:cubicBezTo>
                  <a:cubicBezTo>
                    <a:pt x="1653" y="1797"/>
                    <a:pt x="1621" y="1701"/>
                    <a:pt x="1524" y="1669"/>
                  </a:cubicBezTo>
                  <a:cubicBezTo>
                    <a:pt x="1412" y="1621"/>
                    <a:pt x="1252" y="1556"/>
                    <a:pt x="1091" y="1508"/>
                  </a:cubicBezTo>
                  <a:lnTo>
                    <a:pt x="1011" y="1476"/>
                  </a:lnTo>
                  <a:lnTo>
                    <a:pt x="1011" y="658"/>
                  </a:lnTo>
                  <a:cubicBezTo>
                    <a:pt x="1123" y="674"/>
                    <a:pt x="1220" y="722"/>
                    <a:pt x="1284" y="786"/>
                  </a:cubicBezTo>
                  <a:cubicBezTo>
                    <a:pt x="1332" y="835"/>
                    <a:pt x="1380" y="915"/>
                    <a:pt x="1396" y="1027"/>
                  </a:cubicBezTo>
                  <a:lnTo>
                    <a:pt x="1861" y="1027"/>
                  </a:lnTo>
                  <a:cubicBezTo>
                    <a:pt x="1845" y="818"/>
                    <a:pt x="1765" y="658"/>
                    <a:pt x="1605" y="546"/>
                  </a:cubicBezTo>
                  <a:cubicBezTo>
                    <a:pt x="1460" y="417"/>
                    <a:pt x="1252" y="337"/>
                    <a:pt x="1011" y="321"/>
                  </a:cubicBezTo>
                  <a:lnTo>
                    <a:pt x="1011" y="0"/>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2"/>
            <p:cNvSpPr/>
            <p:nvPr/>
          </p:nvSpPr>
          <p:spPr>
            <a:xfrm>
              <a:off x="3904050" y="4663375"/>
              <a:ext cx="143600" cy="143600"/>
            </a:xfrm>
            <a:custGeom>
              <a:rect b="b" l="l" r="r" t="t"/>
              <a:pathLst>
                <a:path extrusionOk="0" h="5744" w="5744">
                  <a:moveTo>
                    <a:pt x="2872" y="401"/>
                  </a:moveTo>
                  <a:cubicBezTo>
                    <a:pt x="4236" y="401"/>
                    <a:pt x="5343" y="1508"/>
                    <a:pt x="5343" y="2872"/>
                  </a:cubicBezTo>
                  <a:cubicBezTo>
                    <a:pt x="5343" y="4236"/>
                    <a:pt x="4236" y="5343"/>
                    <a:pt x="2872" y="5343"/>
                  </a:cubicBezTo>
                  <a:cubicBezTo>
                    <a:pt x="1508" y="5343"/>
                    <a:pt x="401" y="4236"/>
                    <a:pt x="401" y="2872"/>
                  </a:cubicBezTo>
                  <a:cubicBezTo>
                    <a:pt x="401" y="1508"/>
                    <a:pt x="1508" y="401"/>
                    <a:pt x="2872" y="401"/>
                  </a:cubicBezTo>
                  <a:close/>
                  <a:moveTo>
                    <a:pt x="2872" y="0"/>
                  </a:moveTo>
                  <a:cubicBezTo>
                    <a:pt x="1284" y="0"/>
                    <a:pt x="0" y="1284"/>
                    <a:pt x="0" y="2872"/>
                  </a:cubicBezTo>
                  <a:cubicBezTo>
                    <a:pt x="0" y="4460"/>
                    <a:pt x="1284" y="5744"/>
                    <a:pt x="2872" y="5744"/>
                  </a:cubicBezTo>
                  <a:cubicBezTo>
                    <a:pt x="4460" y="5744"/>
                    <a:pt x="5744" y="4460"/>
                    <a:pt x="5744" y="2872"/>
                  </a:cubicBezTo>
                  <a:cubicBezTo>
                    <a:pt x="5744" y="1284"/>
                    <a:pt x="4460" y="0"/>
                    <a:pt x="287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2"/>
            <p:cNvSpPr/>
            <p:nvPr/>
          </p:nvSpPr>
          <p:spPr>
            <a:xfrm>
              <a:off x="3873550" y="4632475"/>
              <a:ext cx="204600" cy="204575"/>
            </a:xfrm>
            <a:custGeom>
              <a:rect b="b" l="l" r="r" t="t"/>
              <a:pathLst>
                <a:path extrusionOk="0" h="8183" w="8184">
                  <a:moveTo>
                    <a:pt x="4092" y="418"/>
                  </a:moveTo>
                  <a:cubicBezTo>
                    <a:pt x="6113" y="418"/>
                    <a:pt x="7782" y="2086"/>
                    <a:pt x="7782" y="4108"/>
                  </a:cubicBezTo>
                  <a:cubicBezTo>
                    <a:pt x="7782" y="6129"/>
                    <a:pt x="6113" y="7798"/>
                    <a:pt x="4092" y="7798"/>
                  </a:cubicBezTo>
                  <a:cubicBezTo>
                    <a:pt x="2038" y="7798"/>
                    <a:pt x="402" y="6129"/>
                    <a:pt x="402" y="4108"/>
                  </a:cubicBezTo>
                  <a:cubicBezTo>
                    <a:pt x="402" y="2070"/>
                    <a:pt x="2071" y="418"/>
                    <a:pt x="4092" y="418"/>
                  </a:cubicBezTo>
                  <a:close/>
                  <a:moveTo>
                    <a:pt x="4092" y="1"/>
                  </a:moveTo>
                  <a:cubicBezTo>
                    <a:pt x="1830" y="1"/>
                    <a:pt x="1" y="1846"/>
                    <a:pt x="1" y="4092"/>
                  </a:cubicBezTo>
                  <a:cubicBezTo>
                    <a:pt x="1" y="6338"/>
                    <a:pt x="1846" y="8183"/>
                    <a:pt x="4092" y="8183"/>
                  </a:cubicBezTo>
                  <a:cubicBezTo>
                    <a:pt x="6338" y="8183"/>
                    <a:pt x="8183" y="6338"/>
                    <a:pt x="8183" y="4092"/>
                  </a:cubicBezTo>
                  <a:cubicBezTo>
                    <a:pt x="8183" y="1846"/>
                    <a:pt x="6338" y="1"/>
                    <a:pt x="409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2"/>
            <p:cNvSpPr/>
            <p:nvPr/>
          </p:nvSpPr>
          <p:spPr>
            <a:xfrm>
              <a:off x="3719150" y="4577125"/>
              <a:ext cx="513400" cy="270775"/>
            </a:xfrm>
            <a:custGeom>
              <a:rect b="b" l="l" r="r" t="t"/>
              <a:pathLst>
                <a:path extrusionOk="0" h="10831" w="20536">
                  <a:moveTo>
                    <a:pt x="3450" y="1"/>
                  </a:moveTo>
                  <a:cubicBezTo>
                    <a:pt x="1540" y="1"/>
                    <a:pt x="0" y="1557"/>
                    <a:pt x="0" y="3450"/>
                  </a:cubicBezTo>
                  <a:lnTo>
                    <a:pt x="0" y="10830"/>
                  </a:lnTo>
                  <a:lnTo>
                    <a:pt x="401" y="10830"/>
                  </a:lnTo>
                  <a:lnTo>
                    <a:pt x="401" y="3450"/>
                  </a:lnTo>
                  <a:cubicBezTo>
                    <a:pt x="401" y="1766"/>
                    <a:pt x="1765" y="402"/>
                    <a:pt x="3450" y="402"/>
                  </a:cubicBezTo>
                  <a:lnTo>
                    <a:pt x="17086" y="402"/>
                  </a:lnTo>
                  <a:cubicBezTo>
                    <a:pt x="18771" y="402"/>
                    <a:pt x="20135" y="1766"/>
                    <a:pt x="20135" y="3450"/>
                  </a:cubicBezTo>
                  <a:lnTo>
                    <a:pt x="20135" y="10830"/>
                  </a:lnTo>
                  <a:lnTo>
                    <a:pt x="20536" y="10830"/>
                  </a:lnTo>
                  <a:lnTo>
                    <a:pt x="20536" y="3450"/>
                  </a:lnTo>
                  <a:cubicBezTo>
                    <a:pt x="20536" y="1557"/>
                    <a:pt x="18964" y="1"/>
                    <a:pt x="17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2"/>
            <p:cNvSpPr/>
            <p:nvPr/>
          </p:nvSpPr>
          <p:spPr>
            <a:xfrm>
              <a:off x="3366175" y="4153575"/>
              <a:ext cx="321700" cy="321300"/>
            </a:xfrm>
            <a:custGeom>
              <a:rect b="b" l="l" r="r" t="t"/>
              <a:pathLst>
                <a:path extrusionOk="0" h="12852" w="12868">
                  <a:moveTo>
                    <a:pt x="6434" y="418"/>
                  </a:moveTo>
                  <a:cubicBezTo>
                    <a:pt x="9771" y="418"/>
                    <a:pt x="12467" y="3129"/>
                    <a:pt x="12467" y="6466"/>
                  </a:cubicBezTo>
                  <a:cubicBezTo>
                    <a:pt x="12467" y="9787"/>
                    <a:pt x="9771" y="12451"/>
                    <a:pt x="6434" y="12451"/>
                  </a:cubicBezTo>
                  <a:cubicBezTo>
                    <a:pt x="5392" y="12451"/>
                    <a:pt x="4349" y="12178"/>
                    <a:pt x="3434" y="11648"/>
                  </a:cubicBezTo>
                  <a:cubicBezTo>
                    <a:pt x="3386" y="11632"/>
                    <a:pt x="3370" y="11632"/>
                    <a:pt x="3322" y="11632"/>
                  </a:cubicBezTo>
                  <a:cubicBezTo>
                    <a:pt x="3306" y="11632"/>
                    <a:pt x="3290" y="11632"/>
                    <a:pt x="3274" y="11648"/>
                  </a:cubicBezTo>
                  <a:lnTo>
                    <a:pt x="1156" y="12370"/>
                  </a:lnTo>
                  <a:lnTo>
                    <a:pt x="1605" y="10156"/>
                  </a:lnTo>
                  <a:cubicBezTo>
                    <a:pt x="1621" y="10092"/>
                    <a:pt x="1605" y="10028"/>
                    <a:pt x="1557" y="9996"/>
                  </a:cubicBezTo>
                  <a:cubicBezTo>
                    <a:pt x="803" y="8953"/>
                    <a:pt x="402" y="7718"/>
                    <a:pt x="402" y="6466"/>
                  </a:cubicBezTo>
                  <a:cubicBezTo>
                    <a:pt x="402" y="3129"/>
                    <a:pt x="3113" y="418"/>
                    <a:pt x="6434" y="418"/>
                  </a:cubicBezTo>
                  <a:close/>
                  <a:moveTo>
                    <a:pt x="6434" y="1"/>
                  </a:moveTo>
                  <a:cubicBezTo>
                    <a:pt x="2889" y="1"/>
                    <a:pt x="1" y="2889"/>
                    <a:pt x="1" y="6434"/>
                  </a:cubicBezTo>
                  <a:cubicBezTo>
                    <a:pt x="1" y="7782"/>
                    <a:pt x="402" y="9049"/>
                    <a:pt x="1172" y="10156"/>
                  </a:cubicBezTo>
                  <a:lnTo>
                    <a:pt x="707" y="12643"/>
                  </a:lnTo>
                  <a:cubicBezTo>
                    <a:pt x="675" y="12723"/>
                    <a:pt x="723" y="12771"/>
                    <a:pt x="755" y="12820"/>
                  </a:cubicBezTo>
                  <a:cubicBezTo>
                    <a:pt x="803" y="12852"/>
                    <a:pt x="835" y="12852"/>
                    <a:pt x="899" y="12852"/>
                  </a:cubicBezTo>
                  <a:cubicBezTo>
                    <a:pt x="915" y="12852"/>
                    <a:pt x="947" y="12852"/>
                    <a:pt x="964" y="12836"/>
                  </a:cubicBezTo>
                  <a:lnTo>
                    <a:pt x="3306" y="12033"/>
                  </a:lnTo>
                  <a:cubicBezTo>
                    <a:pt x="4268" y="12579"/>
                    <a:pt x="5327" y="12852"/>
                    <a:pt x="6434" y="12852"/>
                  </a:cubicBezTo>
                  <a:cubicBezTo>
                    <a:pt x="9980" y="12852"/>
                    <a:pt x="12868" y="9964"/>
                    <a:pt x="12868" y="6418"/>
                  </a:cubicBezTo>
                  <a:cubicBezTo>
                    <a:pt x="12852" y="2889"/>
                    <a:pt x="9980" y="1"/>
                    <a:pt x="643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p:nvPr/>
          </p:nvSpPr>
          <p:spPr>
            <a:xfrm>
              <a:off x="3425150" y="4221525"/>
              <a:ext cx="202575" cy="186375"/>
            </a:xfrm>
            <a:custGeom>
              <a:rect b="b" l="l" r="r" t="t"/>
              <a:pathLst>
                <a:path extrusionOk="0" h="7455" w="8103">
                  <a:moveTo>
                    <a:pt x="1557" y="395"/>
                  </a:moveTo>
                  <a:cubicBezTo>
                    <a:pt x="1797" y="395"/>
                    <a:pt x="1909" y="443"/>
                    <a:pt x="1958" y="492"/>
                  </a:cubicBezTo>
                  <a:cubicBezTo>
                    <a:pt x="2054" y="668"/>
                    <a:pt x="2455" y="1631"/>
                    <a:pt x="2599" y="1968"/>
                  </a:cubicBezTo>
                  <a:cubicBezTo>
                    <a:pt x="2599" y="1968"/>
                    <a:pt x="2631" y="2112"/>
                    <a:pt x="2551" y="2240"/>
                  </a:cubicBezTo>
                  <a:cubicBezTo>
                    <a:pt x="2423" y="2433"/>
                    <a:pt x="2134" y="2738"/>
                    <a:pt x="2134" y="2738"/>
                  </a:cubicBezTo>
                  <a:lnTo>
                    <a:pt x="2102" y="2754"/>
                  </a:lnTo>
                  <a:cubicBezTo>
                    <a:pt x="2006" y="2882"/>
                    <a:pt x="1893" y="3171"/>
                    <a:pt x="2102" y="3460"/>
                  </a:cubicBezTo>
                  <a:cubicBezTo>
                    <a:pt x="2150" y="3508"/>
                    <a:pt x="2166" y="3540"/>
                    <a:pt x="2214" y="3604"/>
                  </a:cubicBezTo>
                  <a:cubicBezTo>
                    <a:pt x="2391" y="3861"/>
                    <a:pt x="2647" y="4246"/>
                    <a:pt x="3129" y="4711"/>
                  </a:cubicBezTo>
                  <a:cubicBezTo>
                    <a:pt x="3706" y="5289"/>
                    <a:pt x="4781" y="5690"/>
                    <a:pt x="4845" y="5706"/>
                  </a:cubicBezTo>
                  <a:cubicBezTo>
                    <a:pt x="4861" y="5706"/>
                    <a:pt x="4861" y="5706"/>
                    <a:pt x="4878" y="5722"/>
                  </a:cubicBezTo>
                  <a:cubicBezTo>
                    <a:pt x="4882" y="5722"/>
                    <a:pt x="4902" y="5724"/>
                    <a:pt x="4932" y="5724"/>
                  </a:cubicBezTo>
                  <a:cubicBezTo>
                    <a:pt x="5016" y="5724"/>
                    <a:pt x="5177" y="5707"/>
                    <a:pt x="5295" y="5577"/>
                  </a:cubicBezTo>
                  <a:cubicBezTo>
                    <a:pt x="5407" y="5481"/>
                    <a:pt x="5840" y="4920"/>
                    <a:pt x="5936" y="4807"/>
                  </a:cubicBezTo>
                  <a:cubicBezTo>
                    <a:pt x="5961" y="4783"/>
                    <a:pt x="6014" y="4749"/>
                    <a:pt x="6088" y="4749"/>
                  </a:cubicBezTo>
                  <a:cubicBezTo>
                    <a:pt x="6111" y="4749"/>
                    <a:pt x="6135" y="4752"/>
                    <a:pt x="6161" y="4759"/>
                  </a:cubicBezTo>
                  <a:cubicBezTo>
                    <a:pt x="6450" y="4887"/>
                    <a:pt x="7653" y="5481"/>
                    <a:pt x="7669" y="5513"/>
                  </a:cubicBezTo>
                  <a:cubicBezTo>
                    <a:pt x="7669" y="5513"/>
                    <a:pt x="7685" y="5529"/>
                    <a:pt x="7685" y="5577"/>
                  </a:cubicBezTo>
                  <a:cubicBezTo>
                    <a:pt x="7685" y="5802"/>
                    <a:pt x="7589" y="6267"/>
                    <a:pt x="7461" y="6363"/>
                  </a:cubicBezTo>
                  <a:cubicBezTo>
                    <a:pt x="7268" y="6572"/>
                    <a:pt x="6803" y="7037"/>
                    <a:pt x="6129" y="7037"/>
                  </a:cubicBezTo>
                  <a:cubicBezTo>
                    <a:pt x="5439" y="7037"/>
                    <a:pt x="3594" y="6428"/>
                    <a:pt x="2631" y="5465"/>
                  </a:cubicBezTo>
                  <a:cubicBezTo>
                    <a:pt x="1749" y="4583"/>
                    <a:pt x="802" y="3540"/>
                    <a:pt x="610" y="2641"/>
                  </a:cubicBezTo>
                  <a:cubicBezTo>
                    <a:pt x="385" y="1695"/>
                    <a:pt x="450" y="1374"/>
                    <a:pt x="642" y="1101"/>
                  </a:cubicBezTo>
                  <a:lnTo>
                    <a:pt x="642" y="1069"/>
                  </a:lnTo>
                  <a:cubicBezTo>
                    <a:pt x="819" y="764"/>
                    <a:pt x="1107" y="411"/>
                    <a:pt x="1252" y="411"/>
                  </a:cubicBezTo>
                  <a:cubicBezTo>
                    <a:pt x="1364" y="395"/>
                    <a:pt x="1476" y="395"/>
                    <a:pt x="1557" y="395"/>
                  </a:cubicBezTo>
                  <a:close/>
                  <a:moveTo>
                    <a:pt x="1586" y="1"/>
                  </a:moveTo>
                  <a:cubicBezTo>
                    <a:pt x="1480" y="1"/>
                    <a:pt x="1363" y="9"/>
                    <a:pt x="1236" y="26"/>
                  </a:cubicBezTo>
                  <a:cubicBezTo>
                    <a:pt x="802" y="90"/>
                    <a:pt x="401" y="748"/>
                    <a:pt x="321" y="893"/>
                  </a:cubicBezTo>
                  <a:cubicBezTo>
                    <a:pt x="32" y="1342"/>
                    <a:pt x="0" y="1791"/>
                    <a:pt x="225" y="2754"/>
                  </a:cubicBezTo>
                  <a:cubicBezTo>
                    <a:pt x="450" y="3764"/>
                    <a:pt x="1396" y="4807"/>
                    <a:pt x="2375" y="5770"/>
                  </a:cubicBezTo>
                  <a:cubicBezTo>
                    <a:pt x="3402" y="6781"/>
                    <a:pt x="5295" y="7454"/>
                    <a:pt x="6161" y="7454"/>
                  </a:cubicBezTo>
                  <a:cubicBezTo>
                    <a:pt x="7011" y="7454"/>
                    <a:pt x="7573" y="6893"/>
                    <a:pt x="7765" y="6684"/>
                  </a:cubicBezTo>
                  <a:lnTo>
                    <a:pt x="7781" y="6668"/>
                  </a:lnTo>
                  <a:cubicBezTo>
                    <a:pt x="8022" y="6428"/>
                    <a:pt x="8102" y="5802"/>
                    <a:pt x="8102" y="5609"/>
                  </a:cubicBezTo>
                  <a:cubicBezTo>
                    <a:pt x="8086" y="5321"/>
                    <a:pt x="7926" y="5192"/>
                    <a:pt x="7830" y="5144"/>
                  </a:cubicBezTo>
                  <a:cubicBezTo>
                    <a:pt x="7733" y="5080"/>
                    <a:pt x="6610" y="4551"/>
                    <a:pt x="6321" y="4406"/>
                  </a:cubicBezTo>
                  <a:cubicBezTo>
                    <a:pt x="6229" y="4362"/>
                    <a:pt x="6143" y="4345"/>
                    <a:pt x="6065" y="4345"/>
                  </a:cubicBezTo>
                  <a:cubicBezTo>
                    <a:pt x="5858" y="4345"/>
                    <a:pt x="5706" y="4469"/>
                    <a:pt x="5648" y="4551"/>
                  </a:cubicBezTo>
                  <a:cubicBezTo>
                    <a:pt x="5439" y="4807"/>
                    <a:pt x="5102" y="5224"/>
                    <a:pt x="5038" y="5289"/>
                  </a:cubicBezTo>
                  <a:cubicBezTo>
                    <a:pt x="5022" y="5305"/>
                    <a:pt x="5006" y="5305"/>
                    <a:pt x="4974" y="5305"/>
                  </a:cubicBezTo>
                  <a:cubicBezTo>
                    <a:pt x="4813" y="5240"/>
                    <a:pt x="3915" y="4887"/>
                    <a:pt x="3450" y="4406"/>
                  </a:cubicBezTo>
                  <a:cubicBezTo>
                    <a:pt x="3016" y="3957"/>
                    <a:pt x="2760" y="3588"/>
                    <a:pt x="2567" y="3347"/>
                  </a:cubicBezTo>
                  <a:cubicBezTo>
                    <a:pt x="2535" y="3283"/>
                    <a:pt x="2487" y="3235"/>
                    <a:pt x="2471" y="3203"/>
                  </a:cubicBezTo>
                  <a:cubicBezTo>
                    <a:pt x="2407" y="3107"/>
                    <a:pt x="2455" y="3026"/>
                    <a:pt x="2471" y="2994"/>
                  </a:cubicBezTo>
                  <a:cubicBezTo>
                    <a:pt x="2535" y="2946"/>
                    <a:pt x="2808" y="2657"/>
                    <a:pt x="2936" y="2465"/>
                  </a:cubicBezTo>
                  <a:cubicBezTo>
                    <a:pt x="3097" y="2224"/>
                    <a:pt x="3049" y="1952"/>
                    <a:pt x="3000" y="1839"/>
                  </a:cubicBezTo>
                  <a:cubicBezTo>
                    <a:pt x="2968" y="1775"/>
                    <a:pt x="2455" y="540"/>
                    <a:pt x="2327" y="315"/>
                  </a:cubicBezTo>
                  <a:cubicBezTo>
                    <a:pt x="2226" y="113"/>
                    <a:pt x="1976" y="1"/>
                    <a:pt x="15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a:off x="4405800" y="4261475"/>
              <a:ext cx="416350" cy="383875"/>
            </a:xfrm>
            <a:custGeom>
              <a:rect b="b" l="l" r="r" t="t"/>
              <a:pathLst>
                <a:path extrusionOk="0" h="15355" w="16654">
                  <a:moveTo>
                    <a:pt x="10958" y="418"/>
                  </a:moveTo>
                  <a:cubicBezTo>
                    <a:pt x="13846" y="418"/>
                    <a:pt x="16204" y="2760"/>
                    <a:pt x="16204" y="5664"/>
                  </a:cubicBezTo>
                  <a:cubicBezTo>
                    <a:pt x="16253" y="8536"/>
                    <a:pt x="13910" y="10894"/>
                    <a:pt x="10990" y="10894"/>
                  </a:cubicBezTo>
                  <a:cubicBezTo>
                    <a:pt x="10429" y="10894"/>
                    <a:pt x="9867" y="10782"/>
                    <a:pt x="9338" y="10605"/>
                  </a:cubicBezTo>
                  <a:cubicBezTo>
                    <a:pt x="9306" y="10605"/>
                    <a:pt x="9290" y="10589"/>
                    <a:pt x="9258" y="10589"/>
                  </a:cubicBezTo>
                  <a:cubicBezTo>
                    <a:pt x="9177" y="10573"/>
                    <a:pt x="9113" y="10525"/>
                    <a:pt x="9033" y="10509"/>
                  </a:cubicBezTo>
                  <a:cubicBezTo>
                    <a:pt x="8985" y="10493"/>
                    <a:pt x="8969" y="10493"/>
                    <a:pt x="8937" y="10461"/>
                  </a:cubicBezTo>
                  <a:cubicBezTo>
                    <a:pt x="8873" y="10445"/>
                    <a:pt x="8808" y="10413"/>
                    <a:pt x="8728" y="10381"/>
                  </a:cubicBezTo>
                  <a:cubicBezTo>
                    <a:pt x="8696" y="10365"/>
                    <a:pt x="8664" y="10365"/>
                    <a:pt x="8632" y="10349"/>
                  </a:cubicBezTo>
                  <a:cubicBezTo>
                    <a:pt x="8536" y="10300"/>
                    <a:pt x="8455" y="10252"/>
                    <a:pt x="8343" y="10204"/>
                  </a:cubicBezTo>
                  <a:cubicBezTo>
                    <a:pt x="8327" y="10188"/>
                    <a:pt x="8311" y="10188"/>
                    <a:pt x="8263" y="10188"/>
                  </a:cubicBezTo>
                  <a:lnTo>
                    <a:pt x="8231" y="10188"/>
                  </a:lnTo>
                  <a:cubicBezTo>
                    <a:pt x="8215" y="10188"/>
                    <a:pt x="8183" y="10188"/>
                    <a:pt x="8167" y="10204"/>
                  </a:cubicBezTo>
                  <a:lnTo>
                    <a:pt x="6386" y="10830"/>
                  </a:lnTo>
                  <a:lnTo>
                    <a:pt x="6739" y="8921"/>
                  </a:lnTo>
                  <a:cubicBezTo>
                    <a:pt x="6771" y="8857"/>
                    <a:pt x="6739" y="8792"/>
                    <a:pt x="6707" y="8760"/>
                  </a:cubicBezTo>
                  <a:cubicBezTo>
                    <a:pt x="6627" y="8664"/>
                    <a:pt x="6562" y="8568"/>
                    <a:pt x="6482" y="8439"/>
                  </a:cubicBezTo>
                  <a:cubicBezTo>
                    <a:pt x="6466" y="8391"/>
                    <a:pt x="6418" y="8343"/>
                    <a:pt x="6402" y="8295"/>
                  </a:cubicBezTo>
                  <a:cubicBezTo>
                    <a:pt x="6370" y="8247"/>
                    <a:pt x="6338" y="8183"/>
                    <a:pt x="6306" y="8119"/>
                  </a:cubicBezTo>
                  <a:cubicBezTo>
                    <a:pt x="6258" y="8054"/>
                    <a:pt x="6241" y="7990"/>
                    <a:pt x="6209" y="7942"/>
                  </a:cubicBezTo>
                  <a:cubicBezTo>
                    <a:pt x="6177" y="7894"/>
                    <a:pt x="6161" y="7846"/>
                    <a:pt x="6145" y="7798"/>
                  </a:cubicBezTo>
                  <a:cubicBezTo>
                    <a:pt x="6097" y="7717"/>
                    <a:pt x="6081" y="7653"/>
                    <a:pt x="6049" y="7573"/>
                  </a:cubicBezTo>
                  <a:cubicBezTo>
                    <a:pt x="6017" y="7541"/>
                    <a:pt x="6017" y="7493"/>
                    <a:pt x="6001" y="7461"/>
                  </a:cubicBezTo>
                  <a:cubicBezTo>
                    <a:pt x="5985" y="7381"/>
                    <a:pt x="5937" y="7300"/>
                    <a:pt x="5921" y="7220"/>
                  </a:cubicBezTo>
                  <a:cubicBezTo>
                    <a:pt x="5921" y="7188"/>
                    <a:pt x="5905" y="7156"/>
                    <a:pt x="5905" y="7140"/>
                  </a:cubicBezTo>
                  <a:cubicBezTo>
                    <a:pt x="5824" y="6835"/>
                    <a:pt x="5744" y="6514"/>
                    <a:pt x="5728" y="6177"/>
                  </a:cubicBezTo>
                  <a:cubicBezTo>
                    <a:pt x="5696" y="6017"/>
                    <a:pt x="5696" y="5824"/>
                    <a:pt x="5696" y="5664"/>
                  </a:cubicBezTo>
                  <a:cubicBezTo>
                    <a:pt x="5696" y="2776"/>
                    <a:pt x="8054" y="418"/>
                    <a:pt x="10958" y="418"/>
                  </a:cubicBezTo>
                  <a:close/>
                  <a:moveTo>
                    <a:pt x="4733" y="6258"/>
                  </a:moveTo>
                  <a:cubicBezTo>
                    <a:pt x="4958" y="6258"/>
                    <a:pt x="5167" y="6274"/>
                    <a:pt x="5375" y="6290"/>
                  </a:cubicBezTo>
                  <a:lnTo>
                    <a:pt x="5375" y="6354"/>
                  </a:lnTo>
                  <a:cubicBezTo>
                    <a:pt x="5407" y="6434"/>
                    <a:pt x="5407" y="6514"/>
                    <a:pt x="5423" y="6594"/>
                  </a:cubicBezTo>
                  <a:cubicBezTo>
                    <a:pt x="5423" y="6643"/>
                    <a:pt x="5439" y="6675"/>
                    <a:pt x="5439" y="6723"/>
                  </a:cubicBezTo>
                  <a:cubicBezTo>
                    <a:pt x="5455" y="6803"/>
                    <a:pt x="5487" y="6899"/>
                    <a:pt x="5503" y="6979"/>
                  </a:cubicBezTo>
                  <a:cubicBezTo>
                    <a:pt x="5536" y="7172"/>
                    <a:pt x="5600" y="7365"/>
                    <a:pt x="5680" y="7557"/>
                  </a:cubicBezTo>
                  <a:cubicBezTo>
                    <a:pt x="5696" y="7605"/>
                    <a:pt x="5696" y="7621"/>
                    <a:pt x="5728" y="7653"/>
                  </a:cubicBezTo>
                  <a:cubicBezTo>
                    <a:pt x="5744" y="7734"/>
                    <a:pt x="5776" y="7798"/>
                    <a:pt x="5808" y="7878"/>
                  </a:cubicBezTo>
                  <a:cubicBezTo>
                    <a:pt x="5824" y="7942"/>
                    <a:pt x="5840" y="7974"/>
                    <a:pt x="5856" y="8038"/>
                  </a:cubicBezTo>
                  <a:cubicBezTo>
                    <a:pt x="5889" y="8103"/>
                    <a:pt x="5921" y="8167"/>
                    <a:pt x="5969" y="8215"/>
                  </a:cubicBezTo>
                  <a:cubicBezTo>
                    <a:pt x="6001" y="8279"/>
                    <a:pt x="6017" y="8343"/>
                    <a:pt x="6065" y="8423"/>
                  </a:cubicBezTo>
                  <a:cubicBezTo>
                    <a:pt x="6081" y="8455"/>
                    <a:pt x="6129" y="8520"/>
                    <a:pt x="6145" y="8568"/>
                  </a:cubicBezTo>
                  <a:cubicBezTo>
                    <a:pt x="6209" y="8664"/>
                    <a:pt x="6290" y="8776"/>
                    <a:pt x="6338" y="8889"/>
                  </a:cubicBezTo>
                  <a:lnTo>
                    <a:pt x="6338" y="8905"/>
                  </a:lnTo>
                  <a:lnTo>
                    <a:pt x="6049" y="10461"/>
                  </a:lnTo>
                  <a:cubicBezTo>
                    <a:pt x="6001" y="10413"/>
                    <a:pt x="5921" y="10349"/>
                    <a:pt x="5840" y="10349"/>
                  </a:cubicBezTo>
                  <a:cubicBezTo>
                    <a:pt x="5696" y="10349"/>
                    <a:pt x="5584" y="10461"/>
                    <a:pt x="5584" y="10605"/>
                  </a:cubicBezTo>
                  <a:cubicBezTo>
                    <a:pt x="5584" y="10750"/>
                    <a:pt x="5696" y="10862"/>
                    <a:pt x="5840" y="10862"/>
                  </a:cubicBezTo>
                  <a:cubicBezTo>
                    <a:pt x="5905" y="10862"/>
                    <a:pt x="5937" y="10846"/>
                    <a:pt x="5985" y="10830"/>
                  </a:cubicBezTo>
                  <a:lnTo>
                    <a:pt x="5985" y="10830"/>
                  </a:lnTo>
                  <a:lnTo>
                    <a:pt x="5937" y="11071"/>
                  </a:lnTo>
                  <a:cubicBezTo>
                    <a:pt x="5921" y="11151"/>
                    <a:pt x="5969" y="11199"/>
                    <a:pt x="6001" y="11247"/>
                  </a:cubicBezTo>
                  <a:cubicBezTo>
                    <a:pt x="6017" y="11263"/>
                    <a:pt x="6049" y="11263"/>
                    <a:pt x="6065" y="11279"/>
                  </a:cubicBezTo>
                  <a:lnTo>
                    <a:pt x="6145" y="11279"/>
                  </a:lnTo>
                  <a:cubicBezTo>
                    <a:pt x="6161" y="11279"/>
                    <a:pt x="6177" y="11279"/>
                    <a:pt x="6193" y="11263"/>
                  </a:cubicBezTo>
                  <a:lnTo>
                    <a:pt x="8247" y="10557"/>
                  </a:lnTo>
                  <a:lnTo>
                    <a:pt x="8600" y="10750"/>
                  </a:lnTo>
                  <a:cubicBezTo>
                    <a:pt x="8648" y="10766"/>
                    <a:pt x="8664" y="10766"/>
                    <a:pt x="8712" y="10782"/>
                  </a:cubicBezTo>
                  <a:cubicBezTo>
                    <a:pt x="8808" y="10830"/>
                    <a:pt x="8889" y="10862"/>
                    <a:pt x="8985" y="10910"/>
                  </a:cubicBezTo>
                  <a:cubicBezTo>
                    <a:pt x="9001" y="10910"/>
                    <a:pt x="9033" y="10926"/>
                    <a:pt x="9049" y="10926"/>
                  </a:cubicBezTo>
                  <a:cubicBezTo>
                    <a:pt x="9017" y="11744"/>
                    <a:pt x="8728" y="12498"/>
                    <a:pt x="8247" y="13140"/>
                  </a:cubicBezTo>
                  <a:cubicBezTo>
                    <a:pt x="8215" y="13172"/>
                    <a:pt x="8215" y="13236"/>
                    <a:pt x="8215" y="13301"/>
                  </a:cubicBezTo>
                  <a:lnTo>
                    <a:pt x="8504" y="14825"/>
                  </a:lnTo>
                  <a:lnTo>
                    <a:pt x="7060" y="14311"/>
                  </a:lnTo>
                  <a:cubicBezTo>
                    <a:pt x="7042" y="14305"/>
                    <a:pt x="7022" y="14302"/>
                    <a:pt x="7002" y="14302"/>
                  </a:cubicBezTo>
                  <a:cubicBezTo>
                    <a:pt x="6967" y="14302"/>
                    <a:pt x="6930" y="14313"/>
                    <a:pt x="6899" y="14343"/>
                  </a:cubicBezTo>
                  <a:cubicBezTo>
                    <a:pt x="6241" y="14712"/>
                    <a:pt x="5503" y="14921"/>
                    <a:pt x="4733" y="14921"/>
                  </a:cubicBezTo>
                  <a:cubicBezTo>
                    <a:pt x="2359" y="14921"/>
                    <a:pt x="402" y="12980"/>
                    <a:pt x="402" y="10589"/>
                  </a:cubicBezTo>
                  <a:cubicBezTo>
                    <a:pt x="402" y="8199"/>
                    <a:pt x="2359" y="6258"/>
                    <a:pt x="4733" y="6258"/>
                  </a:cubicBezTo>
                  <a:close/>
                  <a:moveTo>
                    <a:pt x="10990" y="1"/>
                  </a:moveTo>
                  <a:cubicBezTo>
                    <a:pt x="7894" y="1"/>
                    <a:pt x="5343" y="2519"/>
                    <a:pt x="5343" y="5648"/>
                  </a:cubicBezTo>
                  <a:cubicBezTo>
                    <a:pt x="5343" y="5728"/>
                    <a:pt x="5343" y="5840"/>
                    <a:pt x="5359" y="5921"/>
                  </a:cubicBezTo>
                  <a:cubicBezTo>
                    <a:pt x="5167" y="5889"/>
                    <a:pt x="4958" y="5872"/>
                    <a:pt x="4733" y="5872"/>
                  </a:cubicBezTo>
                  <a:cubicBezTo>
                    <a:pt x="2134" y="5872"/>
                    <a:pt x="1" y="8006"/>
                    <a:pt x="1" y="10605"/>
                  </a:cubicBezTo>
                  <a:cubicBezTo>
                    <a:pt x="1" y="13220"/>
                    <a:pt x="2134" y="15338"/>
                    <a:pt x="4733" y="15338"/>
                  </a:cubicBezTo>
                  <a:cubicBezTo>
                    <a:pt x="5536" y="15338"/>
                    <a:pt x="6322" y="15146"/>
                    <a:pt x="7028" y="14761"/>
                  </a:cubicBezTo>
                  <a:lnTo>
                    <a:pt x="8712" y="15338"/>
                  </a:lnTo>
                  <a:cubicBezTo>
                    <a:pt x="8728" y="15338"/>
                    <a:pt x="8744" y="15354"/>
                    <a:pt x="8760" y="15354"/>
                  </a:cubicBezTo>
                  <a:cubicBezTo>
                    <a:pt x="8808" y="15354"/>
                    <a:pt x="8873" y="15338"/>
                    <a:pt x="8905" y="15322"/>
                  </a:cubicBezTo>
                  <a:cubicBezTo>
                    <a:pt x="8969" y="15274"/>
                    <a:pt x="8985" y="15194"/>
                    <a:pt x="8969" y="15146"/>
                  </a:cubicBezTo>
                  <a:lnTo>
                    <a:pt x="8632" y="13349"/>
                  </a:lnTo>
                  <a:cubicBezTo>
                    <a:pt x="9081" y="12691"/>
                    <a:pt x="9370" y="11937"/>
                    <a:pt x="9450" y="11103"/>
                  </a:cubicBezTo>
                  <a:cubicBezTo>
                    <a:pt x="9948" y="11247"/>
                    <a:pt x="10477" y="11327"/>
                    <a:pt x="10990" y="11327"/>
                  </a:cubicBezTo>
                  <a:cubicBezTo>
                    <a:pt x="14103" y="11327"/>
                    <a:pt x="16654" y="8808"/>
                    <a:pt x="16654" y="5680"/>
                  </a:cubicBezTo>
                  <a:cubicBezTo>
                    <a:pt x="16654" y="2551"/>
                    <a:pt x="14119" y="1"/>
                    <a:pt x="10990"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2"/>
            <p:cNvSpPr/>
            <p:nvPr/>
          </p:nvSpPr>
          <p:spPr>
            <a:xfrm>
              <a:off x="4609550" y="4436350"/>
              <a:ext cx="142425" cy="10050"/>
            </a:xfrm>
            <a:custGeom>
              <a:rect b="b" l="l" r="r" t="t"/>
              <a:pathLst>
                <a:path extrusionOk="0" h="402" w="5697">
                  <a:moveTo>
                    <a:pt x="193" y="1"/>
                  </a:moveTo>
                  <a:cubicBezTo>
                    <a:pt x="81" y="1"/>
                    <a:pt x="1" y="81"/>
                    <a:pt x="1" y="209"/>
                  </a:cubicBezTo>
                  <a:cubicBezTo>
                    <a:pt x="1" y="321"/>
                    <a:pt x="81" y="402"/>
                    <a:pt x="193" y="402"/>
                  </a:cubicBezTo>
                  <a:lnTo>
                    <a:pt x="5487" y="402"/>
                  </a:lnTo>
                  <a:cubicBezTo>
                    <a:pt x="5616" y="402"/>
                    <a:pt x="5696" y="321"/>
                    <a:pt x="5696" y="209"/>
                  </a:cubicBezTo>
                  <a:cubicBezTo>
                    <a:pt x="5696" y="81"/>
                    <a:pt x="5616" y="1"/>
                    <a:pt x="548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2"/>
            <p:cNvSpPr/>
            <p:nvPr/>
          </p:nvSpPr>
          <p:spPr>
            <a:xfrm>
              <a:off x="4609550" y="4397450"/>
              <a:ext cx="142425" cy="10050"/>
            </a:xfrm>
            <a:custGeom>
              <a:rect b="b" l="l" r="r" t="t"/>
              <a:pathLst>
                <a:path extrusionOk="0" h="402" w="5697">
                  <a:moveTo>
                    <a:pt x="193" y="0"/>
                  </a:moveTo>
                  <a:cubicBezTo>
                    <a:pt x="81" y="0"/>
                    <a:pt x="1" y="81"/>
                    <a:pt x="1" y="193"/>
                  </a:cubicBezTo>
                  <a:cubicBezTo>
                    <a:pt x="1" y="321"/>
                    <a:pt x="81" y="401"/>
                    <a:pt x="193" y="401"/>
                  </a:cubicBezTo>
                  <a:lnTo>
                    <a:pt x="5487" y="401"/>
                  </a:lnTo>
                  <a:cubicBezTo>
                    <a:pt x="5616" y="401"/>
                    <a:pt x="5696" y="321"/>
                    <a:pt x="5696" y="193"/>
                  </a:cubicBezTo>
                  <a:cubicBezTo>
                    <a:pt x="5696" y="81"/>
                    <a:pt x="5616" y="0"/>
                    <a:pt x="548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p:nvPr/>
          </p:nvSpPr>
          <p:spPr>
            <a:xfrm>
              <a:off x="4609550" y="4358550"/>
              <a:ext cx="142425" cy="10050"/>
            </a:xfrm>
            <a:custGeom>
              <a:rect b="b" l="l" r="r" t="t"/>
              <a:pathLst>
                <a:path extrusionOk="0" h="402" w="5697">
                  <a:moveTo>
                    <a:pt x="193" y="0"/>
                  </a:moveTo>
                  <a:cubicBezTo>
                    <a:pt x="81" y="0"/>
                    <a:pt x="1" y="80"/>
                    <a:pt x="1" y="209"/>
                  </a:cubicBezTo>
                  <a:cubicBezTo>
                    <a:pt x="1" y="321"/>
                    <a:pt x="81" y="401"/>
                    <a:pt x="193" y="401"/>
                  </a:cubicBezTo>
                  <a:lnTo>
                    <a:pt x="5487" y="401"/>
                  </a:lnTo>
                  <a:cubicBezTo>
                    <a:pt x="5616" y="401"/>
                    <a:pt x="5696" y="321"/>
                    <a:pt x="5696" y="209"/>
                  </a:cubicBezTo>
                  <a:cubicBezTo>
                    <a:pt x="5696" y="80"/>
                    <a:pt x="5616" y="0"/>
                    <a:pt x="548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a:off x="4486825" y="4520175"/>
              <a:ext cx="12850" cy="12850"/>
            </a:xfrm>
            <a:custGeom>
              <a:rect b="b" l="l" r="r" t="t"/>
              <a:pathLst>
                <a:path extrusionOk="0" h="514" w="514">
                  <a:moveTo>
                    <a:pt x="257" y="1"/>
                  </a:moveTo>
                  <a:cubicBezTo>
                    <a:pt x="113" y="1"/>
                    <a:pt x="0" y="113"/>
                    <a:pt x="0" y="257"/>
                  </a:cubicBezTo>
                  <a:cubicBezTo>
                    <a:pt x="0" y="402"/>
                    <a:pt x="113" y="514"/>
                    <a:pt x="257" y="514"/>
                  </a:cubicBezTo>
                  <a:cubicBezTo>
                    <a:pt x="401" y="514"/>
                    <a:pt x="514" y="402"/>
                    <a:pt x="514" y="257"/>
                  </a:cubicBezTo>
                  <a:cubicBezTo>
                    <a:pt x="514" y="113"/>
                    <a:pt x="401" y="1"/>
                    <a:pt x="25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a:off x="4517700" y="4519775"/>
              <a:ext cx="13275" cy="12850"/>
            </a:xfrm>
            <a:custGeom>
              <a:rect b="b" l="l" r="r" t="t"/>
              <a:pathLst>
                <a:path extrusionOk="0" h="514" w="531">
                  <a:moveTo>
                    <a:pt x="257" y="1"/>
                  </a:moveTo>
                  <a:cubicBezTo>
                    <a:pt x="129" y="1"/>
                    <a:pt x="1" y="113"/>
                    <a:pt x="1" y="257"/>
                  </a:cubicBezTo>
                  <a:cubicBezTo>
                    <a:pt x="1" y="402"/>
                    <a:pt x="129" y="514"/>
                    <a:pt x="257" y="514"/>
                  </a:cubicBezTo>
                  <a:cubicBezTo>
                    <a:pt x="402" y="514"/>
                    <a:pt x="530" y="402"/>
                    <a:pt x="530" y="257"/>
                  </a:cubicBezTo>
                  <a:cubicBezTo>
                    <a:pt x="530" y="113"/>
                    <a:pt x="418" y="1"/>
                    <a:pt x="25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a:off x="234900" y="891950"/>
              <a:ext cx="112725" cy="145625"/>
            </a:xfrm>
            <a:custGeom>
              <a:rect b="b" l="l" r="r" t="t"/>
              <a:pathLst>
                <a:path extrusionOk="0" h="5825" w="4509">
                  <a:moveTo>
                    <a:pt x="466" y="1"/>
                  </a:moveTo>
                  <a:cubicBezTo>
                    <a:pt x="305" y="1"/>
                    <a:pt x="161" y="17"/>
                    <a:pt x="17" y="33"/>
                  </a:cubicBezTo>
                  <a:lnTo>
                    <a:pt x="17" y="434"/>
                  </a:lnTo>
                  <a:cubicBezTo>
                    <a:pt x="145" y="402"/>
                    <a:pt x="305" y="370"/>
                    <a:pt x="466" y="370"/>
                  </a:cubicBezTo>
                  <a:cubicBezTo>
                    <a:pt x="1653" y="370"/>
                    <a:pt x="2600" y="1332"/>
                    <a:pt x="2600" y="2503"/>
                  </a:cubicBezTo>
                  <a:cubicBezTo>
                    <a:pt x="2600" y="2600"/>
                    <a:pt x="2680" y="2696"/>
                    <a:pt x="2792" y="2696"/>
                  </a:cubicBezTo>
                  <a:cubicBezTo>
                    <a:pt x="3514" y="2744"/>
                    <a:pt x="4092" y="3322"/>
                    <a:pt x="4092" y="4060"/>
                  </a:cubicBezTo>
                  <a:cubicBezTo>
                    <a:pt x="4092" y="4814"/>
                    <a:pt x="3498" y="5423"/>
                    <a:pt x="2728" y="5423"/>
                  </a:cubicBezTo>
                  <a:lnTo>
                    <a:pt x="1" y="5423"/>
                  </a:lnTo>
                  <a:lnTo>
                    <a:pt x="1" y="5824"/>
                  </a:lnTo>
                  <a:lnTo>
                    <a:pt x="2744" y="5824"/>
                  </a:lnTo>
                  <a:cubicBezTo>
                    <a:pt x="2754" y="5825"/>
                    <a:pt x="2764" y="5825"/>
                    <a:pt x="2774" y="5825"/>
                  </a:cubicBezTo>
                  <a:cubicBezTo>
                    <a:pt x="3723" y="5825"/>
                    <a:pt x="4509" y="5060"/>
                    <a:pt x="4509" y="4092"/>
                  </a:cubicBezTo>
                  <a:cubicBezTo>
                    <a:pt x="4509" y="3209"/>
                    <a:pt x="3867" y="2455"/>
                    <a:pt x="3001" y="2343"/>
                  </a:cubicBezTo>
                  <a:cubicBezTo>
                    <a:pt x="2905" y="1043"/>
                    <a:pt x="1798" y="1"/>
                    <a:pt x="46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2"/>
            <p:cNvSpPr/>
            <p:nvPr/>
          </p:nvSpPr>
          <p:spPr>
            <a:xfrm>
              <a:off x="1391625" y="858675"/>
              <a:ext cx="50975" cy="4425"/>
            </a:xfrm>
            <a:custGeom>
              <a:rect b="b" l="l" r="r" t="t"/>
              <a:pathLst>
                <a:path extrusionOk="0" h="177" w="2039">
                  <a:moveTo>
                    <a:pt x="1" y="0"/>
                  </a:moveTo>
                  <a:cubicBezTo>
                    <a:pt x="322" y="128"/>
                    <a:pt x="675" y="176"/>
                    <a:pt x="1012" y="176"/>
                  </a:cubicBezTo>
                  <a:cubicBezTo>
                    <a:pt x="1349" y="176"/>
                    <a:pt x="1718" y="128"/>
                    <a:pt x="2039"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2"/>
            <p:cNvSpPr/>
            <p:nvPr/>
          </p:nvSpPr>
          <p:spPr>
            <a:xfrm>
              <a:off x="1271300" y="889950"/>
              <a:ext cx="291625" cy="150425"/>
            </a:xfrm>
            <a:custGeom>
              <a:rect b="b" l="l" r="r" t="t"/>
              <a:pathLst>
                <a:path extrusionOk="0" h="6017" w="11665">
                  <a:moveTo>
                    <a:pt x="5841" y="385"/>
                  </a:moveTo>
                  <a:cubicBezTo>
                    <a:pt x="8777" y="385"/>
                    <a:pt x="11151" y="2712"/>
                    <a:pt x="11263" y="5616"/>
                  </a:cubicBezTo>
                  <a:lnTo>
                    <a:pt x="434" y="5616"/>
                  </a:lnTo>
                  <a:cubicBezTo>
                    <a:pt x="530" y="2728"/>
                    <a:pt x="2921" y="385"/>
                    <a:pt x="5841" y="385"/>
                  </a:cubicBezTo>
                  <a:close/>
                  <a:moveTo>
                    <a:pt x="5841" y="0"/>
                  </a:moveTo>
                  <a:cubicBezTo>
                    <a:pt x="2632" y="0"/>
                    <a:pt x="33" y="2599"/>
                    <a:pt x="33" y="5808"/>
                  </a:cubicBezTo>
                  <a:cubicBezTo>
                    <a:pt x="1" y="5920"/>
                    <a:pt x="113" y="6017"/>
                    <a:pt x="210" y="6017"/>
                  </a:cubicBezTo>
                  <a:lnTo>
                    <a:pt x="11456" y="6017"/>
                  </a:lnTo>
                  <a:cubicBezTo>
                    <a:pt x="11584" y="6017"/>
                    <a:pt x="11665" y="5936"/>
                    <a:pt x="11665" y="5808"/>
                  </a:cubicBezTo>
                  <a:cubicBezTo>
                    <a:pt x="11665" y="2599"/>
                    <a:pt x="9049" y="0"/>
                    <a:pt x="5841"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2"/>
            <p:cNvSpPr/>
            <p:nvPr/>
          </p:nvSpPr>
          <p:spPr>
            <a:xfrm>
              <a:off x="2136850" y="1265775"/>
              <a:ext cx="130375" cy="130375"/>
            </a:xfrm>
            <a:custGeom>
              <a:rect b="b" l="l" r="r" t="t"/>
              <a:pathLst>
                <a:path extrusionOk="0" h="5215" w="5215">
                  <a:moveTo>
                    <a:pt x="2632" y="1187"/>
                  </a:moveTo>
                  <a:cubicBezTo>
                    <a:pt x="2889" y="1829"/>
                    <a:pt x="3402" y="2326"/>
                    <a:pt x="4028" y="2583"/>
                  </a:cubicBezTo>
                  <a:cubicBezTo>
                    <a:pt x="3386" y="2856"/>
                    <a:pt x="2889" y="3369"/>
                    <a:pt x="2632" y="3995"/>
                  </a:cubicBezTo>
                  <a:cubicBezTo>
                    <a:pt x="2359" y="3353"/>
                    <a:pt x="1846" y="2856"/>
                    <a:pt x="1220" y="2583"/>
                  </a:cubicBezTo>
                  <a:cubicBezTo>
                    <a:pt x="1846" y="2326"/>
                    <a:pt x="2359" y="1829"/>
                    <a:pt x="2632" y="1187"/>
                  </a:cubicBezTo>
                  <a:close/>
                  <a:moveTo>
                    <a:pt x="2600" y="0"/>
                  </a:moveTo>
                  <a:cubicBezTo>
                    <a:pt x="2487" y="0"/>
                    <a:pt x="2407" y="80"/>
                    <a:pt x="2407" y="209"/>
                  </a:cubicBezTo>
                  <a:cubicBezTo>
                    <a:pt x="2407" y="1428"/>
                    <a:pt x="1397" y="2407"/>
                    <a:pt x="193" y="2407"/>
                  </a:cubicBezTo>
                  <a:cubicBezTo>
                    <a:pt x="97" y="2407"/>
                    <a:pt x="1" y="2487"/>
                    <a:pt x="1" y="2615"/>
                  </a:cubicBezTo>
                  <a:cubicBezTo>
                    <a:pt x="1" y="2727"/>
                    <a:pt x="81" y="2808"/>
                    <a:pt x="193" y="2808"/>
                  </a:cubicBezTo>
                  <a:cubicBezTo>
                    <a:pt x="1429" y="2808"/>
                    <a:pt x="2407" y="3818"/>
                    <a:pt x="2407" y="5022"/>
                  </a:cubicBezTo>
                  <a:cubicBezTo>
                    <a:pt x="2407" y="5134"/>
                    <a:pt x="2487" y="5214"/>
                    <a:pt x="2600" y="5214"/>
                  </a:cubicBezTo>
                  <a:cubicBezTo>
                    <a:pt x="2728" y="5214"/>
                    <a:pt x="2808" y="5134"/>
                    <a:pt x="2808" y="5022"/>
                  </a:cubicBezTo>
                  <a:cubicBezTo>
                    <a:pt x="2808" y="3786"/>
                    <a:pt x="3803" y="2808"/>
                    <a:pt x="5006" y="2808"/>
                  </a:cubicBezTo>
                  <a:cubicBezTo>
                    <a:pt x="5135" y="2808"/>
                    <a:pt x="5215" y="2727"/>
                    <a:pt x="5215" y="2615"/>
                  </a:cubicBezTo>
                  <a:cubicBezTo>
                    <a:pt x="5215" y="2487"/>
                    <a:pt x="5135" y="2407"/>
                    <a:pt x="5006" y="2407"/>
                  </a:cubicBezTo>
                  <a:cubicBezTo>
                    <a:pt x="3787" y="2407"/>
                    <a:pt x="2808" y="1412"/>
                    <a:pt x="2808" y="209"/>
                  </a:cubicBezTo>
                  <a:cubicBezTo>
                    <a:pt x="2808" y="80"/>
                    <a:pt x="2728" y="0"/>
                    <a:pt x="2600"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2"/>
            <p:cNvSpPr/>
            <p:nvPr/>
          </p:nvSpPr>
          <p:spPr>
            <a:xfrm>
              <a:off x="783200" y="1174725"/>
              <a:ext cx="130375" cy="130375"/>
            </a:xfrm>
            <a:custGeom>
              <a:rect b="b" l="l" r="r" t="t"/>
              <a:pathLst>
                <a:path extrusionOk="0" h="5215" w="5215">
                  <a:moveTo>
                    <a:pt x="2599" y="1203"/>
                  </a:moveTo>
                  <a:cubicBezTo>
                    <a:pt x="2872" y="1845"/>
                    <a:pt x="3385" y="2343"/>
                    <a:pt x="4011" y="2599"/>
                  </a:cubicBezTo>
                  <a:cubicBezTo>
                    <a:pt x="3369" y="2856"/>
                    <a:pt x="2872" y="3369"/>
                    <a:pt x="2599" y="4011"/>
                  </a:cubicBezTo>
                  <a:cubicBezTo>
                    <a:pt x="2342" y="3369"/>
                    <a:pt x="1829" y="2856"/>
                    <a:pt x="1203" y="2599"/>
                  </a:cubicBezTo>
                  <a:cubicBezTo>
                    <a:pt x="1845" y="2343"/>
                    <a:pt x="2342" y="1813"/>
                    <a:pt x="2599" y="1203"/>
                  </a:cubicBezTo>
                  <a:close/>
                  <a:moveTo>
                    <a:pt x="2599" y="0"/>
                  </a:moveTo>
                  <a:cubicBezTo>
                    <a:pt x="2487" y="0"/>
                    <a:pt x="2407" y="80"/>
                    <a:pt x="2407" y="193"/>
                  </a:cubicBezTo>
                  <a:cubicBezTo>
                    <a:pt x="2407" y="1412"/>
                    <a:pt x="1396" y="2407"/>
                    <a:pt x="193" y="2407"/>
                  </a:cubicBezTo>
                  <a:cubicBezTo>
                    <a:pt x="80" y="2407"/>
                    <a:pt x="0" y="2487"/>
                    <a:pt x="0" y="2599"/>
                  </a:cubicBezTo>
                  <a:cubicBezTo>
                    <a:pt x="0" y="2712"/>
                    <a:pt x="80" y="2808"/>
                    <a:pt x="193" y="2808"/>
                  </a:cubicBezTo>
                  <a:cubicBezTo>
                    <a:pt x="1412" y="2808"/>
                    <a:pt x="2407" y="3803"/>
                    <a:pt x="2407" y="5006"/>
                  </a:cubicBezTo>
                  <a:cubicBezTo>
                    <a:pt x="2407" y="5134"/>
                    <a:pt x="2487" y="5214"/>
                    <a:pt x="2599" y="5214"/>
                  </a:cubicBezTo>
                  <a:cubicBezTo>
                    <a:pt x="2727" y="5214"/>
                    <a:pt x="2808" y="5134"/>
                    <a:pt x="2808" y="5006"/>
                  </a:cubicBezTo>
                  <a:cubicBezTo>
                    <a:pt x="2808" y="3786"/>
                    <a:pt x="3802" y="2808"/>
                    <a:pt x="5006" y="2808"/>
                  </a:cubicBezTo>
                  <a:cubicBezTo>
                    <a:pt x="5134" y="2808"/>
                    <a:pt x="5214" y="2712"/>
                    <a:pt x="5214" y="2599"/>
                  </a:cubicBezTo>
                  <a:cubicBezTo>
                    <a:pt x="5214" y="2487"/>
                    <a:pt x="5134" y="2407"/>
                    <a:pt x="5006" y="2407"/>
                  </a:cubicBezTo>
                  <a:cubicBezTo>
                    <a:pt x="3786" y="2407"/>
                    <a:pt x="2808" y="1396"/>
                    <a:pt x="2808" y="193"/>
                  </a:cubicBezTo>
                  <a:cubicBezTo>
                    <a:pt x="2808" y="80"/>
                    <a:pt x="2727" y="0"/>
                    <a:pt x="2599"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2"/>
            <p:cNvSpPr/>
            <p:nvPr/>
          </p:nvSpPr>
          <p:spPr>
            <a:xfrm>
              <a:off x="2225100" y="1891450"/>
              <a:ext cx="130375" cy="130375"/>
            </a:xfrm>
            <a:custGeom>
              <a:rect b="b" l="l" r="r" t="t"/>
              <a:pathLst>
                <a:path extrusionOk="0" h="5215" w="5215">
                  <a:moveTo>
                    <a:pt x="2583" y="1204"/>
                  </a:moveTo>
                  <a:cubicBezTo>
                    <a:pt x="2840" y="1846"/>
                    <a:pt x="3369" y="2343"/>
                    <a:pt x="3995" y="2616"/>
                  </a:cubicBezTo>
                  <a:cubicBezTo>
                    <a:pt x="3369" y="2873"/>
                    <a:pt x="2872" y="3370"/>
                    <a:pt x="2583" y="4012"/>
                  </a:cubicBezTo>
                  <a:cubicBezTo>
                    <a:pt x="2327" y="3370"/>
                    <a:pt x="1797" y="2873"/>
                    <a:pt x="1188" y="2616"/>
                  </a:cubicBezTo>
                  <a:cubicBezTo>
                    <a:pt x="1829" y="2343"/>
                    <a:pt x="2327" y="1830"/>
                    <a:pt x="2583" y="1204"/>
                  </a:cubicBezTo>
                  <a:close/>
                  <a:moveTo>
                    <a:pt x="2599" y="1"/>
                  </a:moveTo>
                  <a:cubicBezTo>
                    <a:pt x="2487" y="1"/>
                    <a:pt x="2407" y="81"/>
                    <a:pt x="2407" y="209"/>
                  </a:cubicBezTo>
                  <a:cubicBezTo>
                    <a:pt x="2407" y="1429"/>
                    <a:pt x="1396" y="2407"/>
                    <a:pt x="193" y="2407"/>
                  </a:cubicBezTo>
                  <a:cubicBezTo>
                    <a:pt x="81" y="2407"/>
                    <a:pt x="0" y="2488"/>
                    <a:pt x="0" y="2616"/>
                  </a:cubicBezTo>
                  <a:cubicBezTo>
                    <a:pt x="0" y="2728"/>
                    <a:pt x="81" y="2808"/>
                    <a:pt x="193" y="2808"/>
                  </a:cubicBezTo>
                  <a:cubicBezTo>
                    <a:pt x="1428" y="2808"/>
                    <a:pt x="2407" y="3819"/>
                    <a:pt x="2407" y="5022"/>
                  </a:cubicBezTo>
                  <a:cubicBezTo>
                    <a:pt x="2407" y="5135"/>
                    <a:pt x="2487" y="5215"/>
                    <a:pt x="2599" y="5215"/>
                  </a:cubicBezTo>
                  <a:cubicBezTo>
                    <a:pt x="2728" y="5215"/>
                    <a:pt x="2808" y="5135"/>
                    <a:pt x="2808" y="5022"/>
                  </a:cubicBezTo>
                  <a:cubicBezTo>
                    <a:pt x="2808" y="3787"/>
                    <a:pt x="3803" y="2808"/>
                    <a:pt x="5006" y="2808"/>
                  </a:cubicBezTo>
                  <a:cubicBezTo>
                    <a:pt x="5134" y="2808"/>
                    <a:pt x="5214" y="2728"/>
                    <a:pt x="5214" y="2616"/>
                  </a:cubicBezTo>
                  <a:cubicBezTo>
                    <a:pt x="5214" y="2488"/>
                    <a:pt x="5118" y="2407"/>
                    <a:pt x="5006" y="2407"/>
                  </a:cubicBezTo>
                  <a:cubicBezTo>
                    <a:pt x="3787" y="2407"/>
                    <a:pt x="2808" y="1413"/>
                    <a:pt x="2808" y="209"/>
                  </a:cubicBezTo>
                  <a:cubicBezTo>
                    <a:pt x="2808" y="81"/>
                    <a:pt x="2728" y="1"/>
                    <a:pt x="2599"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2"/>
            <p:cNvSpPr/>
            <p:nvPr/>
          </p:nvSpPr>
          <p:spPr>
            <a:xfrm>
              <a:off x="562600" y="1648400"/>
              <a:ext cx="130375" cy="130375"/>
            </a:xfrm>
            <a:custGeom>
              <a:rect b="b" l="l" r="r" t="t"/>
              <a:pathLst>
                <a:path extrusionOk="0" h="5215" w="5215">
                  <a:moveTo>
                    <a:pt x="2583" y="1220"/>
                  </a:moveTo>
                  <a:cubicBezTo>
                    <a:pt x="2840" y="1862"/>
                    <a:pt x="3369" y="2359"/>
                    <a:pt x="3995" y="2632"/>
                  </a:cubicBezTo>
                  <a:cubicBezTo>
                    <a:pt x="3369" y="2888"/>
                    <a:pt x="2872" y="3386"/>
                    <a:pt x="2583" y="4027"/>
                  </a:cubicBezTo>
                  <a:cubicBezTo>
                    <a:pt x="2326" y="3386"/>
                    <a:pt x="1797" y="2888"/>
                    <a:pt x="1171" y="2632"/>
                  </a:cubicBezTo>
                  <a:cubicBezTo>
                    <a:pt x="1829" y="2359"/>
                    <a:pt x="2326" y="1846"/>
                    <a:pt x="2583" y="1220"/>
                  </a:cubicBezTo>
                  <a:close/>
                  <a:moveTo>
                    <a:pt x="2599" y="1"/>
                  </a:moveTo>
                  <a:cubicBezTo>
                    <a:pt x="2487" y="1"/>
                    <a:pt x="2407" y="81"/>
                    <a:pt x="2407" y="193"/>
                  </a:cubicBezTo>
                  <a:cubicBezTo>
                    <a:pt x="2407" y="1428"/>
                    <a:pt x="1396" y="2407"/>
                    <a:pt x="193" y="2407"/>
                  </a:cubicBezTo>
                  <a:cubicBezTo>
                    <a:pt x="80" y="2407"/>
                    <a:pt x="0" y="2487"/>
                    <a:pt x="0" y="2600"/>
                  </a:cubicBezTo>
                  <a:cubicBezTo>
                    <a:pt x="0" y="2728"/>
                    <a:pt x="80" y="2808"/>
                    <a:pt x="193" y="2808"/>
                  </a:cubicBezTo>
                  <a:cubicBezTo>
                    <a:pt x="1428" y="2808"/>
                    <a:pt x="2407" y="3803"/>
                    <a:pt x="2407" y="5006"/>
                  </a:cubicBezTo>
                  <a:cubicBezTo>
                    <a:pt x="2407" y="5134"/>
                    <a:pt x="2487" y="5215"/>
                    <a:pt x="2599" y="5215"/>
                  </a:cubicBezTo>
                  <a:cubicBezTo>
                    <a:pt x="2728" y="5215"/>
                    <a:pt x="2808" y="5134"/>
                    <a:pt x="2808" y="5006"/>
                  </a:cubicBezTo>
                  <a:cubicBezTo>
                    <a:pt x="2808" y="3787"/>
                    <a:pt x="3802" y="2808"/>
                    <a:pt x="5006" y="2808"/>
                  </a:cubicBezTo>
                  <a:cubicBezTo>
                    <a:pt x="5134" y="2808"/>
                    <a:pt x="5214" y="2728"/>
                    <a:pt x="5214" y="2600"/>
                  </a:cubicBezTo>
                  <a:cubicBezTo>
                    <a:pt x="5214" y="2487"/>
                    <a:pt x="5118" y="2407"/>
                    <a:pt x="5006" y="2407"/>
                  </a:cubicBezTo>
                  <a:cubicBezTo>
                    <a:pt x="3786" y="2407"/>
                    <a:pt x="2808" y="1396"/>
                    <a:pt x="2808" y="193"/>
                  </a:cubicBezTo>
                  <a:cubicBezTo>
                    <a:pt x="2808" y="81"/>
                    <a:pt x="2728" y="1"/>
                    <a:pt x="2599"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2"/>
            <p:cNvSpPr/>
            <p:nvPr/>
          </p:nvSpPr>
          <p:spPr>
            <a:xfrm>
              <a:off x="1876950" y="1708575"/>
              <a:ext cx="108325" cy="108300"/>
            </a:xfrm>
            <a:custGeom>
              <a:rect b="b" l="l" r="r" t="t"/>
              <a:pathLst>
                <a:path extrusionOk="0" h="4332" w="4333">
                  <a:moveTo>
                    <a:pt x="2166" y="1123"/>
                  </a:moveTo>
                  <a:cubicBezTo>
                    <a:pt x="2391" y="1588"/>
                    <a:pt x="2760" y="1957"/>
                    <a:pt x="3209" y="2166"/>
                  </a:cubicBezTo>
                  <a:cubicBezTo>
                    <a:pt x="2760" y="2374"/>
                    <a:pt x="2375" y="2743"/>
                    <a:pt x="2166" y="3209"/>
                  </a:cubicBezTo>
                  <a:cubicBezTo>
                    <a:pt x="1958" y="2743"/>
                    <a:pt x="1589" y="2358"/>
                    <a:pt x="1124" y="2166"/>
                  </a:cubicBezTo>
                  <a:cubicBezTo>
                    <a:pt x="1573" y="1941"/>
                    <a:pt x="1958" y="1588"/>
                    <a:pt x="2166" y="1123"/>
                  </a:cubicBezTo>
                  <a:close/>
                  <a:moveTo>
                    <a:pt x="2166" y="0"/>
                  </a:moveTo>
                  <a:cubicBezTo>
                    <a:pt x="2054" y="0"/>
                    <a:pt x="1974" y="80"/>
                    <a:pt x="1974" y="193"/>
                  </a:cubicBezTo>
                  <a:cubicBezTo>
                    <a:pt x="1974" y="1155"/>
                    <a:pt x="1188" y="1957"/>
                    <a:pt x="209" y="1957"/>
                  </a:cubicBezTo>
                  <a:cubicBezTo>
                    <a:pt x="81" y="1957"/>
                    <a:pt x="1" y="2038"/>
                    <a:pt x="1" y="2166"/>
                  </a:cubicBezTo>
                  <a:cubicBezTo>
                    <a:pt x="1" y="2278"/>
                    <a:pt x="81" y="2358"/>
                    <a:pt x="209" y="2358"/>
                  </a:cubicBezTo>
                  <a:cubicBezTo>
                    <a:pt x="1172" y="2358"/>
                    <a:pt x="1974" y="3145"/>
                    <a:pt x="1974" y="4123"/>
                  </a:cubicBezTo>
                  <a:cubicBezTo>
                    <a:pt x="1974" y="4252"/>
                    <a:pt x="2054" y="4332"/>
                    <a:pt x="2166" y="4332"/>
                  </a:cubicBezTo>
                  <a:cubicBezTo>
                    <a:pt x="2295" y="4332"/>
                    <a:pt x="2375" y="4252"/>
                    <a:pt x="2375" y="4123"/>
                  </a:cubicBezTo>
                  <a:cubicBezTo>
                    <a:pt x="2375" y="3161"/>
                    <a:pt x="3161" y="2358"/>
                    <a:pt x="4140" y="2358"/>
                  </a:cubicBezTo>
                  <a:cubicBezTo>
                    <a:pt x="4252" y="2358"/>
                    <a:pt x="4332" y="2278"/>
                    <a:pt x="4332" y="2166"/>
                  </a:cubicBezTo>
                  <a:cubicBezTo>
                    <a:pt x="4332" y="2038"/>
                    <a:pt x="4252" y="1957"/>
                    <a:pt x="4140" y="1957"/>
                  </a:cubicBezTo>
                  <a:cubicBezTo>
                    <a:pt x="3177" y="1957"/>
                    <a:pt x="2375" y="1171"/>
                    <a:pt x="2375" y="193"/>
                  </a:cubicBezTo>
                  <a:cubicBezTo>
                    <a:pt x="2375" y="80"/>
                    <a:pt x="2295"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2"/>
            <p:cNvSpPr/>
            <p:nvPr/>
          </p:nvSpPr>
          <p:spPr>
            <a:xfrm>
              <a:off x="235300" y="1249325"/>
              <a:ext cx="253925" cy="318875"/>
            </a:xfrm>
            <a:custGeom>
              <a:rect b="b" l="l" r="r" t="t"/>
              <a:pathLst>
                <a:path extrusionOk="0" h="12755" w="10157">
                  <a:moveTo>
                    <a:pt x="3787" y="0"/>
                  </a:moveTo>
                  <a:cubicBezTo>
                    <a:pt x="3659" y="0"/>
                    <a:pt x="3578" y="81"/>
                    <a:pt x="3578" y="193"/>
                  </a:cubicBezTo>
                  <a:cubicBezTo>
                    <a:pt x="3578" y="2647"/>
                    <a:pt x="2102" y="4749"/>
                    <a:pt x="1" y="5680"/>
                  </a:cubicBezTo>
                  <a:lnTo>
                    <a:pt x="1" y="6113"/>
                  </a:lnTo>
                  <a:cubicBezTo>
                    <a:pt x="1846" y="5375"/>
                    <a:pt x="3258" y="3771"/>
                    <a:pt x="3787" y="1797"/>
                  </a:cubicBezTo>
                  <a:cubicBezTo>
                    <a:pt x="4365" y="4043"/>
                    <a:pt x="6129" y="5808"/>
                    <a:pt x="8359" y="6370"/>
                  </a:cubicBezTo>
                  <a:cubicBezTo>
                    <a:pt x="6113" y="6963"/>
                    <a:pt x="4348" y="8728"/>
                    <a:pt x="3787" y="10942"/>
                  </a:cubicBezTo>
                  <a:cubicBezTo>
                    <a:pt x="3290" y="8985"/>
                    <a:pt x="1862" y="7380"/>
                    <a:pt x="1" y="6642"/>
                  </a:cubicBezTo>
                  <a:lnTo>
                    <a:pt x="1" y="7075"/>
                  </a:lnTo>
                  <a:cubicBezTo>
                    <a:pt x="2102" y="8006"/>
                    <a:pt x="3578" y="10108"/>
                    <a:pt x="3578" y="12546"/>
                  </a:cubicBezTo>
                  <a:cubicBezTo>
                    <a:pt x="3578" y="12675"/>
                    <a:pt x="3659" y="12755"/>
                    <a:pt x="3787" y="12755"/>
                  </a:cubicBezTo>
                  <a:cubicBezTo>
                    <a:pt x="3899" y="12755"/>
                    <a:pt x="3979" y="12675"/>
                    <a:pt x="3979" y="12546"/>
                  </a:cubicBezTo>
                  <a:cubicBezTo>
                    <a:pt x="3979" y="9257"/>
                    <a:pt x="6675" y="6578"/>
                    <a:pt x="9964" y="6578"/>
                  </a:cubicBezTo>
                  <a:cubicBezTo>
                    <a:pt x="10076" y="6578"/>
                    <a:pt x="10156" y="6498"/>
                    <a:pt x="10156" y="6370"/>
                  </a:cubicBezTo>
                  <a:cubicBezTo>
                    <a:pt x="10156" y="6257"/>
                    <a:pt x="10076" y="6177"/>
                    <a:pt x="9964" y="6177"/>
                  </a:cubicBezTo>
                  <a:cubicBezTo>
                    <a:pt x="6675" y="6177"/>
                    <a:pt x="3979" y="3482"/>
                    <a:pt x="3979" y="193"/>
                  </a:cubicBezTo>
                  <a:cubicBezTo>
                    <a:pt x="3979" y="81"/>
                    <a:pt x="3899" y="0"/>
                    <a:pt x="378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2"/>
            <p:cNvSpPr/>
            <p:nvPr/>
          </p:nvSpPr>
          <p:spPr>
            <a:xfrm>
              <a:off x="410575" y="1001450"/>
              <a:ext cx="58175" cy="58175"/>
            </a:xfrm>
            <a:custGeom>
              <a:rect b="b" l="l" r="r" t="t"/>
              <a:pathLst>
                <a:path extrusionOk="0" h="2327" w="2327">
                  <a:moveTo>
                    <a:pt x="1172" y="434"/>
                  </a:moveTo>
                  <a:cubicBezTo>
                    <a:pt x="1589" y="434"/>
                    <a:pt x="1926" y="771"/>
                    <a:pt x="1926" y="1188"/>
                  </a:cubicBezTo>
                  <a:cubicBezTo>
                    <a:pt x="1926" y="1605"/>
                    <a:pt x="1589" y="1958"/>
                    <a:pt x="1172" y="1958"/>
                  </a:cubicBezTo>
                  <a:cubicBezTo>
                    <a:pt x="739" y="1958"/>
                    <a:pt x="402" y="1605"/>
                    <a:pt x="402" y="1188"/>
                  </a:cubicBezTo>
                  <a:cubicBezTo>
                    <a:pt x="402" y="771"/>
                    <a:pt x="739" y="434"/>
                    <a:pt x="1172" y="434"/>
                  </a:cubicBezTo>
                  <a:close/>
                  <a:moveTo>
                    <a:pt x="1172" y="0"/>
                  </a:moveTo>
                  <a:cubicBezTo>
                    <a:pt x="530" y="0"/>
                    <a:pt x="1" y="530"/>
                    <a:pt x="1" y="1172"/>
                  </a:cubicBezTo>
                  <a:cubicBezTo>
                    <a:pt x="1" y="1813"/>
                    <a:pt x="530" y="2327"/>
                    <a:pt x="1172" y="2327"/>
                  </a:cubicBezTo>
                  <a:cubicBezTo>
                    <a:pt x="1814" y="2327"/>
                    <a:pt x="2327" y="1813"/>
                    <a:pt x="2327" y="1172"/>
                  </a:cubicBezTo>
                  <a:cubicBezTo>
                    <a:pt x="2327" y="530"/>
                    <a:pt x="1814" y="0"/>
                    <a:pt x="117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2"/>
            <p:cNvSpPr/>
            <p:nvPr/>
          </p:nvSpPr>
          <p:spPr>
            <a:xfrm>
              <a:off x="1268100" y="1294250"/>
              <a:ext cx="46550" cy="83450"/>
            </a:xfrm>
            <a:custGeom>
              <a:rect b="b" l="l" r="r" t="t"/>
              <a:pathLst>
                <a:path extrusionOk="0" h="3338" w="1862">
                  <a:moveTo>
                    <a:pt x="899" y="674"/>
                  </a:moveTo>
                  <a:lnTo>
                    <a:pt x="899" y="1444"/>
                  </a:lnTo>
                  <a:lnTo>
                    <a:pt x="883" y="1444"/>
                  </a:lnTo>
                  <a:cubicBezTo>
                    <a:pt x="739" y="1412"/>
                    <a:pt x="642" y="1348"/>
                    <a:pt x="578" y="1284"/>
                  </a:cubicBezTo>
                  <a:cubicBezTo>
                    <a:pt x="498" y="1236"/>
                    <a:pt x="482" y="1155"/>
                    <a:pt x="482" y="1027"/>
                  </a:cubicBezTo>
                  <a:cubicBezTo>
                    <a:pt x="482" y="915"/>
                    <a:pt x="514" y="834"/>
                    <a:pt x="594" y="770"/>
                  </a:cubicBezTo>
                  <a:cubicBezTo>
                    <a:pt x="674" y="706"/>
                    <a:pt x="771" y="674"/>
                    <a:pt x="899" y="674"/>
                  </a:cubicBezTo>
                  <a:close/>
                  <a:moveTo>
                    <a:pt x="995" y="1877"/>
                  </a:moveTo>
                  <a:cubicBezTo>
                    <a:pt x="1140" y="1909"/>
                    <a:pt x="1236" y="1974"/>
                    <a:pt x="1316" y="2038"/>
                  </a:cubicBezTo>
                  <a:cubicBezTo>
                    <a:pt x="1396" y="2086"/>
                    <a:pt x="1445" y="2198"/>
                    <a:pt x="1445" y="2294"/>
                  </a:cubicBezTo>
                  <a:cubicBezTo>
                    <a:pt x="1445" y="2439"/>
                    <a:pt x="1396" y="2519"/>
                    <a:pt x="1316" y="2599"/>
                  </a:cubicBezTo>
                  <a:cubicBezTo>
                    <a:pt x="1236" y="2679"/>
                    <a:pt x="1140" y="2695"/>
                    <a:pt x="995" y="2695"/>
                  </a:cubicBezTo>
                  <a:lnTo>
                    <a:pt x="995" y="1877"/>
                  </a:lnTo>
                  <a:close/>
                  <a:moveTo>
                    <a:pt x="883" y="0"/>
                  </a:moveTo>
                  <a:lnTo>
                    <a:pt x="883" y="321"/>
                  </a:lnTo>
                  <a:cubicBezTo>
                    <a:pt x="690" y="321"/>
                    <a:pt x="562" y="353"/>
                    <a:pt x="418" y="401"/>
                  </a:cubicBezTo>
                  <a:cubicBezTo>
                    <a:pt x="273" y="465"/>
                    <a:pt x="177" y="546"/>
                    <a:pt x="113" y="674"/>
                  </a:cubicBezTo>
                  <a:cubicBezTo>
                    <a:pt x="33" y="770"/>
                    <a:pt x="1" y="915"/>
                    <a:pt x="1" y="1027"/>
                  </a:cubicBezTo>
                  <a:cubicBezTo>
                    <a:pt x="1" y="1203"/>
                    <a:pt x="33" y="1332"/>
                    <a:pt x="113" y="1444"/>
                  </a:cubicBezTo>
                  <a:cubicBezTo>
                    <a:pt x="193" y="1556"/>
                    <a:pt x="289" y="1637"/>
                    <a:pt x="402" y="1669"/>
                  </a:cubicBezTo>
                  <a:cubicBezTo>
                    <a:pt x="498" y="1717"/>
                    <a:pt x="658" y="1765"/>
                    <a:pt x="851" y="1829"/>
                  </a:cubicBezTo>
                  <a:lnTo>
                    <a:pt x="851" y="2679"/>
                  </a:lnTo>
                  <a:cubicBezTo>
                    <a:pt x="739" y="2647"/>
                    <a:pt x="642" y="2615"/>
                    <a:pt x="578" y="2535"/>
                  </a:cubicBezTo>
                  <a:cubicBezTo>
                    <a:pt x="514" y="2455"/>
                    <a:pt x="450" y="2375"/>
                    <a:pt x="450" y="2278"/>
                  </a:cubicBezTo>
                  <a:lnTo>
                    <a:pt x="1" y="2278"/>
                  </a:lnTo>
                  <a:cubicBezTo>
                    <a:pt x="17" y="2471"/>
                    <a:pt x="97" y="2647"/>
                    <a:pt x="257" y="2792"/>
                  </a:cubicBezTo>
                  <a:cubicBezTo>
                    <a:pt x="418" y="2936"/>
                    <a:pt x="610" y="3016"/>
                    <a:pt x="851" y="3032"/>
                  </a:cubicBezTo>
                  <a:lnTo>
                    <a:pt x="851" y="3337"/>
                  </a:lnTo>
                  <a:lnTo>
                    <a:pt x="979" y="3337"/>
                  </a:lnTo>
                  <a:lnTo>
                    <a:pt x="979" y="3032"/>
                  </a:lnTo>
                  <a:cubicBezTo>
                    <a:pt x="1172" y="3032"/>
                    <a:pt x="1332" y="3000"/>
                    <a:pt x="1461" y="2936"/>
                  </a:cubicBezTo>
                  <a:cubicBezTo>
                    <a:pt x="1605" y="2872"/>
                    <a:pt x="1701" y="2776"/>
                    <a:pt x="1765" y="2679"/>
                  </a:cubicBezTo>
                  <a:cubicBezTo>
                    <a:pt x="1814" y="2551"/>
                    <a:pt x="1862" y="2439"/>
                    <a:pt x="1862" y="2310"/>
                  </a:cubicBezTo>
                  <a:cubicBezTo>
                    <a:pt x="1862" y="2150"/>
                    <a:pt x="1814" y="2006"/>
                    <a:pt x="1733" y="1909"/>
                  </a:cubicBezTo>
                  <a:cubicBezTo>
                    <a:pt x="1653" y="1813"/>
                    <a:pt x="1621" y="1733"/>
                    <a:pt x="1493" y="1669"/>
                  </a:cubicBezTo>
                  <a:cubicBezTo>
                    <a:pt x="1396" y="1637"/>
                    <a:pt x="1236" y="1572"/>
                    <a:pt x="1076" y="1508"/>
                  </a:cubicBezTo>
                  <a:lnTo>
                    <a:pt x="995" y="1492"/>
                  </a:lnTo>
                  <a:lnTo>
                    <a:pt x="995" y="674"/>
                  </a:lnTo>
                  <a:cubicBezTo>
                    <a:pt x="1092" y="690"/>
                    <a:pt x="1204" y="722"/>
                    <a:pt x="1252" y="786"/>
                  </a:cubicBezTo>
                  <a:cubicBezTo>
                    <a:pt x="1316" y="850"/>
                    <a:pt x="1364" y="931"/>
                    <a:pt x="1380" y="1027"/>
                  </a:cubicBezTo>
                  <a:lnTo>
                    <a:pt x="1846" y="1027"/>
                  </a:lnTo>
                  <a:cubicBezTo>
                    <a:pt x="1814" y="834"/>
                    <a:pt x="1733" y="674"/>
                    <a:pt x="1573" y="546"/>
                  </a:cubicBezTo>
                  <a:cubicBezTo>
                    <a:pt x="1445" y="433"/>
                    <a:pt x="1236" y="353"/>
                    <a:pt x="995" y="321"/>
                  </a:cubicBezTo>
                  <a:lnTo>
                    <a:pt x="995" y="0"/>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2"/>
            <p:cNvSpPr/>
            <p:nvPr/>
          </p:nvSpPr>
          <p:spPr>
            <a:xfrm>
              <a:off x="1220375" y="1265375"/>
              <a:ext cx="143200" cy="143200"/>
            </a:xfrm>
            <a:custGeom>
              <a:rect b="b" l="l" r="r" t="t"/>
              <a:pathLst>
                <a:path extrusionOk="0" h="5728" w="5728">
                  <a:moveTo>
                    <a:pt x="2872" y="401"/>
                  </a:moveTo>
                  <a:cubicBezTo>
                    <a:pt x="4236" y="401"/>
                    <a:pt x="5327" y="1508"/>
                    <a:pt x="5327" y="2872"/>
                  </a:cubicBezTo>
                  <a:cubicBezTo>
                    <a:pt x="5327" y="4236"/>
                    <a:pt x="4236" y="5326"/>
                    <a:pt x="2872" y="5326"/>
                  </a:cubicBezTo>
                  <a:cubicBezTo>
                    <a:pt x="1492" y="5326"/>
                    <a:pt x="402" y="4236"/>
                    <a:pt x="402" y="2872"/>
                  </a:cubicBezTo>
                  <a:cubicBezTo>
                    <a:pt x="402" y="1508"/>
                    <a:pt x="1492" y="401"/>
                    <a:pt x="2872" y="401"/>
                  </a:cubicBezTo>
                  <a:close/>
                  <a:moveTo>
                    <a:pt x="2872" y="0"/>
                  </a:moveTo>
                  <a:cubicBezTo>
                    <a:pt x="1284" y="0"/>
                    <a:pt x="0" y="1284"/>
                    <a:pt x="0" y="2872"/>
                  </a:cubicBezTo>
                  <a:cubicBezTo>
                    <a:pt x="0" y="4444"/>
                    <a:pt x="1284" y="5728"/>
                    <a:pt x="2872" y="5728"/>
                  </a:cubicBezTo>
                  <a:cubicBezTo>
                    <a:pt x="4444" y="5728"/>
                    <a:pt x="5728" y="4444"/>
                    <a:pt x="5728" y="2872"/>
                  </a:cubicBezTo>
                  <a:cubicBezTo>
                    <a:pt x="5728" y="1284"/>
                    <a:pt x="4444" y="0"/>
                    <a:pt x="287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2"/>
            <p:cNvSpPr/>
            <p:nvPr/>
          </p:nvSpPr>
          <p:spPr>
            <a:xfrm>
              <a:off x="1189900" y="1234875"/>
              <a:ext cx="204575" cy="204575"/>
            </a:xfrm>
            <a:custGeom>
              <a:rect b="b" l="l" r="r" t="t"/>
              <a:pathLst>
                <a:path extrusionOk="0" h="8183" w="8183">
                  <a:moveTo>
                    <a:pt x="4091" y="402"/>
                  </a:moveTo>
                  <a:cubicBezTo>
                    <a:pt x="6113" y="402"/>
                    <a:pt x="7781" y="2054"/>
                    <a:pt x="7781" y="4092"/>
                  </a:cubicBezTo>
                  <a:cubicBezTo>
                    <a:pt x="7781" y="6113"/>
                    <a:pt x="6129" y="7782"/>
                    <a:pt x="4091" y="7782"/>
                  </a:cubicBezTo>
                  <a:cubicBezTo>
                    <a:pt x="2038" y="7782"/>
                    <a:pt x="401" y="6113"/>
                    <a:pt x="401" y="4092"/>
                  </a:cubicBezTo>
                  <a:cubicBezTo>
                    <a:pt x="401" y="2054"/>
                    <a:pt x="2054" y="402"/>
                    <a:pt x="4091" y="402"/>
                  </a:cubicBezTo>
                  <a:close/>
                  <a:moveTo>
                    <a:pt x="4091" y="1"/>
                  </a:moveTo>
                  <a:cubicBezTo>
                    <a:pt x="1813" y="1"/>
                    <a:pt x="0" y="1846"/>
                    <a:pt x="0" y="4092"/>
                  </a:cubicBezTo>
                  <a:cubicBezTo>
                    <a:pt x="0" y="6338"/>
                    <a:pt x="1829" y="8183"/>
                    <a:pt x="4091" y="8183"/>
                  </a:cubicBezTo>
                  <a:cubicBezTo>
                    <a:pt x="6337" y="8183"/>
                    <a:pt x="8182" y="6338"/>
                    <a:pt x="8182" y="4092"/>
                  </a:cubicBezTo>
                  <a:cubicBezTo>
                    <a:pt x="8182" y="1846"/>
                    <a:pt x="6353" y="1"/>
                    <a:pt x="4091"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2"/>
            <p:cNvSpPr/>
            <p:nvPr/>
          </p:nvSpPr>
          <p:spPr>
            <a:xfrm>
              <a:off x="1034675" y="1179125"/>
              <a:ext cx="513400" cy="435200"/>
            </a:xfrm>
            <a:custGeom>
              <a:rect b="b" l="l" r="r" t="t"/>
              <a:pathLst>
                <a:path extrusionOk="0" h="17408" w="20536">
                  <a:moveTo>
                    <a:pt x="17119" y="402"/>
                  </a:moveTo>
                  <a:cubicBezTo>
                    <a:pt x="18803" y="402"/>
                    <a:pt x="20151" y="1765"/>
                    <a:pt x="20151" y="3450"/>
                  </a:cubicBezTo>
                  <a:lnTo>
                    <a:pt x="20151" y="11488"/>
                  </a:lnTo>
                  <a:lnTo>
                    <a:pt x="433" y="11488"/>
                  </a:lnTo>
                  <a:lnTo>
                    <a:pt x="433" y="3450"/>
                  </a:lnTo>
                  <a:cubicBezTo>
                    <a:pt x="433" y="1765"/>
                    <a:pt x="1797" y="402"/>
                    <a:pt x="3482" y="402"/>
                  </a:cubicBezTo>
                  <a:close/>
                  <a:moveTo>
                    <a:pt x="20135" y="11905"/>
                  </a:moveTo>
                  <a:cubicBezTo>
                    <a:pt x="20103" y="13557"/>
                    <a:pt x="18739" y="14857"/>
                    <a:pt x="17087" y="14857"/>
                  </a:cubicBezTo>
                  <a:lnTo>
                    <a:pt x="3482" y="14857"/>
                  </a:lnTo>
                  <a:cubicBezTo>
                    <a:pt x="1829" y="14857"/>
                    <a:pt x="482" y="13541"/>
                    <a:pt x="433" y="11905"/>
                  </a:cubicBezTo>
                  <a:close/>
                  <a:moveTo>
                    <a:pt x="12354" y="15258"/>
                  </a:moveTo>
                  <a:lnTo>
                    <a:pt x="12354" y="16878"/>
                  </a:lnTo>
                  <a:lnTo>
                    <a:pt x="8247" y="16878"/>
                  </a:lnTo>
                  <a:lnTo>
                    <a:pt x="8247" y="15258"/>
                  </a:lnTo>
                  <a:close/>
                  <a:moveTo>
                    <a:pt x="3450" y="1"/>
                  </a:moveTo>
                  <a:cubicBezTo>
                    <a:pt x="1557" y="1"/>
                    <a:pt x="0" y="1541"/>
                    <a:pt x="0" y="3450"/>
                  </a:cubicBezTo>
                  <a:lnTo>
                    <a:pt x="0" y="11809"/>
                  </a:lnTo>
                  <a:cubicBezTo>
                    <a:pt x="0" y="13718"/>
                    <a:pt x="1557" y="15258"/>
                    <a:pt x="3450" y="15258"/>
                  </a:cubicBezTo>
                  <a:lnTo>
                    <a:pt x="7846" y="15258"/>
                  </a:lnTo>
                  <a:lnTo>
                    <a:pt x="7846" y="17007"/>
                  </a:lnTo>
                  <a:lnTo>
                    <a:pt x="6402" y="17007"/>
                  </a:lnTo>
                  <a:cubicBezTo>
                    <a:pt x="6289" y="17007"/>
                    <a:pt x="6209" y="17087"/>
                    <a:pt x="6209" y="17199"/>
                  </a:cubicBezTo>
                  <a:cubicBezTo>
                    <a:pt x="6209" y="17328"/>
                    <a:pt x="6289" y="17408"/>
                    <a:pt x="6402" y="17408"/>
                  </a:cubicBezTo>
                  <a:lnTo>
                    <a:pt x="14199" y="17408"/>
                  </a:lnTo>
                  <a:cubicBezTo>
                    <a:pt x="14311" y="17408"/>
                    <a:pt x="14391" y="17296"/>
                    <a:pt x="14391" y="17199"/>
                  </a:cubicBezTo>
                  <a:cubicBezTo>
                    <a:pt x="14391" y="17087"/>
                    <a:pt x="14311" y="17007"/>
                    <a:pt x="14183" y="17007"/>
                  </a:cubicBezTo>
                  <a:lnTo>
                    <a:pt x="12739" y="17007"/>
                  </a:lnTo>
                  <a:lnTo>
                    <a:pt x="12739" y="15258"/>
                  </a:lnTo>
                  <a:lnTo>
                    <a:pt x="17087" y="15258"/>
                  </a:lnTo>
                  <a:cubicBezTo>
                    <a:pt x="18996" y="15258"/>
                    <a:pt x="20536" y="13718"/>
                    <a:pt x="20536" y="11809"/>
                  </a:cubicBezTo>
                  <a:lnTo>
                    <a:pt x="20536" y="3450"/>
                  </a:lnTo>
                  <a:cubicBezTo>
                    <a:pt x="20536" y="1541"/>
                    <a:pt x="18996" y="1"/>
                    <a:pt x="1708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2"/>
            <p:cNvSpPr/>
            <p:nvPr/>
          </p:nvSpPr>
          <p:spPr>
            <a:xfrm>
              <a:off x="1274125" y="1493575"/>
              <a:ext cx="36125" cy="35725"/>
            </a:xfrm>
            <a:custGeom>
              <a:rect b="b" l="l" r="r" t="t"/>
              <a:pathLst>
                <a:path extrusionOk="0" h="1429" w="1445">
                  <a:moveTo>
                    <a:pt x="722" y="1"/>
                  </a:moveTo>
                  <a:cubicBezTo>
                    <a:pt x="321" y="1"/>
                    <a:pt x="0" y="306"/>
                    <a:pt x="0" y="707"/>
                  </a:cubicBezTo>
                  <a:cubicBezTo>
                    <a:pt x="0" y="1108"/>
                    <a:pt x="321" y="1429"/>
                    <a:pt x="722" y="1429"/>
                  </a:cubicBezTo>
                  <a:cubicBezTo>
                    <a:pt x="1123" y="1429"/>
                    <a:pt x="1444" y="1108"/>
                    <a:pt x="1444" y="707"/>
                  </a:cubicBezTo>
                  <a:cubicBezTo>
                    <a:pt x="1444" y="306"/>
                    <a:pt x="1123" y="1"/>
                    <a:pt x="72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2"/>
            <p:cNvSpPr/>
            <p:nvPr/>
          </p:nvSpPr>
          <p:spPr>
            <a:xfrm>
              <a:off x="2066675" y="1476325"/>
              <a:ext cx="289200" cy="237475"/>
            </a:xfrm>
            <a:custGeom>
              <a:rect b="b" l="l" r="r" t="t"/>
              <a:pathLst>
                <a:path extrusionOk="0" h="9499" w="11568">
                  <a:moveTo>
                    <a:pt x="7877" y="290"/>
                  </a:moveTo>
                  <a:cubicBezTo>
                    <a:pt x="8519" y="290"/>
                    <a:pt x="9097" y="530"/>
                    <a:pt x="9498" y="947"/>
                  </a:cubicBezTo>
                  <a:cubicBezTo>
                    <a:pt x="9540" y="979"/>
                    <a:pt x="9595" y="1003"/>
                    <a:pt x="9646" y="1003"/>
                  </a:cubicBezTo>
                  <a:cubicBezTo>
                    <a:pt x="9674" y="1003"/>
                    <a:pt x="9700" y="996"/>
                    <a:pt x="9722" y="980"/>
                  </a:cubicBezTo>
                  <a:lnTo>
                    <a:pt x="10332" y="707"/>
                  </a:lnTo>
                  <a:lnTo>
                    <a:pt x="10605" y="578"/>
                  </a:lnTo>
                  <a:lnTo>
                    <a:pt x="10605" y="578"/>
                  </a:lnTo>
                  <a:cubicBezTo>
                    <a:pt x="10428" y="803"/>
                    <a:pt x="10172" y="1060"/>
                    <a:pt x="9979" y="1204"/>
                  </a:cubicBezTo>
                  <a:cubicBezTo>
                    <a:pt x="9947" y="1236"/>
                    <a:pt x="9931" y="1284"/>
                    <a:pt x="9899" y="1316"/>
                  </a:cubicBezTo>
                  <a:lnTo>
                    <a:pt x="9899" y="1365"/>
                  </a:lnTo>
                  <a:cubicBezTo>
                    <a:pt x="9899" y="1429"/>
                    <a:pt x="9899" y="1477"/>
                    <a:pt x="9947" y="1525"/>
                  </a:cubicBezTo>
                  <a:cubicBezTo>
                    <a:pt x="9979" y="1573"/>
                    <a:pt x="10027" y="1605"/>
                    <a:pt x="10091" y="1605"/>
                  </a:cubicBezTo>
                  <a:cubicBezTo>
                    <a:pt x="10091" y="1605"/>
                    <a:pt x="10108" y="1607"/>
                    <a:pt x="10140" y="1607"/>
                  </a:cubicBezTo>
                  <a:cubicBezTo>
                    <a:pt x="10217" y="1607"/>
                    <a:pt x="10383" y="1598"/>
                    <a:pt x="10589" y="1541"/>
                  </a:cubicBezTo>
                  <a:cubicBezTo>
                    <a:pt x="10653" y="1525"/>
                    <a:pt x="10733" y="1509"/>
                    <a:pt x="10829" y="1461"/>
                  </a:cubicBezTo>
                  <a:lnTo>
                    <a:pt x="10829" y="1461"/>
                  </a:lnTo>
                  <a:cubicBezTo>
                    <a:pt x="10749" y="1541"/>
                    <a:pt x="10685" y="1637"/>
                    <a:pt x="10589" y="1718"/>
                  </a:cubicBezTo>
                  <a:cubicBezTo>
                    <a:pt x="10332" y="1990"/>
                    <a:pt x="10172" y="2103"/>
                    <a:pt x="10107" y="2151"/>
                  </a:cubicBezTo>
                  <a:cubicBezTo>
                    <a:pt x="10027" y="2167"/>
                    <a:pt x="9963" y="2247"/>
                    <a:pt x="9963" y="2327"/>
                  </a:cubicBezTo>
                  <a:cubicBezTo>
                    <a:pt x="9867" y="5456"/>
                    <a:pt x="7781" y="8729"/>
                    <a:pt x="4011" y="8921"/>
                  </a:cubicBezTo>
                  <a:cubicBezTo>
                    <a:pt x="3869" y="8937"/>
                    <a:pt x="3727" y="8944"/>
                    <a:pt x="3586" y="8944"/>
                  </a:cubicBezTo>
                  <a:cubicBezTo>
                    <a:pt x="2698" y="8944"/>
                    <a:pt x="1811" y="8649"/>
                    <a:pt x="995" y="8151"/>
                  </a:cubicBezTo>
                  <a:cubicBezTo>
                    <a:pt x="1123" y="8151"/>
                    <a:pt x="1219" y="8167"/>
                    <a:pt x="1348" y="8167"/>
                  </a:cubicBezTo>
                  <a:cubicBezTo>
                    <a:pt x="2118" y="8167"/>
                    <a:pt x="2920" y="7878"/>
                    <a:pt x="3626" y="7349"/>
                  </a:cubicBezTo>
                  <a:cubicBezTo>
                    <a:pt x="3690" y="7301"/>
                    <a:pt x="3706" y="7220"/>
                    <a:pt x="3706" y="7140"/>
                  </a:cubicBezTo>
                  <a:cubicBezTo>
                    <a:pt x="3690" y="7060"/>
                    <a:pt x="3642" y="6996"/>
                    <a:pt x="3562" y="6980"/>
                  </a:cubicBezTo>
                  <a:cubicBezTo>
                    <a:pt x="3080" y="6835"/>
                    <a:pt x="1813" y="6386"/>
                    <a:pt x="1621" y="5761"/>
                  </a:cubicBezTo>
                  <a:lnTo>
                    <a:pt x="2439" y="5744"/>
                  </a:lnTo>
                  <a:cubicBezTo>
                    <a:pt x="2551" y="5744"/>
                    <a:pt x="2615" y="5664"/>
                    <a:pt x="2647" y="5552"/>
                  </a:cubicBezTo>
                  <a:cubicBezTo>
                    <a:pt x="2663" y="5456"/>
                    <a:pt x="2599" y="5375"/>
                    <a:pt x="2503" y="5343"/>
                  </a:cubicBezTo>
                  <a:cubicBezTo>
                    <a:pt x="2503" y="5343"/>
                    <a:pt x="1877" y="5135"/>
                    <a:pt x="1556" y="4862"/>
                  </a:cubicBezTo>
                  <a:cubicBezTo>
                    <a:pt x="1075" y="4429"/>
                    <a:pt x="818" y="3899"/>
                    <a:pt x="786" y="3547"/>
                  </a:cubicBezTo>
                  <a:lnTo>
                    <a:pt x="786" y="3547"/>
                  </a:lnTo>
                  <a:cubicBezTo>
                    <a:pt x="834" y="3579"/>
                    <a:pt x="899" y="3595"/>
                    <a:pt x="979" y="3627"/>
                  </a:cubicBezTo>
                  <a:cubicBezTo>
                    <a:pt x="1248" y="3729"/>
                    <a:pt x="1497" y="3740"/>
                    <a:pt x="1594" y="3740"/>
                  </a:cubicBezTo>
                  <a:cubicBezTo>
                    <a:pt x="1619" y="3740"/>
                    <a:pt x="1633" y="3739"/>
                    <a:pt x="1637" y="3739"/>
                  </a:cubicBezTo>
                  <a:cubicBezTo>
                    <a:pt x="1717" y="3739"/>
                    <a:pt x="1797" y="3675"/>
                    <a:pt x="1829" y="3595"/>
                  </a:cubicBezTo>
                  <a:cubicBezTo>
                    <a:pt x="1845" y="3514"/>
                    <a:pt x="1829" y="3418"/>
                    <a:pt x="1749" y="3370"/>
                  </a:cubicBezTo>
                  <a:cubicBezTo>
                    <a:pt x="1588" y="3258"/>
                    <a:pt x="1123" y="2873"/>
                    <a:pt x="979" y="2504"/>
                  </a:cubicBezTo>
                  <a:cubicBezTo>
                    <a:pt x="786" y="1942"/>
                    <a:pt x="802" y="1268"/>
                    <a:pt x="947" y="867"/>
                  </a:cubicBezTo>
                  <a:lnTo>
                    <a:pt x="947" y="867"/>
                  </a:lnTo>
                  <a:cubicBezTo>
                    <a:pt x="1187" y="1172"/>
                    <a:pt x="1685" y="1653"/>
                    <a:pt x="2808" y="2215"/>
                  </a:cubicBezTo>
                  <a:cubicBezTo>
                    <a:pt x="3786" y="2712"/>
                    <a:pt x="4813" y="3017"/>
                    <a:pt x="5615" y="3049"/>
                  </a:cubicBezTo>
                  <a:cubicBezTo>
                    <a:pt x="5631" y="3065"/>
                    <a:pt x="5680" y="3065"/>
                    <a:pt x="5696" y="3065"/>
                  </a:cubicBezTo>
                  <a:cubicBezTo>
                    <a:pt x="5792" y="3065"/>
                    <a:pt x="5888" y="2969"/>
                    <a:pt x="5888" y="2857"/>
                  </a:cubicBezTo>
                  <a:cubicBezTo>
                    <a:pt x="5888" y="2809"/>
                    <a:pt x="5888" y="2792"/>
                    <a:pt x="5872" y="2744"/>
                  </a:cubicBezTo>
                  <a:cubicBezTo>
                    <a:pt x="5840" y="2584"/>
                    <a:pt x="5792" y="2295"/>
                    <a:pt x="5792" y="2087"/>
                  </a:cubicBezTo>
                  <a:cubicBezTo>
                    <a:pt x="5792" y="1092"/>
                    <a:pt x="6738" y="290"/>
                    <a:pt x="7877" y="290"/>
                  </a:cubicBezTo>
                  <a:close/>
                  <a:moveTo>
                    <a:pt x="7894" y="1"/>
                  </a:moveTo>
                  <a:cubicBezTo>
                    <a:pt x="6514" y="1"/>
                    <a:pt x="5407" y="980"/>
                    <a:pt x="5407" y="2199"/>
                  </a:cubicBezTo>
                  <a:cubicBezTo>
                    <a:pt x="5407" y="2327"/>
                    <a:pt x="5423" y="2552"/>
                    <a:pt x="5455" y="2744"/>
                  </a:cubicBezTo>
                  <a:cubicBezTo>
                    <a:pt x="4749" y="2664"/>
                    <a:pt x="3851" y="2391"/>
                    <a:pt x="3000" y="1958"/>
                  </a:cubicBezTo>
                  <a:cubicBezTo>
                    <a:pt x="1332" y="1124"/>
                    <a:pt x="1155" y="546"/>
                    <a:pt x="1155" y="546"/>
                  </a:cubicBezTo>
                  <a:cubicBezTo>
                    <a:pt x="1139" y="466"/>
                    <a:pt x="1091" y="402"/>
                    <a:pt x="1011" y="386"/>
                  </a:cubicBezTo>
                  <a:cubicBezTo>
                    <a:pt x="993" y="377"/>
                    <a:pt x="973" y="373"/>
                    <a:pt x="952" y="373"/>
                  </a:cubicBezTo>
                  <a:cubicBezTo>
                    <a:pt x="898" y="373"/>
                    <a:pt x="841" y="399"/>
                    <a:pt x="818" y="434"/>
                  </a:cubicBezTo>
                  <a:cubicBezTo>
                    <a:pt x="481" y="803"/>
                    <a:pt x="321" y="1910"/>
                    <a:pt x="642" y="2760"/>
                  </a:cubicBezTo>
                  <a:cubicBezTo>
                    <a:pt x="722" y="2969"/>
                    <a:pt x="834" y="3161"/>
                    <a:pt x="979" y="3322"/>
                  </a:cubicBezTo>
                  <a:cubicBezTo>
                    <a:pt x="834" y="3274"/>
                    <a:pt x="786" y="3226"/>
                    <a:pt x="786" y="3226"/>
                  </a:cubicBezTo>
                  <a:cubicBezTo>
                    <a:pt x="752" y="3203"/>
                    <a:pt x="702" y="3180"/>
                    <a:pt x="653" y="3180"/>
                  </a:cubicBezTo>
                  <a:cubicBezTo>
                    <a:pt x="633" y="3180"/>
                    <a:pt x="613" y="3184"/>
                    <a:pt x="594" y="3194"/>
                  </a:cubicBezTo>
                  <a:cubicBezTo>
                    <a:pt x="546" y="3210"/>
                    <a:pt x="481" y="3242"/>
                    <a:pt x="465" y="3306"/>
                  </a:cubicBezTo>
                  <a:cubicBezTo>
                    <a:pt x="241" y="3835"/>
                    <a:pt x="626" y="4686"/>
                    <a:pt x="1316" y="5311"/>
                  </a:cubicBezTo>
                  <a:cubicBezTo>
                    <a:pt x="1396" y="5392"/>
                    <a:pt x="1508" y="5456"/>
                    <a:pt x="1604" y="5520"/>
                  </a:cubicBezTo>
                  <a:lnTo>
                    <a:pt x="1444" y="5520"/>
                  </a:lnTo>
                  <a:cubicBezTo>
                    <a:pt x="1348" y="5520"/>
                    <a:pt x="1268" y="5600"/>
                    <a:pt x="1235" y="5696"/>
                  </a:cubicBezTo>
                  <a:cubicBezTo>
                    <a:pt x="1187" y="6579"/>
                    <a:pt x="2423" y="7140"/>
                    <a:pt x="3113" y="7381"/>
                  </a:cubicBezTo>
                  <a:cubicBezTo>
                    <a:pt x="2567" y="7718"/>
                    <a:pt x="1990" y="7894"/>
                    <a:pt x="1396" y="7894"/>
                  </a:cubicBezTo>
                  <a:cubicBezTo>
                    <a:pt x="1027" y="7894"/>
                    <a:pt x="642" y="7846"/>
                    <a:pt x="273" y="7734"/>
                  </a:cubicBezTo>
                  <a:cubicBezTo>
                    <a:pt x="260" y="7732"/>
                    <a:pt x="248" y="7731"/>
                    <a:pt x="236" y="7731"/>
                  </a:cubicBezTo>
                  <a:cubicBezTo>
                    <a:pt x="156" y="7731"/>
                    <a:pt x="88" y="7776"/>
                    <a:pt x="32" y="7846"/>
                  </a:cubicBezTo>
                  <a:cubicBezTo>
                    <a:pt x="0" y="7926"/>
                    <a:pt x="16" y="8023"/>
                    <a:pt x="80" y="8087"/>
                  </a:cubicBezTo>
                  <a:cubicBezTo>
                    <a:pt x="1203" y="9001"/>
                    <a:pt x="2519" y="9499"/>
                    <a:pt x="3802" y="9499"/>
                  </a:cubicBezTo>
                  <a:cubicBezTo>
                    <a:pt x="3835" y="9370"/>
                    <a:pt x="3931" y="9370"/>
                    <a:pt x="4011" y="9370"/>
                  </a:cubicBezTo>
                  <a:cubicBezTo>
                    <a:pt x="7974" y="9162"/>
                    <a:pt x="10188" y="5777"/>
                    <a:pt x="10348" y="2504"/>
                  </a:cubicBezTo>
                  <a:cubicBezTo>
                    <a:pt x="10444" y="2440"/>
                    <a:pt x="10605" y="2311"/>
                    <a:pt x="10862" y="2038"/>
                  </a:cubicBezTo>
                  <a:cubicBezTo>
                    <a:pt x="11263" y="1637"/>
                    <a:pt x="11535" y="1188"/>
                    <a:pt x="11535" y="1156"/>
                  </a:cubicBezTo>
                  <a:cubicBezTo>
                    <a:pt x="11567" y="1076"/>
                    <a:pt x="11551" y="996"/>
                    <a:pt x="11503" y="947"/>
                  </a:cubicBezTo>
                  <a:cubicBezTo>
                    <a:pt x="11482" y="905"/>
                    <a:pt x="11432" y="883"/>
                    <a:pt x="11377" y="883"/>
                  </a:cubicBezTo>
                  <a:cubicBezTo>
                    <a:pt x="11350" y="883"/>
                    <a:pt x="11321" y="889"/>
                    <a:pt x="11295" y="899"/>
                  </a:cubicBezTo>
                  <a:cubicBezTo>
                    <a:pt x="11166" y="947"/>
                    <a:pt x="10910" y="1060"/>
                    <a:pt x="10701" y="1140"/>
                  </a:cubicBezTo>
                  <a:cubicBezTo>
                    <a:pt x="10926" y="915"/>
                    <a:pt x="11134" y="659"/>
                    <a:pt x="11182" y="482"/>
                  </a:cubicBezTo>
                  <a:cubicBezTo>
                    <a:pt x="11231" y="386"/>
                    <a:pt x="11214" y="274"/>
                    <a:pt x="11166" y="193"/>
                  </a:cubicBezTo>
                  <a:cubicBezTo>
                    <a:pt x="11166" y="177"/>
                    <a:pt x="11150" y="177"/>
                    <a:pt x="11134" y="161"/>
                  </a:cubicBezTo>
                  <a:lnTo>
                    <a:pt x="11102" y="161"/>
                  </a:lnTo>
                  <a:lnTo>
                    <a:pt x="11086" y="145"/>
                  </a:lnTo>
                  <a:lnTo>
                    <a:pt x="10926" y="145"/>
                  </a:lnTo>
                  <a:lnTo>
                    <a:pt x="10188" y="466"/>
                  </a:lnTo>
                  <a:lnTo>
                    <a:pt x="9706" y="675"/>
                  </a:lnTo>
                  <a:cubicBezTo>
                    <a:pt x="9241" y="242"/>
                    <a:pt x="8583" y="1"/>
                    <a:pt x="789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2"/>
            <p:cNvSpPr/>
            <p:nvPr/>
          </p:nvSpPr>
          <p:spPr>
            <a:xfrm>
              <a:off x="682925" y="858250"/>
              <a:ext cx="321700" cy="218625"/>
            </a:xfrm>
            <a:custGeom>
              <a:rect b="b" l="l" r="r" t="t"/>
              <a:pathLst>
                <a:path extrusionOk="0" h="8745" w="12868">
                  <a:moveTo>
                    <a:pt x="12033" y="1"/>
                  </a:moveTo>
                  <a:cubicBezTo>
                    <a:pt x="12322" y="691"/>
                    <a:pt x="12498" y="1477"/>
                    <a:pt x="12498" y="2295"/>
                  </a:cubicBezTo>
                  <a:cubicBezTo>
                    <a:pt x="12498" y="5632"/>
                    <a:pt x="9787" y="8344"/>
                    <a:pt x="6450" y="8344"/>
                  </a:cubicBezTo>
                  <a:cubicBezTo>
                    <a:pt x="5407" y="8344"/>
                    <a:pt x="4364" y="8055"/>
                    <a:pt x="3450" y="7541"/>
                  </a:cubicBezTo>
                  <a:cubicBezTo>
                    <a:pt x="3401" y="7525"/>
                    <a:pt x="3385" y="7525"/>
                    <a:pt x="3353" y="7525"/>
                  </a:cubicBezTo>
                  <a:cubicBezTo>
                    <a:pt x="3321" y="7525"/>
                    <a:pt x="3305" y="7525"/>
                    <a:pt x="3289" y="7541"/>
                  </a:cubicBezTo>
                  <a:lnTo>
                    <a:pt x="1187" y="8263"/>
                  </a:lnTo>
                  <a:lnTo>
                    <a:pt x="1621" y="6033"/>
                  </a:lnTo>
                  <a:cubicBezTo>
                    <a:pt x="1637" y="5969"/>
                    <a:pt x="1621" y="5921"/>
                    <a:pt x="1588" y="5873"/>
                  </a:cubicBezTo>
                  <a:cubicBezTo>
                    <a:pt x="818" y="4830"/>
                    <a:pt x="417" y="3611"/>
                    <a:pt x="417" y="2327"/>
                  </a:cubicBezTo>
                  <a:cubicBezTo>
                    <a:pt x="417" y="1509"/>
                    <a:pt x="578" y="723"/>
                    <a:pt x="883" y="17"/>
                  </a:cubicBezTo>
                  <a:lnTo>
                    <a:pt x="465" y="17"/>
                  </a:lnTo>
                  <a:cubicBezTo>
                    <a:pt x="177" y="739"/>
                    <a:pt x="32" y="1525"/>
                    <a:pt x="32" y="2327"/>
                  </a:cubicBezTo>
                  <a:cubicBezTo>
                    <a:pt x="0" y="3675"/>
                    <a:pt x="401" y="4958"/>
                    <a:pt x="1187" y="6033"/>
                  </a:cubicBezTo>
                  <a:lnTo>
                    <a:pt x="690" y="8520"/>
                  </a:lnTo>
                  <a:cubicBezTo>
                    <a:pt x="674" y="8600"/>
                    <a:pt x="722" y="8664"/>
                    <a:pt x="754" y="8697"/>
                  </a:cubicBezTo>
                  <a:cubicBezTo>
                    <a:pt x="802" y="8745"/>
                    <a:pt x="834" y="8745"/>
                    <a:pt x="899" y="8745"/>
                  </a:cubicBezTo>
                  <a:cubicBezTo>
                    <a:pt x="915" y="8745"/>
                    <a:pt x="947" y="8745"/>
                    <a:pt x="963" y="8729"/>
                  </a:cubicBezTo>
                  <a:lnTo>
                    <a:pt x="3305" y="7926"/>
                  </a:lnTo>
                  <a:cubicBezTo>
                    <a:pt x="4268" y="8456"/>
                    <a:pt x="5327" y="8745"/>
                    <a:pt x="6434" y="8745"/>
                  </a:cubicBezTo>
                  <a:cubicBezTo>
                    <a:pt x="9979" y="8745"/>
                    <a:pt x="12867" y="5857"/>
                    <a:pt x="12867" y="2295"/>
                  </a:cubicBezTo>
                  <a:cubicBezTo>
                    <a:pt x="12867" y="1477"/>
                    <a:pt x="12707" y="723"/>
                    <a:pt x="12450"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2"/>
            <p:cNvSpPr/>
            <p:nvPr/>
          </p:nvSpPr>
          <p:spPr>
            <a:xfrm>
              <a:off x="742675" y="858675"/>
              <a:ext cx="201375" cy="150425"/>
            </a:xfrm>
            <a:custGeom>
              <a:rect b="b" l="l" r="r" t="t"/>
              <a:pathLst>
                <a:path extrusionOk="0" h="6017" w="8055">
                  <a:moveTo>
                    <a:pt x="113" y="0"/>
                  </a:moveTo>
                  <a:cubicBezTo>
                    <a:pt x="1" y="321"/>
                    <a:pt x="33" y="738"/>
                    <a:pt x="177" y="1332"/>
                  </a:cubicBezTo>
                  <a:cubicBezTo>
                    <a:pt x="402" y="2326"/>
                    <a:pt x="1380" y="3417"/>
                    <a:pt x="2327" y="4332"/>
                  </a:cubicBezTo>
                  <a:cubicBezTo>
                    <a:pt x="3338" y="5359"/>
                    <a:pt x="5247" y="6016"/>
                    <a:pt x="6113" y="6016"/>
                  </a:cubicBezTo>
                  <a:cubicBezTo>
                    <a:pt x="6947" y="6016"/>
                    <a:pt x="7509" y="5455"/>
                    <a:pt x="7718" y="5262"/>
                  </a:cubicBezTo>
                  <a:lnTo>
                    <a:pt x="7734" y="5230"/>
                  </a:lnTo>
                  <a:cubicBezTo>
                    <a:pt x="7974" y="4990"/>
                    <a:pt x="8054" y="4364"/>
                    <a:pt x="8054" y="4171"/>
                  </a:cubicBezTo>
                  <a:cubicBezTo>
                    <a:pt x="8054" y="3915"/>
                    <a:pt x="7894" y="3770"/>
                    <a:pt x="7798" y="3722"/>
                  </a:cubicBezTo>
                  <a:cubicBezTo>
                    <a:pt x="7685" y="3674"/>
                    <a:pt x="6562" y="3128"/>
                    <a:pt x="6290" y="2984"/>
                  </a:cubicBezTo>
                  <a:cubicBezTo>
                    <a:pt x="6201" y="2942"/>
                    <a:pt x="6117" y="2925"/>
                    <a:pt x="6040" y="2925"/>
                  </a:cubicBezTo>
                  <a:cubicBezTo>
                    <a:pt x="5823" y="2925"/>
                    <a:pt x="5659" y="3057"/>
                    <a:pt x="5600" y="3128"/>
                  </a:cubicBezTo>
                  <a:cubicBezTo>
                    <a:pt x="5407" y="3385"/>
                    <a:pt x="5070" y="3802"/>
                    <a:pt x="5006" y="3866"/>
                  </a:cubicBezTo>
                  <a:cubicBezTo>
                    <a:pt x="4990" y="3883"/>
                    <a:pt x="4958" y="3883"/>
                    <a:pt x="4942" y="3883"/>
                  </a:cubicBezTo>
                  <a:cubicBezTo>
                    <a:pt x="4782" y="3834"/>
                    <a:pt x="3883" y="3465"/>
                    <a:pt x="3418" y="2984"/>
                  </a:cubicBezTo>
                  <a:cubicBezTo>
                    <a:pt x="2985" y="2551"/>
                    <a:pt x="2712" y="2166"/>
                    <a:pt x="2536" y="1925"/>
                  </a:cubicBezTo>
                  <a:cubicBezTo>
                    <a:pt x="2503" y="1861"/>
                    <a:pt x="2455" y="1829"/>
                    <a:pt x="2439" y="1781"/>
                  </a:cubicBezTo>
                  <a:cubicBezTo>
                    <a:pt x="2375" y="1685"/>
                    <a:pt x="2423" y="1604"/>
                    <a:pt x="2439" y="1588"/>
                  </a:cubicBezTo>
                  <a:cubicBezTo>
                    <a:pt x="2503" y="1524"/>
                    <a:pt x="2776" y="1235"/>
                    <a:pt x="2905" y="1043"/>
                  </a:cubicBezTo>
                  <a:cubicBezTo>
                    <a:pt x="3065" y="802"/>
                    <a:pt x="3017" y="545"/>
                    <a:pt x="2953" y="417"/>
                  </a:cubicBezTo>
                  <a:cubicBezTo>
                    <a:pt x="2953" y="401"/>
                    <a:pt x="2872" y="225"/>
                    <a:pt x="2776" y="0"/>
                  </a:cubicBezTo>
                  <a:lnTo>
                    <a:pt x="2343" y="0"/>
                  </a:lnTo>
                  <a:cubicBezTo>
                    <a:pt x="2439" y="225"/>
                    <a:pt x="2519" y="433"/>
                    <a:pt x="2584" y="578"/>
                  </a:cubicBezTo>
                  <a:cubicBezTo>
                    <a:pt x="2584" y="578"/>
                    <a:pt x="2616" y="722"/>
                    <a:pt x="2536" y="834"/>
                  </a:cubicBezTo>
                  <a:cubicBezTo>
                    <a:pt x="2423" y="1043"/>
                    <a:pt x="2118" y="1348"/>
                    <a:pt x="2118" y="1348"/>
                  </a:cubicBezTo>
                  <a:lnTo>
                    <a:pt x="2102" y="1364"/>
                  </a:lnTo>
                  <a:cubicBezTo>
                    <a:pt x="1990" y="1476"/>
                    <a:pt x="1878" y="1781"/>
                    <a:pt x="2102" y="2070"/>
                  </a:cubicBezTo>
                  <a:cubicBezTo>
                    <a:pt x="2118" y="2102"/>
                    <a:pt x="2150" y="2150"/>
                    <a:pt x="2199" y="2198"/>
                  </a:cubicBezTo>
                  <a:cubicBezTo>
                    <a:pt x="2375" y="2471"/>
                    <a:pt x="2632" y="2840"/>
                    <a:pt x="3113" y="3305"/>
                  </a:cubicBezTo>
                  <a:cubicBezTo>
                    <a:pt x="3707" y="3883"/>
                    <a:pt x="4766" y="4300"/>
                    <a:pt x="4830" y="4316"/>
                  </a:cubicBezTo>
                  <a:cubicBezTo>
                    <a:pt x="4846" y="4316"/>
                    <a:pt x="4846" y="4316"/>
                    <a:pt x="4862" y="4332"/>
                  </a:cubicBezTo>
                  <a:cubicBezTo>
                    <a:pt x="4865" y="4332"/>
                    <a:pt x="4873" y="4332"/>
                    <a:pt x="4887" y="4332"/>
                  </a:cubicBezTo>
                  <a:cubicBezTo>
                    <a:pt x="4956" y="4332"/>
                    <a:pt x="5145" y="4321"/>
                    <a:pt x="5279" y="4187"/>
                  </a:cubicBezTo>
                  <a:cubicBezTo>
                    <a:pt x="5391" y="4091"/>
                    <a:pt x="5824" y="3530"/>
                    <a:pt x="5921" y="3417"/>
                  </a:cubicBezTo>
                  <a:cubicBezTo>
                    <a:pt x="5945" y="3393"/>
                    <a:pt x="5998" y="3359"/>
                    <a:pt x="6072" y="3359"/>
                  </a:cubicBezTo>
                  <a:cubicBezTo>
                    <a:pt x="6095" y="3359"/>
                    <a:pt x="6119" y="3362"/>
                    <a:pt x="6145" y="3369"/>
                  </a:cubicBezTo>
                  <a:cubicBezTo>
                    <a:pt x="6434" y="3497"/>
                    <a:pt x="7637" y="4091"/>
                    <a:pt x="7653" y="4107"/>
                  </a:cubicBezTo>
                  <a:cubicBezTo>
                    <a:pt x="7653" y="4107"/>
                    <a:pt x="7669" y="4139"/>
                    <a:pt x="7669" y="4187"/>
                  </a:cubicBezTo>
                  <a:cubicBezTo>
                    <a:pt x="7669" y="4412"/>
                    <a:pt x="7573" y="4861"/>
                    <a:pt x="7477" y="4973"/>
                  </a:cubicBezTo>
                  <a:lnTo>
                    <a:pt x="7445" y="4990"/>
                  </a:lnTo>
                  <a:cubicBezTo>
                    <a:pt x="7268" y="5166"/>
                    <a:pt x="6803" y="5631"/>
                    <a:pt x="6129" y="5631"/>
                  </a:cubicBezTo>
                  <a:cubicBezTo>
                    <a:pt x="5439" y="5631"/>
                    <a:pt x="3594" y="5038"/>
                    <a:pt x="2632" y="4075"/>
                  </a:cubicBezTo>
                  <a:cubicBezTo>
                    <a:pt x="1749" y="3193"/>
                    <a:pt x="819" y="2150"/>
                    <a:pt x="610" y="1235"/>
                  </a:cubicBezTo>
                  <a:cubicBezTo>
                    <a:pt x="466" y="594"/>
                    <a:pt x="450" y="257"/>
                    <a:pt x="51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2"/>
            <p:cNvSpPr/>
            <p:nvPr/>
          </p:nvSpPr>
          <p:spPr>
            <a:xfrm>
              <a:off x="1722125" y="863075"/>
              <a:ext cx="416350" cy="384275"/>
            </a:xfrm>
            <a:custGeom>
              <a:rect b="b" l="l" r="r" t="t"/>
              <a:pathLst>
                <a:path extrusionOk="0" h="15371" w="16654">
                  <a:moveTo>
                    <a:pt x="11007" y="418"/>
                  </a:moveTo>
                  <a:cubicBezTo>
                    <a:pt x="13894" y="418"/>
                    <a:pt x="16269" y="2776"/>
                    <a:pt x="16269" y="5680"/>
                  </a:cubicBezTo>
                  <a:cubicBezTo>
                    <a:pt x="16253" y="8552"/>
                    <a:pt x="13894" y="10894"/>
                    <a:pt x="11007" y="10894"/>
                  </a:cubicBezTo>
                  <a:cubicBezTo>
                    <a:pt x="10445" y="10894"/>
                    <a:pt x="9884" y="10798"/>
                    <a:pt x="9354" y="10621"/>
                  </a:cubicBezTo>
                  <a:cubicBezTo>
                    <a:pt x="9322" y="10621"/>
                    <a:pt x="9306" y="10589"/>
                    <a:pt x="9274" y="10589"/>
                  </a:cubicBezTo>
                  <a:cubicBezTo>
                    <a:pt x="9194" y="10573"/>
                    <a:pt x="9130" y="10541"/>
                    <a:pt x="9049" y="10509"/>
                  </a:cubicBezTo>
                  <a:cubicBezTo>
                    <a:pt x="9001" y="10493"/>
                    <a:pt x="8985" y="10493"/>
                    <a:pt x="8953" y="10477"/>
                  </a:cubicBezTo>
                  <a:cubicBezTo>
                    <a:pt x="8889" y="10461"/>
                    <a:pt x="8809" y="10413"/>
                    <a:pt x="8744" y="10381"/>
                  </a:cubicBezTo>
                  <a:cubicBezTo>
                    <a:pt x="8728" y="10349"/>
                    <a:pt x="8680" y="10349"/>
                    <a:pt x="8664" y="10332"/>
                  </a:cubicBezTo>
                  <a:cubicBezTo>
                    <a:pt x="8568" y="10300"/>
                    <a:pt x="8488" y="10236"/>
                    <a:pt x="8392" y="10188"/>
                  </a:cubicBezTo>
                  <a:cubicBezTo>
                    <a:pt x="8359" y="10172"/>
                    <a:pt x="8343" y="10172"/>
                    <a:pt x="8311" y="10172"/>
                  </a:cubicBezTo>
                  <a:lnTo>
                    <a:pt x="8263" y="10172"/>
                  </a:lnTo>
                  <a:cubicBezTo>
                    <a:pt x="8247" y="10172"/>
                    <a:pt x="8231" y="10172"/>
                    <a:pt x="8199" y="10188"/>
                  </a:cubicBezTo>
                  <a:lnTo>
                    <a:pt x="6418" y="10814"/>
                  </a:lnTo>
                  <a:lnTo>
                    <a:pt x="6418" y="10814"/>
                  </a:lnTo>
                  <a:lnTo>
                    <a:pt x="6787" y="8905"/>
                  </a:lnTo>
                  <a:cubicBezTo>
                    <a:pt x="6803" y="8856"/>
                    <a:pt x="6787" y="8792"/>
                    <a:pt x="6739" y="8744"/>
                  </a:cubicBezTo>
                  <a:cubicBezTo>
                    <a:pt x="6659" y="8648"/>
                    <a:pt x="6595" y="8552"/>
                    <a:pt x="6514" y="8423"/>
                  </a:cubicBezTo>
                  <a:cubicBezTo>
                    <a:pt x="6498" y="8391"/>
                    <a:pt x="6466" y="8327"/>
                    <a:pt x="6434" y="8295"/>
                  </a:cubicBezTo>
                  <a:cubicBezTo>
                    <a:pt x="6402" y="8231"/>
                    <a:pt x="6354" y="8167"/>
                    <a:pt x="6338" y="8102"/>
                  </a:cubicBezTo>
                  <a:cubicBezTo>
                    <a:pt x="6306" y="8054"/>
                    <a:pt x="6274" y="7990"/>
                    <a:pt x="6242" y="7926"/>
                  </a:cubicBezTo>
                  <a:cubicBezTo>
                    <a:pt x="6226" y="7878"/>
                    <a:pt x="6194" y="7830"/>
                    <a:pt x="6178" y="7782"/>
                  </a:cubicBezTo>
                  <a:cubicBezTo>
                    <a:pt x="6145" y="7701"/>
                    <a:pt x="6113" y="7637"/>
                    <a:pt x="6097" y="7557"/>
                  </a:cubicBezTo>
                  <a:cubicBezTo>
                    <a:pt x="6081" y="7525"/>
                    <a:pt x="6081" y="7477"/>
                    <a:pt x="6065" y="7445"/>
                  </a:cubicBezTo>
                  <a:cubicBezTo>
                    <a:pt x="6033" y="7364"/>
                    <a:pt x="6001" y="7284"/>
                    <a:pt x="5985" y="7204"/>
                  </a:cubicBezTo>
                  <a:cubicBezTo>
                    <a:pt x="5985" y="7188"/>
                    <a:pt x="5953" y="7140"/>
                    <a:pt x="5953" y="7124"/>
                  </a:cubicBezTo>
                  <a:cubicBezTo>
                    <a:pt x="5873" y="6819"/>
                    <a:pt x="5792" y="6498"/>
                    <a:pt x="5776" y="6177"/>
                  </a:cubicBezTo>
                  <a:cubicBezTo>
                    <a:pt x="5760" y="6017"/>
                    <a:pt x="5760" y="5840"/>
                    <a:pt x="5760" y="5680"/>
                  </a:cubicBezTo>
                  <a:cubicBezTo>
                    <a:pt x="5760" y="2792"/>
                    <a:pt x="8103" y="418"/>
                    <a:pt x="11007" y="418"/>
                  </a:cubicBezTo>
                  <a:close/>
                  <a:moveTo>
                    <a:pt x="4750" y="6273"/>
                  </a:moveTo>
                  <a:cubicBezTo>
                    <a:pt x="4974" y="6273"/>
                    <a:pt x="5183" y="6306"/>
                    <a:pt x="5391" y="6322"/>
                  </a:cubicBezTo>
                  <a:lnTo>
                    <a:pt x="5391" y="6386"/>
                  </a:lnTo>
                  <a:cubicBezTo>
                    <a:pt x="5423" y="6466"/>
                    <a:pt x="5423" y="6546"/>
                    <a:pt x="5440" y="6626"/>
                  </a:cubicBezTo>
                  <a:cubicBezTo>
                    <a:pt x="5440" y="6659"/>
                    <a:pt x="5456" y="6707"/>
                    <a:pt x="5456" y="6739"/>
                  </a:cubicBezTo>
                  <a:cubicBezTo>
                    <a:pt x="5472" y="6819"/>
                    <a:pt x="5488" y="6915"/>
                    <a:pt x="5520" y="6995"/>
                  </a:cubicBezTo>
                  <a:cubicBezTo>
                    <a:pt x="5552" y="7204"/>
                    <a:pt x="5632" y="7397"/>
                    <a:pt x="5696" y="7589"/>
                  </a:cubicBezTo>
                  <a:cubicBezTo>
                    <a:pt x="5712" y="7621"/>
                    <a:pt x="5712" y="7637"/>
                    <a:pt x="5728" y="7685"/>
                  </a:cubicBezTo>
                  <a:cubicBezTo>
                    <a:pt x="5760" y="7766"/>
                    <a:pt x="5792" y="7830"/>
                    <a:pt x="5841" y="7910"/>
                  </a:cubicBezTo>
                  <a:cubicBezTo>
                    <a:pt x="5857" y="7958"/>
                    <a:pt x="5873" y="8006"/>
                    <a:pt x="5889" y="8038"/>
                  </a:cubicBezTo>
                  <a:cubicBezTo>
                    <a:pt x="5921" y="8102"/>
                    <a:pt x="5953" y="8167"/>
                    <a:pt x="6001" y="8231"/>
                  </a:cubicBezTo>
                  <a:cubicBezTo>
                    <a:pt x="6033" y="8279"/>
                    <a:pt x="6065" y="8343"/>
                    <a:pt x="6097" y="8407"/>
                  </a:cubicBezTo>
                  <a:cubicBezTo>
                    <a:pt x="6113" y="8439"/>
                    <a:pt x="6161" y="8504"/>
                    <a:pt x="6178" y="8552"/>
                  </a:cubicBezTo>
                  <a:cubicBezTo>
                    <a:pt x="6242" y="8648"/>
                    <a:pt x="6322" y="8760"/>
                    <a:pt x="6370" y="8873"/>
                  </a:cubicBezTo>
                  <a:lnTo>
                    <a:pt x="6370" y="8889"/>
                  </a:lnTo>
                  <a:lnTo>
                    <a:pt x="6081" y="10445"/>
                  </a:lnTo>
                  <a:cubicBezTo>
                    <a:pt x="6033" y="10397"/>
                    <a:pt x="5953" y="10332"/>
                    <a:pt x="5873" y="10332"/>
                  </a:cubicBezTo>
                  <a:cubicBezTo>
                    <a:pt x="5728" y="10332"/>
                    <a:pt x="5616" y="10445"/>
                    <a:pt x="5616" y="10589"/>
                  </a:cubicBezTo>
                  <a:cubicBezTo>
                    <a:pt x="5616" y="10734"/>
                    <a:pt x="5728" y="10846"/>
                    <a:pt x="5873" y="10846"/>
                  </a:cubicBezTo>
                  <a:cubicBezTo>
                    <a:pt x="5937" y="10846"/>
                    <a:pt x="5969" y="10830"/>
                    <a:pt x="6017" y="10814"/>
                  </a:cubicBezTo>
                  <a:lnTo>
                    <a:pt x="6017" y="10814"/>
                  </a:lnTo>
                  <a:lnTo>
                    <a:pt x="5969" y="11054"/>
                  </a:lnTo>
                  <a:cubicBezTo>
                    <a:pt x="5953" y="11135"/>
                    <a:pt x="6001" y="11199"/>
                    <a:pt x="6033" y="11231"/>
                  </a:cubicBezTo>
                  <a:cubicBezTo>
                    <a:pt x="6065" y="11247"/>
                    <a:pt x="6081" y="11247"/>
                    <a:pt x="6097" y="11279"/>
                  </a:cubicBezTo>
                  <a:lnTo>
                    <a:pt x="6178" y="11279"/>
                  </a:lnTo>
                  <a:cubicBezTo>
                    <a:pt x="6194" y="11279"/>
                    <a:pt x="6226" y="11279"/>
                    <a:pt x="6242" y="11247"/>
                  </a:cubicBezTo>
                  <a:lnTo>
                    <a:pt x="8279" y="10557"/>
                  </a:lnTo>
                  <a:lnTo>
                    <a:pt x="8648" y="10734"/>
                  </a:lnTo>
                  <a:cubicBezTo>
                    <a:pt x="8680" y="10750"/>
                    <a:pt x="8728" y="10766"/>
                    <a:pt x="8744" y="10766"/>
                  </a:cubicBezTo>
                  <a:cubicBezTo>
                    <a:pt x="8841" y="10814"/>
                    <a:pt x="8921" y="10846"/>
                    <a:pt x="9033" y="10894"/>
                  </a:cubicBezTo>
                  <a:cubicBezTo>
                    <a:pt x="9049" y="10894"/>
                    <a:pt x="9065" y="10910"/>
                    <a:pt x="9081" y="10910"/>
                  </a:cubicBezTo>
                  <a:cubicBezTo>
                    <a:pt x="9001" y="11760"/>
                    <a:pt x="8728" y="12514"/>
                    <a:pt x="8263" y="13156"/>
                  </a:cubicBezTo>
                  <a:cubicBezTo>
                    <a:pt x="8231" y="13204"/>
                    <a:pt x="8231" y="13268"/>
                    <a:pt x="8231" y="13317"/>
                  </a:cubicBezTo>
                  <a:lnTo>
                    <a:pt x="8520" y="14841"/>
                  </a:lnTo>
                  <a:lnTo>
                    <a:pt x="8520" y="14841"/>
                  </a:lnTo>
                  <a:lnTo>
                    <a:pt x="7076" y="14343"/>
                  </a:lnTo>
                  <a:cubicBezTo>
                    <a:pt x="7056" y="14337"/>
                    <a:pt x="7033" y="14333"/>
                    <a:pt x="7010" y="14333"/>
                  </a:cubicBezTo>
                  <a:cubicBezTo>
                    <a:pt x="6977" y="14333"/>
                    <a:pt x="6944" y="14341"/>
                    <a:pt x="6916" y="14359"/>
                  </a:cubicBezTo>
                  <a:cubicBezTo>
                    <a:pt x="6258" y="14744"/>
                    <a:pt x="5520" y="14937"/>
                    <a:pt x="4750" y="14937"/>
                  </a:cubicBezTo>
                  <a:cubicBezTo>
                    <a:pt x="2375" y="14937"/>
                    <a:pt x="418" y="12996"/>
                    <a:pt x="418" y="10605"/>
                  </a:cubicBezTo>
                  <a:cubicBezTo>
                    <a:pt x="418" y="8231"/>
                    <a:pt x="2359" y="6273"/>
                    <a:pt x="4750" y="6273"/>
                  </a:cubicBezTo>
                  <a:close/>
                  <a:moveTo>
                    <a:pt x="10991" y="0"/>
                  </a:moveTo>
                  <a:cubicBezTo>
                    <a:pt x="7878" y="0"/>
                    <a:pt x="5343" y="2535"/>
                    <a:pt x="5343" y="5664"/>
                  </a:cubicBezTo>
                  <a:cubicBezTo>
                    <a:pt x="5343" y="5760"/>
                    <a:pt x="5343" y="5840"/>
                    <a:pt x="5359" y="5921"/>
                  </a:cubicBezTo>
                  <a:cubicBezTo>
                    <a:pt x="5151" y="5904"/>
                    <a:pt x="4958" y="5888"/>
                    <a:pt x="4734" y="5888"/>
                  </a:cubicBezTo>
                  <a:cubicBezTo>
                    <a:pt x="2135" y="5888"/>
                    <a:pt x="1" y="8006"/>
                    <a:pt x="1" y="10621"/>
                  </a:cubicBezTo>
                  <a:cubicBezTo>
                    <a:pt x="1" y="13220"/>
                    <a:pt x="2135" y="15354"/>
                    <a:pt x="4734" y="15354"/>
                  </a:cubicBezTo>
                  <a:cubicBezTo>
                    <a:pt x="5536" y="15354"/>
                    <a:pt x="6322" y="15145"/>
                    <a:pt x="7028" y="14760"/>
                  </a:cubicBezTo>
                  <a:lnTo>
                    <a:pt x="8712" y="15354"/>
                  </a:lnTo>
                  <a:cubicBezTo>
                    <a:pt x="8728" y="15354"/>
                    <a:pt x="8744" y="15370"/>
                    <a:pt x="8761" y="15370"/>
                  </a:cubicBezTo>
                  <a:cubicBezTo>
                    <a:pt x="8809" y="15370"/>
                    <a:pt x="8873" y="15354"/>
                    <a:pt x="8905" y="15322"/>
                  </a:cubicBezTo>
                  <a:cubicBezTo>
                    <a:pt x="8969" y="15290"/>
                    <a:pt x="8985" y="15210"/>
                    <a:pt x="8969" y="15145"/>
                  </a:cubicBezTo>
                  <a:lnTo>
                    <a:pt x="8632" y="13365"/>
                  </a:lnTo>
                  <a:cubicBezTo>
                    <a:pt x="9081" y="12691"/>
                    <a:pt x="9370" y="11937"/>
                    <a:pt x="9450" y="11119"/>
                  </a:cubicBezTo>
                  <a:cubicBezTo>
                    <a:pt x="9948" y="11247"/>
                    <a:pt x="10477" y="11327"/>
                    <a:pt x="10991" y="11327"/>
                  </a:cubicBezTo>
                  <a:cubicBezTo>
                    <a:pt x="14119" y="11295"/>
                    <a:pt x="16654" y="8776"/>
                    <a:pt x="16654" y="5664"/>
                  </a:cubicBezTo>
                  <a:cubicBezTo>
                    <a:pt x="16654" y="2551"/>
                    <a:pt x="14119" y="0"/>
                    <a:pt x="10991"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2"/>
            <p:cNvSpPr/>
            <p:nvPr/>
          </p:nvSpPr>
          <p:spPr>
            <a:xfrm>
              <a:off x="1926275" y="1037950"/>
              <a:ext cx="142425" cy="10050"/>
            </a:xfrm>
            <a:custGeom>
              <a:rect b="b" l="l" r="r" t="t"/>
              <a:pathLst>
                <a:path extrusionOk="0" h="402" w="5697">
                  <a:moveTo>
                    <a:pt x="193" y="0"/>
                  </a:moveTo>
                  <a:cubicBezTo>
                    <a:pt x="81" y="0"/>
                    <a:pt x="1" y="81"/>
                    <a:pt x="1" y="209"/>
                  </a:cubicBezTo>
                  <a:cubicBezTo>
                    <a:pt x="1" y="337"/>
                    <a:pt x="81" y="402"/>
                    <a:pt x="193" y="402"/>
                  </a:cubicBezTo>
                  <a:lnTo>
                    <a:pt x="5488" y="402"/>
                  </a:lnTo>
                  <a:cubicBezTo>
                    <a:pt x="5616" y="402"/>
                    <a:pt x="5696" y="337"/>
                    <a:pt x="5696" y="209"/>
                  </a:cubicBezTo>
                  <a:cubicBezTo>
                    <a:pt x="5696" y="81"/>
                    <a:pt x="5600" y="0"/>
                    <a:pt x="5488"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2"/>
            <p:cNvSpPr/>
            <p:nvPr/>
          </p:nvSpPr>
          <p:spPr>
            <a:xfrm>
              <a:off x="1926275" y="999450"/>
              <a:ext cx="142425" cy="10050"/>
            </a:xfrm>
            <a:custGeom>
              <a:rect b="b" l="l" r="r" t="t"/>
              <a:pathLst>
                <a:path extrusionOk="0" h="402" w="5697">
                  <a:moveTo>
                    <a:pt x="193" y="0"/>
                  </a:moveTo>
                  <a:cubicBezTo>
                    <a:pt x="81" y="0"/>
                    <a:pt x="1" y="80"/>
                    <a:pt x="1" y="209"/>
                  </a:cubicBezTo>
                  <a:cubicBezTo>
                    <a:pt x="1" y="321"/>
                    <a:pt x="81" y="401"/>
                    <a:pt x="193" y="401"/>
                  </a:cubicBezTo>
                  <a:lnTo>
                    <a:pt x="5488" y="401"/>
                  </a:lnTo>
                  <a:cubicBezTo>
                    <a:pt x="5616" y="401"/>
                    <a:pt x="5696" y="321"/>
                    <a:pt x="5696" y="209"/>
                  </a:cubicBezTo>
                  <a:cubicBezTo>
                    <a:pt x="5696" y="80"/>
                    <a:pt x="5600" y="0"/>
                    <a:pt x="5488"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2"/>
            <p:cNvSpPr/>
            <p:nvPr/>
          </p:nvSpPr>
          <p:spPr>
            <a:xfrm>
              <a:off x="1926275" y="960550"/>
              <a:ext cx="142425" cy="10050"/>
            </a:xfrm>
            <a:custGeom>
              <a:rect b="b" l="l" r="r" t="t"/>
              <a:pathLst>
                <a:path extrusionOk="0" h="402" w="5697">
                  <a:moveTo>
                    <a:pt x="193" y="0"/>
                  </a:moveTo>
                  <a:cubicBezTo>
                    <a:pt x="81" y="0"/>
                    <a:pt x="1" y="80"/>
                    <a:pt x="1" y="193"/>
                  </a:cubicBezTo>
                  <a:cubicBezTo>
                    <a:pt x="1" y="321"/>
                    <a:pt x="81" y="401"/>
                    <a:pt x="193" y="401"/>
                  </a:cubicBezTo>
                  <a:lnTo>
                    <a:pt x="5488" y="401"/>
                  </a:lnTo>
                  <a:cubicBezTo>
                    <a:pt x="5616" y="401"/>
                    <a:pt x="5696" y="321"/>
                    <a:pt x="5696" y="193"/>
                  </a:cubicBezTo>
                  <a:cubicBezTo>
                    <a:pt x="5696" y="80"/>
                    <a:pt x="5600" y="0"/>
                    <a:pt x="5488"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2"/>
            <p:cNvSpPr/>
            <p:nvPr/>
          </p:nvSpPr>
          <p:spPr>
            <a:xfrm>
              <a:off x="1802750" y="1121775"/>
              <a:ext cx="13250" cy="13250"/>
            </a:xfrm>
            <a:custGeom>
              <a:rect b="b" l="l" r="r" t="t"/>
              <a:pathLst>
                <a:path extrusionOk="0" h="530" w="530">
                  <a:moveTo>
                    <a:pt x="257" y="1"/>
                  </a:moveTo>
                  <a:cubicBezTo>
                    <a:pt x="129" y="1"/>
                    <a:pt x="1" y="129"/>
                    <a:pt x="1" y="273"/>
                  </a:cubicBezTo>
                  <a:cubicBezTo>
                    <a:pt x="1" y="402"/>
                    <a:pt x="129" y="530"/>
                    <a:pt x="257" y="530"/>
                  </a:cubicBezTo>
                  <a:cubicBezTo>
                    <a:pt x="402" y="530"/>
                    <a:pt x="530" y="402"/>
                    <a:pt x="530" y="273"/>
                  </a:cubicBezTo>
                  <a:cubicBezTo>
                    <a:pt x="530" y="129"/>
                    <a:pt x="402" y="1"/>
                    <a:pt x="25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2"/>
            <p:cNvSpPr/>
            <p:nvPr/>
          </p:nvSpPr>
          <p:spPr>
            <a:xfrm>
              <a:off x="1834425" y="1121775"/>
              <a:ext cx="13275" cy="13250"/>
            </a:xfrm>
            <a:custGeom>
              <a:rect b="b" l="l" r="r" t="t"/>
              <a:pathLst>
                <a:path extrusionOk="0" h="530" w="531">
                  <a:moveTo>
                    <a:pt x="258" y="1"/>
                  </a:moveTo>
                  <a:cubicBezTo>
                    <a:pt x="129" y="1"/>
                    <a:pt x="1" y="129"/>
                    <a:pt x="1" y="273"/>
                  </a:cubicBezTo>
                  <a:cubicBezTo>
                    <a:pt x="1" y="402"/>
                    <a:pt x="129" y="530"/>
                    <a:pt x="258" y="530"/>
                  </a:cubicBezTo>
                  <a:cubicBezTo>
                    <a:pt x="402" y="530"/>
                    <a:pt x="530" y="402"/>
                    <a:pt x="530" y="273"/>
                  </a:cubicBezTo>
                  <a:cubicBezTo>
                    <a:pt x="530" y="129"/>
                    <a:pt x="402" y="1"/>
                    <a:pt x="258"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2"/>
            <p:cNvSpPr/>
            <p:nvPr/>
          </p:nvSpPr>
          <p:spPr>
            <a:xfrm>
              <a:off x="5809600" y="4252250"/>
              <a:ext cx="320100" cy="316875"/>
            </a:xfrm>
            <a:custGeom>
              <a:rect b="b" l="l" r="r" t="t"/>
              <a:pathLst>
                <a:path extrusionOk="0" h="12675" w="12804">
                  <a:moveTo>
                    <a:pt x="7782" y="514"/>
                  </a:moveTo>
                  <a:cubicBezTo>
                    <a:pt x="7830" y="530"/>
                    <a:pt x="7862" y="530"/>
                    <a:pt x="7878" y="546"/>
                  </a:cubicBezTo>
                  <a:cubicBezTo>
                    <a:pt x="7990" y="562"/>
                    <a:pt x="8087" y="610"/>
                    <a:pt x="8183" y="626"/>
                  </a:cubicBezTo>
                  <a:cubicBezTo>
                    <a:pt x="8263" y="642"/>
                    <a:pt x="8327" y="674"/>
                    <a:pt x="8407" y="706"/>
                  </a:cubicBezTo>
                  <a:cubicBezTo>
                    <a:pt x="8440" y="723"/>
                    <a:pt x="8488" y="755"/>
                    <a:pt x="8552" y="755"/>
                  </a:cubicBezTo>
                  <a:cubicBezTo>
                    <a:pt x="8664" y="787"/>
                    <a:pt x="8792" y="851"/>
                    <a:pt x="8889" y="883"/>
                  </a:cubicBezTo>
                  <a:cubicBezTo>
                    <a:pt x="8937" y="915"/>
                    <a:pt x="8985" y="931"/>
                    <a:pt x="9033" y="947"/>
                  </a:cubicBezTo>
                  <a:cubicBezTo>
                    <a:pt x="9081" y="995"/>
                    <a:pt x="9178" y="1011"/>
                    <a:pt x="9226" y="1043"/>
                  </a:cubicBezTo>
                  <a:cubicBezTo>
                    <a:pt x="9306" y="1092"/>
                    <a:pt x="9386" y="1124"/>
                    <a:pt x="9466" y="1188"/>
                  </a:cubicBezTo>
                  <a:lnTo>
                    <a:pt x="9659" y="1316"/>
                  </a:lnTo>
                  <a:cubicBezTo>
                    <a:pt x="9739" y="1348"/>
                    <a:pt x="9787" y="1412"/>
                    <a:pt x="9867" y="1444"/>
                  </a:cubicBezTo>
                  <a:cubicBezTo>
                    <a:pt x="9883" y="1477"/>
                    <a:pt x="9932" y="1493"/>
                    <a:pt x="9948" y="1509"/>
                  </a:cubicBezTo>
                  <a:cubicBezTo>
                    <a:pt x="9627" y="1749"/>
                    <a:pt x="9274" y="1958"/>
                    <a:pt x="8905" y="2118"/>
                  </a:cubicBezTo>
                  <a:cubicBezTo>
                    <a:pt x="8616" y="1428"/>
                    <a:pt x="8231" y="883"/>
                    <a:pt x="7782" y="514"/>
                  </a:cubicBezTo>
                  <a:close/>
                  <a:moveTo>
                    <a:pt x="5102" y="530"/>
                  </a:moveTo>
                  <a:cubicBezTo>
                    <a:pt x="4653" y="899"/>
                    <a:pt x="4300" y="1444"/>
                    <a:pt x="3979" y="2134"/>
                  </a:cubicBezTo>
                  <a:cubicBezTo>
                    <a:pt x="3610" y="1974"/>
                    <a:pt x="3274" y="1765"/>
                    <a:pt x="2937" y="1525"/>
                  </a:cubicBezTo>
                  <a:cubicBezTo>
                    <a:pt x="2921" y="1493"/>
                    <a:pt x="2937" y="1477"/>
                    <a:pt x="2969" y="1444"/>
                  </a:cubicBezTo>
                  <a:cubicBezTo>
                    <a:pt x="3049" y="1396"/>
                    <a:pt x="3113" y="1348"/>
                    <a:pt x="3193" y="1316"/>
                  </a:cubicBezTo>
                  <a:lnTo>
                    <a:pt x="3370" y="1188"/>
                  </a:lnTo>
                  <a:cubicBezTo>
                    <a:pt x="3450" y="1140"/>
                    <a:pt x="3530" y="1108"/>
                    <a:pt x="3610" y="1043"/>
                  </a:cubicBezTo>
                  <a:cubicBezTo>
                    <a:pt x="3675" y="1011"/>
                    <a:pt x="3739" y="995"/>
                    <a:pt x="3819" y="947"/>
                  </a:cubicBezTo>
                  <a:cubicBezTo>
                    <a:pt x="3851" y="931"/>
                    <a:pt x="3915" y="899"/>
                    <a:pt x="3963" y="883"/>
                  </a:cubicBezTo>
                  <a:cubicBezTo>
                    <a:pt x="4076" y="835"/>
                    <a:pt x="4204" y="787"/>
                    <a:pt x="4316" y="739"/>
                  </a:cubicBezTo>
                  <a:cubicBezTo>
                    <a:pt x="4364" y="723"/>
                    <a:pt x="4397" y="706"/>
                    <a:pt x="4461" y="706"/>
                  </a:cubicBezTo>
                  <a:cubicBezTo>
                    <a:pt x="4541" y="690"/>
                    <a:pt x="4605" y="642"/>
                    <a:pt x="4669" y="626"/>
                  </a:cubicBezTo>
                  <a:cubicBezTo>
                    <a:pt x="4782" y="578"/>
                    <a:pt x="4878" y="562"/>
                    <a:pt x="4974" y="546"/>
                  </a:cubicBezTo>
                  <a:cubicBezTo>
                    <a:pt x="5022" y="546"/>
                    <a:pt x="5054" y="530"/>
                    <a:pt x="5102" y="530"/>
                  </a:cubicBezTo>
                  <a:close/>
                  <a:moveTo>
                    <a:pt x="6209" y="370"/>
                  </a:moveTo>
                  <a:lnTo>
                    <a:pt x="6209" y="2648"/>
                  </a:lnTo>
                  <a:cubicBezTo>
                    <a:pt x="5536" y="2632"/>
                    <a:pt x="4894" y="2487"/>
                    <a:pt x="4284" y="2279"/>
                  </a:cubicBezTo>
                  <a:cubicBezTo>
                    <a:pt x="4766" y="1188"/>
                    <a:pt x="5439" y="466"/>
                    <a:pt x="6209" y="370"/>
                  </a:cubicBezTo>
                  <a:close/>
                  <a:moveTo>
                    <a:pt x="6611" y="370"/>
                  </a:moveTo>
                  <a:cubicBezTo>
                    <a:pt x="7365" y="466"/>
                    <a:pt x="8022" y="1188"/>
                    <a:pt x="8536" y="2279"/>
                  </a:cubicBezTo>
                  <a:cubicBezTo>
                    <a:pt x="7926" y="2519"/>
                    <a:pt x="7284" y="2632"/>
                    <a:pt x="6611" y="2648"/>
                  </a:cubicBezTo>
                  <a:lnTo>
                    <a:pt x="6611" y="370"/>
                  </a:lnTo>
                  <a:close/>
                  <a:moveTo>
                    <a:pt x="8664" y="2632"/>
                  </a:moveTo>
                  <a:cubicBezTo>
                    <a:pt x="9033" y="3594"/>
                    <a:pt x="9274" y="4798"/>
                    <a:pt x="9290" y="6097"/>
                  </a:cubicBezTo>
                  <a:lnTo>
                    <a:pt x="6595" y="6097"/>
                  </a:lnTo>
                  <a:lnTo>
                    <a:pt x="6595" y="3049"/>
                  </a:lnTo>
                  <a:lnTo>
                    <a:pt x="6611" y="3049"/>
                  </a:lnTo>
                  <a:cubicBezTo>
                    <a:pt x="7333" y="3033"/>
                    <a:pt x="8022" y="2888"/>
                    <a:pt x="8664" y="2632"/>
                  </a:cubicBezTo>
                  <a:close/>
                  <a:moveTo>
                    <a:pt x="2568" y="1765"/>
                  </a:moveTo>
                  <a:cubicBezTo>
                    <a:pt x="2953" y="2054"/>
                    <a:pt x="3354" y="2311"/>
                    <a:pt x="3771" y="2487"/>
                  </a:cubicBezTo>
                  <a:cubicBezTo>
                    <a:pt x="3386" y="3498"/>
                    <a:pt x="3161" y="4765"/>
                    <a:pt x="3129" y="6129"/>
                  </a:cubicBezTo>
                  <a:lnTo>
                    <a:pt x="450" y="6129"/>
                  </a:lnTo>
                  <a:cubicBezTo>
                    <a:pt x="514" y="4380"/>
                    <a:pt x="1316" y="2840"/>
                    <a:pt x="2568" y="1765"/>
                  </a:cubicBezTo>
                  <a:close/>
                  <a:moveTo>
                    <a:pt x="4140" y="2648"/>
                  </a:moveTo>
                  <a:cubicBezTo>
                    <a:pt x="4798" y="2888"/>
                    <a:pt x="5471" y="3033"/>
                    <a:pt x="6193" y="3081"/>
                  </a:cubicBezTo>
                  <a:lnTo>
                    <a:pt x="6193" y="6129"/>
                  </a:lnTo>
                  <a:lnTo>
                    <a:pt x="3514" y="6129"/>
                  </a:lnTo>
                  <a:cubicBezTo>
                    <a:pt x="3530" y="4814"/>
                    <a:pt x="3755" y="3610"/>
                    <a:pt x="4140" y="2648"/>
                  </a:cubicBezTo>
                  <a:close/>
                  <a:moveTo>
                    <a:pt x="10252" y="1765"/>
                  </a:moveTo>
                  <a:cubicBezTo>
                    <a:pt x="11488" y="2824"/>
                    <a:pt x="12322" y="4380"/>
                    <a:pt x="12370" y="6129"/>
                  </a:cubicBezTo>
                  <a:lnTo>
                    <a:pt x="9691" y="6129"/>
                  </a:lnTo>
                  <a:cubicBezTo>
                    <a:pt x="9675" y="4765"/>
                    <a:pt x="9434" y="3498"/>
                    <a:pt x="9049" y="2487"/>
                  </a:cubicBezTo>
                  <a:cubicBezTo>
                    <a:pt x="9466" y="2295"/>
                    <a:pt x="9867" y="2054"/>
                    <a:pt x="10252" y="1765"/>
                  </a:cubicBezTo>
                  <a:close/>
                  <a:moveTo>
                    <a:pt x="9290" y="6530"/>
                  </a:moveTo>
                  <a:cubicBezTo>
                    <a:pt x="9274" y="7830"/>
                    <a:pt x="9049" y="9033"/>
                    <a:pt x="8664" y="9996"/>
                  </a:cubicBezTo>
                  <a:cubicBezTo>
                    <a:pt x="8006" y="9755"/>
                    <a:pt x="7333" y="9611"/>
                    <a:pt x="6611" y="9562"/>
                  </a:cubicBezTo>
                  <a:lnTo>
                    <a:pt x="6611" y="6530"/>
                  </a:lnTo>
                  <a:close/>
                  <a:moveTo>
                    <a:pt x="6209" y="6546"/>
                  </a:moveTo>
                  <a:lnTo>
                    <a:pt x="6209" y="9595"/>
                  </a:lnTo>
                  <a:cubicBezTo>
                    <a:pt x="5488" y="9611"/>
                    <a:pt x="4782" y="9755"/>
                    <a:pt x="4140" y="10012"/>
                  </a:cubicBezTo>
                  <a:cubicBezTo>
                    <a:pt x="3771" y="9049"/>
                    <a:pt x="3530" y="7846"/>
                    <a:pt x="3514" y="6546"/>
                  </a:cubicBezTo>
                  <a:close/>
                  <a:moveTo>
                    <a:pt x="3129" y="6546"/>
                  </a:moveTo>
                  <a:cubicBezTo>
                    <a:pt x="3161" y="7910"/>
                    <a:pt x="3402" y="9177"/>
                    <a:pt x="3771" y="10172"/>
                  </a:cubicBezTo>
                  <a:cubicBezTo>
                    <a:pt x="3354" y="10349"/>
                    <a:pt x="2953" y="10589"/>
                    <a:pt x="2568" y="10894"/>
                  </a:cubicBezTo>
                  <a:cubicBezTo>
                    <a:pt x="1332" y="9835"/>
                    <a:pt x="514" y="8295"/>
                    <a:pt x="450" y="6546"/>
                  </a:cubicBezTo>
                  <a:close/>
                  <a:moveTo>
                    <a:pt x="12386" y="6546"/>
                  </a:moveTo>
                  <a:cubicBezTo>
                    <a:pt x="12322" y="8263"/>
                    <a:pt x="11520" y="9835"/>
                    <a:pt x="10252" y="10894"/>
                  </a:cubicBezTo>
                  <a:cubicBezTo>
                    <a:pt x="9867" y="10621"/>
                    <a:pt x="9466" y="10349"/>
                    <a:pt x="9049" y="10172"/>
                  </a:cubicBezTo>
                  <a:cubicBezTo>
                    <a:pt x="9434" y="9177"/>
                    <a:pt x="9675" y="7910"/>
                    <a:pt x="9691" y="6546"/>
                  </a:cubicBezTo>
                  <a:close/>
                  <a:moveTo>
                    <a:pt x="8873" y="10509"/>
                  </a:moveTo>
                  <a:cubicBezTo>
                    <a:pt x="9226" y="10669"/>
                    <a:pt x="9579" y="10878"/>
                    <a:pt x="9916" y="11119"/>
                  </a:cubicBezTo>
                  <a:cubicBezTo>
                    <a:pt x="9916" y="11151"/>
                    <a:pt x="9883" y="11183"/>
                    <a:pt x="9851" y="11199"/>
                  </a:cubicBezTo>
                  <a:cubicBezTo>
                    <a:pt x="9771" y="11263"/>
                    <a:pt x="9707" y="11295"/>
                    <a:pt x="9627" y="11343"/>
                  </a:cubicBezTo>
                  <a:lnTo>
                    <a:pt x="9450" y="11456"/>
                  </a:lnTo>
                  <a:cubicBezTo>
                    <a:pt x="9370" y="11504"/>
                    <a:pt x="9290" y="11536"/>
                    <a:pt x="9210" y="11600"/>
                  </a:cubicBezTo>
                  <a:cubicBezTo>
                    <a:pt x="9145" y="11632"/>
                    <a:pt x="9097" y="11664"/>
                    <a:pt x="9017" y="11696"/>
                  </a:cubicBezTo>
                  <a:cubicBezTo>
                    <a:pt x="8969" y="11712"/>
                    <a:pt x="8905" y="11744"/>
                    <a:pt x="8873" y="11760"/>
                  </a:cubicBezTo>
                  <a:cubicBezTo>
                    <a:pt x="8744" y="11825"/>
                    <a:pt x="8632" y="11857"/>
                    <a:pt x="8536" y="11905"/>
                  </a:cubicBezTo>
                  <a:cubicBezTo>
                    <a:pt x="8488" y="11921"/>
                    <a:pt x="8440" y="11937"/>
                    <a:pt x="8391" y="11937"/>
                  </a:cubicBezTo>
                  <a:cubicBezTo>
                    <a:pt x="8311" y="11953"/>
                    <a:pt x="8247" y="12001"/>
                    <a:pt x="8167" y="12017"/>
                  </a:cubicBezTo>
                  <a:cubicBezTo>
                    <a:pt x="8071" y="12065"/>
                    <a:pt x="7974" y="12081"/>
                    <a:pt x="7862" y="12097"/>
                  </a:cubicBezTo>
                  <a:cubicBezTo>
                    <a:pt x="7830" y="12097"/>
                    <a:pt x="7782" y="12113"/>
                    <a:pt x="7750" y="12113"/>
                  </a:cubicBezTo>
                  <a:cubicBezTo>
                    <a:pt x="8183" y="11744"/>
                    <a:pt x="8552" y="11199"/>
                    <a:pt x="8873" y="10509"/>
                  </a:cubicBezTo>
                  <a:close/>
                  <a:moveTo>
                    <a:pt x="3899" y="10557"/>
                  </a:moveTo>
                  <a:cubicBezTo>
                    <a:pt x="4201" y="11225"/>
                    <a:pt x="4566" y="11766"/>
                    <a:pt x="5009" y="12150"/>
                  </a:cubicBezTo>
                  <a:lnTo>
                    <a:pt x="5009" y="12150"/>
                  </a:lnTo>
                  <a:cubicBezTo>
                    <a:pt x="4988" y="12134"/>
                    <a:pt x="4955" y="12113"/>
                    <a:pt x="4942" y="12113"/>
                  </a:cubicBezTo>
                  <a:cubicBezTo>
                    <a:pt x="4846" y="12097"/>
                    <a:pt x="4733" y="12065"/>
                    <a:pt x="4637" y="12033"/>
                  </a:cubicBezTo>
                  <a:cubicBezTo>
                    <a:pt x="4557" y="12017"/>
                    <a:pt x="4493" y="12001"/>
                    <a:pt x="4413" y="11953"/>
                  </a:cubicBezTo>
                  <a:cubicBezTo>
                    <a:pt x="4381" y="11937"/>
                    <a:pt x="4332" y="11921"/>
                    <a:pt x="4284" y="11921"/>
                  </a:cubicBezTo>
                  <a:cubicBezTo>
                    <a:pt x="4156" y="11873"/>
                    <a:pt x="4044" y="11825"/>
                    <a:pt x="3915" y="11776"/>
                  </a:cubicBezTo>
                  <a:cubicBezTo>
                    <a:pt x="3883" y="11760"/>
                    <a:pt x="3819" y="11728"/>
                    <a:pt x="3771" y="11712"/>
                  </a:cubicBezTo>
                  <a:cubicBezTo>
                    <a:pt x="3723" y="11680"/>
                    <a:pt x="3643" y="11664"/>
                    <a:pt x="3578" y="11616"/>
                  </a:cubicBezTo>
                  <a:cubicBezTo>
                    <a:pt x="3498" y="11568"/>
                    <a:pt x="3418" y="11536"/>
                    <a:pt x="3338" y="11472"/>
                  </a:cubicBezTo>
                  <a:lnTo>
                    <a:pt x="3161" y="11359"/>
                  </a:lnTo>
                  <a:cubicBezTo>
                    <a:pt x="3065" y="11311"/>
                    <a:pt x="3017" y="11247"/>
                    <a:pt x="2937" y="11215"/>
                  </a:cubicBezTo>
                  <a:cubicBezTo>
                    <a:pt x="2921" y="11199"/>
                    <a:pt x="2872" y="11167"/>
                    <a:pt x="2856" y="11151"/>
                  </a:cubicBezTo>
                  <a:cubicBezTo>
                    <a:pt x="3177" y="10910"/>
                    <a:pt x="3530" y="10718"/>
                    <a:pt x="3899" y="10557"/>
                  </a:cubicBezTo>
                  <a:close/>
                  <a:moveTo>
                    <a:pt x="6209" y="9996"/>
                  </a:moveTo>
                  <a:lnTo>
                    <a:pt x="6209" y="12274"/>
                  </a:lnTo>
                  <a:cubicBezTo>
                    <a:pt x="5439" y="12178"/>
                    <a:pt x="4782" y="11456"/>
                    <a:pt x="4284" y="10381"/>
                  </a:cubicBezTo>
                  <a:cubicBezTo>
                    <a:pt x="4878" y="10140"/>
                    <a:pt x="5520" y="10012"/>
                    <a:pt x="6209" y="9996"/>
                  </a:cubicBezTo>
                  <a:close/>
                  <a:moveTo>
                    <a:pt x="6611" y="9996"/>
                  </a:moveTo>
                  <a:cubicBezTo>
                    <a:pt x="7268" y="10012"/>
                    <a:pt x="7910" y="10156"/>
                    <a:pt x="8536" y="10381"/>
                  </a:cubicBezTo>
                  <a:cubicBezTo>
                    <a:pt x="8054" y="11456"/>
                    <a:pt x="7365" y="12178"/>
                    <a:pt x="6611" y="12274"/>
                  </a:cubicBezTo>
                  <a:lnTo>
                    <a:pt x="6611" y="9996"/>
                  </a:lnTo>
                  <a:close/>
                  <a:moveTo>
                    <a:pt x="6402" y="1"/>
                  </a:moveTo>
                  <a:cubicBezTo>
                    <a:pt x="6242" y="1"/>
                    <a:pt x="6081" y="1"/>
                    <a:pt x="5921" y="33"/>
                  </a:cubicBezTo>
                  <a:lnTo>
                    <a:pt x="5808" y="33"/>
                  </a:lnTo>
                  <a:lnTo>
                    <a:pt x="5375" y="81"/>
                  </a:lnTo>
                  <a:cubicBezTo>
                    <a:pt x="5327" y="81"/>
                    <a:pt x="5279" y="113"/>
                    <a:pt x="5215" y="113"/>
                  </a:cubicBezTo>
                  <a:lnTo>
                    <a:pt x="4926" y="161"/>
                  </a:lnTo>
                  <a:cubicBezTo>
                    <a:pt x="4814" y="193"/>
                    <a:pt x="4733" y="209"/>
                    <a:pt x="4653" y="241"/>
                  </a:cubicBezTo>
                  <a:cubicBezTo>
                    <a:pt x="4573" y="273"/>
                    <a:pt x="4525" y="289"/>
                    <a:pt x="4445" y="305"/>
                  </a:cubicBezTo>
                  <a:cubicBezTo>
                    <a:pt x="4364" y="321"/>
                    <a:pt x="4252" y="370"/>
                    <a:pt x="4172" y="386"/>
                  </a:cubicBezTo>
                  <a:cubicBezTo>
                    <a:pt x="4076" y="434"/>
                    <a:pt x="3995" y="466"/>
                    <a:pt x="3899" y="482"/>
                  </a:cubicBezTo>
                  <a:cubicBezTo>
                    <a:pt x="3819" y="530"/>
                    <a:pt x="3755" y="546"/>
                    <a:pt x="3675" y="594"/>
                  </a:cubicBezTo>
                  <a:cubicBezTo>
                    <a:pt x="3594" y="626"/>
                    <a:pt x="3498" y="674"/>
                    <a:pt x="3418" y="706"/>
                  </a:cubicBezTo>
                  <a:cubicBezTo>
                    <a:pt x="3338" y="755"/>
                    <a:pt x="3274" y="787"/>
                    <a:pt x="3193" y="835"/>
                  </a:cubicBezTo>
                  <a:cubicBezTo>
                    <a:pt x="3113" y="867"/>
                    <a:pt x="3033" y="931"/>
                    <a:pt x="2937" y="995"/>
                  </a:cubicBezTo>
                  <a:cubicBezTo>
                    <a:pt x="2872" y="1027"/>
                    <a:pt x="2840" y="1043"/>
                    <a:pt x="2776" y="1092"/>
                  </a:cubicBezTo>
                  <a:cubicBezTo>
                    <a:pt x="2680" y="1172"/>
                    <a:pt x="2568" y="1236"/>
                    <a:pt x="2471" y="1316"/>
                  </a:cubicBezTo>
                  <a:cubicBezTo>
                    <a:pt x="2455" y="1332"/>
                    <a:pt x="2407" y="1348"/>
                    <a:pt x="2391" y="1364"/>
                  </a:cubicBezTo>
                  <a:lnTo>
                    <a:pt x="2391" y="1396"/>
                  </a:lnTo>
                  <a:cubicBezTo>
                    <a:pt x="947" y="2551"/>
                    <a:pt x="1" y="4364"/>
                    <a:pt x="1" y="6338"/>
                  </a:cubicBezTo>
                  <a:cubicBezTo>
                    <a:pt x="1" y="8327"/>
                    <a:pt x="931" y="10140"/>
                    <a:pt x="2391" y="11295"/>
                  </a:cubicBezTo>
                  <a:lnTo>
                    <a:pt x="2391" y="11311"/>
                  </a:lnTo>
                  <a:cubicBezTo>
                    <a:pt x="2407" y="11343"/>
                    <a:pt x="2455" y="11359"/>
                    <a:pt x="2471" y="11375"/>
                  </a:cubicBezTo>
                  <a:cubicBezTo>
                    <a:pt x="2568" y="11456"/>
                    <a:pt x="2680" y="11520"/>
                    <a:pt x="2776" y="11600"/>
                  </a:cubicBezTo>
                  <a:cubicBezTo>
                    <a:pt x="2840" y="11632"/>
                    <a:pt x="2872" y="11680"/>
                    <a:pt x="2937" y="11696"/>
                  </a:cubicBezTo>
                  <a:cubicBezTo>
                    <a:pt x="3017" y="11760"/>
                    <a:pt x="3097" y="11793"/>
                    <a:pt x="3193" y="11857"/>
                  </a:cubicBezTo>
                  <a:cubicBezTo>
                    <a:pt x="3274" y="11905"/>
                    <a:pt x="3338" y="11937"/>
                    <a:pt x="3418" y="11985"/>
                  </a:cubicBezTo>
                  <a:cubicBezTo>
                    <a:pt x="3498" y="12017"/>
                    <a:pt x="3594" y="12065"/>
                    <a:pt x="3675" y="12097"/>
                  </a:cubicBezTo>
                  <a:cubicBezTo>
                    <a:pt x="3755" y="12145"/>
                    <a:pt x="3819" y="12162"/>
                    <a:pt x="3899" y="12194"/>
                  </a:cubicBezTo>
                  <a:cubicBezTo>
                    <a:pt x="3979" y="12242"/>
                    <a:pt x="4076" y="12274"/>
                    <a:pt x="4172" y="12306"/>
                  </a:cubicBezTo>
                  <a:cubicBezTo>
                    <a:pt x="4252" y="12338"/>
                    <a:pt x="4332" y="12354"/>
                    <a:pt x="4445" y="12386"/>
                  </a:cubicBezTo>
                  <a:cubicBezTo>
                    <a:pt x="4525" y="12402"/>
                    <a:pt x="4573" y="12418"/>
                    <a:pt x="4653" y="12434"/>
                  </a:cubicBezTo>
                  <a:cubicBezTo>
                    <a:pt x="4733" y="12466"/>
                    <a:pt x="4846" y="12482"/>
                    <a:pt x="4926" y="12514"/>
                  </a:cubicBezTo>
                  <a:lnTo>
                    <a:pt x="5215" y="12579"/>
                  </a:lnTo>
                  <a:cubicBezTo>
                    <a:pt x="5279" y="12579"/>
                    <a:pt x="5327" y="12595"/>
                    <a:pt x="5375" y="12595"/>
                  </a:cubicBezTo>
                  <a:lnTo>
                    <a:pt x="5808" y="12659"/>
                  </a:lnTo>
                  <a:lnTo>
                    <a:pt x="5921" y="12659"/>
                  </a:lnTo>
                  <a:cubicBezTo>
                    <a:pt x="6081" y="12675"/>
                    <a:pt x="6242" y="12675"/>
                    <a:pt x="6402" y="12675"/>
                  </a:cubicBezTo>
                  <a:cubicBezTo>
                    <a:pt x="6562" y="12675"/>
                    <a:pt x="6723" y="12675"/>
                    <a:pt x="6883" y="12659"/>
                  </a:cubicBezTo>
                  <a:lnTo>
                    <a:pt x="7012" y="12659"/>
                  </a:lnTo>
                  <a:lnTo>
                    <a:pt x="7429" y="12595"/>
                  </a:lnTo>
                  <a:cubicBezTo>
                    <a:pt x="7493" y="12595"/>
                    <a:pt x="7525" y="12579"/>
                    <a:pt x="7589" y="12579"/>
                  </a:cubicBezTo>
                  <a:lnTo>
                    <a:pt x="7894" y="12514"/>
                  </a:lnTo>
                  <a:cubicBezTo>
                    <a:pt x="7990" y="12498"/>
                    <a:pt x="8071" y="12482"/>
                    <a:pt x="8151" y="12434"/>
                  </a:cubicBezTo>
                  <a:cubicBezTo>
                    <a:pt x="8231" y="12418"/>
                    <a:pt x="8295" y="12402"/>
                    <a:pt x="8375" y="12386"/>
                  </a:cubicBezTo>
                  <a:cubicBezTo>
                    <a:pt x="8456" y="12354"/>
                    <a:pt x="8552" y="12322"/>
                    <a:pt x="8632" y="12306"/>
                  </a:cubicBezTo>
                  <a:cubicBezTo>
                    <a:pt x="8728" y="12258"/>
                    <a:pt x="8809" y="12226"/>
                    <a:pt x="8905" y="12194"/>
                  </a:cubicBezTo>
                  <a:cubicBezTo>
                    <a:pt x="8985" y="12162"/>
                    <a:pt x="9049" y="12145"/>
                    <a:pt x="9129" y="12097"/>
                  </a:cubicBezTo>
                  <a:cubicBezTo>
                    <a:pt x="9210" y="12065"/>
                    <a:pt x="9306" y="12017"/>
                    <a:pt x="9386" y="11985"/>
                  </a:cubicBezTo>
                  <a:cubicBezTo>
                    <a:pt x="9466" y="11937"/>
                    <a:pt x="9530" y="11905"/>
                    <a:pt x="9611" y="11857"/>
                  </a:cubicBezTo>
                  <a:cubicBezTo>
                    <a:pt x="9691" y="11825"/>
                    <a:pt x="9771" y="11760"/>
                    <a:pt x="9867" y="11696"/>
                  </a:cubicBezTo>
                  <a:cubicBezTo>
                    <a:pt x="9932" y="11664"/>
                    <a:pt x="9980" y="11632"/>
                    <a:pt x="10028" y="11600"/>
                  </a:cubicBezTo>
                  <a:cubicBezTo>
                    <a:pt x="10140" y="11520"/>
                    <a:pt x="10236" y="11456"/>
                    <a:pt x="10333" y="11375"/>
                  </a:cubicBezTo>
                  <a:cubicBezTo>
                    <a:pt x="10349" y="11359"/>
                    <a:pt x="10397" y="11343"/>
                    <a:pt x="10413" y="11311"/>
                  </a:cubicBezTo>
                  <a:lnTo>
                    <a:pt x="10413" y="11295"/>
                  </a:lnTo>
                  <a:cubicBezTo>
                    <a:pt x="11857" y="10140"/>
                    <a:pt x="12803" y="8327"/>
                    <a:pt x="12803" y="6338"/>
                  </a:cubicBezTo>
                  <a:cubicBezTo>
                    <a:pt x="12803" y="4364"/>
                    <a:pt x="11857" y="2535"/>
                    <a:pt x="10413" y="1364"/>
                  </a:cubicBezTo>
                  <a:cubicBezTo>
                    <a:pt x="10381" y="1348"/>
                    <a:pt x="10349" y="1332"/>
                    <a:pt x="10333" y="1316"/>
                  </a:cubicBezTo>
                  <a:cubicBezTo>
                    <a:pt x="10236" y="1236"/>
                    <a:pt x="10140" y="1172"/>
                    <a:pt x="10028" y="1092"/>
                  </a:cubicBezTo>
                  <a:cubicBezTo>
                    <a:pt x="9980" y="1043"/>
                    <a:pt x="9932" y="1011"/>
                    <a:pt x="9867" y="995"/>
                  </a:cubicBezTo>
                  <a:cubicBezTo>
                    <a:pt x="9787" y="931"/>
                    <a:pt x="9707" y="883"/>
                    <a:pt x="9611" y="835"/>
                  </a:cubicBezTo>
                  <a:cubicBezTo>
                    <a:pt x="9530" y="787"/>
                    <a:pt x="9466" y="755"/>
                    <a:pt x="9386" y="706"/>
                  </a:cubicBezTo>
                  <a:cubicBezTo>
                    <a:pt x="9306" y="674"/>
                    <a:pt x="9210" y="626"/>
                    <a:pt x="9129" y="594"/>
                  </a:cubicBezTo>
                  <a:cubicBezTo>
                    <a:pt x="9049" y="546"/>
                    <a:pt x="8985" y="530"/>
                    <a:pt x="8905" y="482"/>
                  </a:cubicBezTo>
                  <a:cubicBezTo>
                    <a:pt x="8825" y="450"/>
                    <a:pt x="8728" y="402"/>
                    <a:pt x="8632" y="386"/>
                  </a:cubicBezTo>
                  <a:cubicBezTo>
                    <a:pt x="8552" y="354"/>
                    <a:pt x="8472" y="321"/>
                    <a:pt x="8375" y="305"/>
                  </a:cubicBezTo>
                  <a:cubicBezTo>
                    <a:pt x="8295" y="289"/>
                    <a:pt x="8231" y="273"/>
                    <a:pt x="8151" y="241"/>
                  </a:cubicBezTo>
                  <a:cubicBezTo>
                    <a:pt x="8071" y="225"/>
                    <a:pt x="7974" y="209"/>
                    <a:pt x="7894" y="161"/>
                  </a:cubicBezTo>
                  <a:lnTo>
                    <a:pt x="7589" y="113"/>
                  </a:lnTo>
                  <a:cubicBezTo>
                    <a:pt x="7525" y="113"/>
                    <a:pt x="7493" y="81"/>
                    <a:pt x="7429" y="81"/>
                  </a:cubicBezTo>
                  <a:lnTo>
                    <a:pt x="7012" y="33"/>
                  </a:lnTo>
                  <a:lnTo>
                    <a:pt x="6883" y="33"/>
                  </a:lnTo>
                  <a:cubicBezTo>
                    <a:pt x="6723" y="1"/>
                    <a:pt x="6562" y="1"/>
                    <a:pt x="640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2"/>
            <p:cNvSpPr/>
            <p:nvPr/>
          </p:nvSpPr>
          <p:spPr>
            <a:xfrm>
              <a:off x="238525" y="4091425"/>
              <a:ext cx="336925" cy="205775"/>
            </a:xfrm>
            <a:custGeom>
              <a:rect b="b" l="l" r="r" t="t"/>
              <a:pathLst>
                <a:path extrusionOk="0" h="8231" w="13477">
                  <a:moveTo>
                    <a:pt x="7813" y="417"/>
                  </a:moveTo>
                  <a:cubicBezTo>
                    <a:pt x="9530" y="417"/>
                    <a:pt x="10958" y="1829"/>
                    <a:pt x="10958" y="3578"/>
                  </a:cubicBezTo>
                  <a:cubicBezTo>
                    <a:pt x="10958" y="3674"/>
                    <a:pt x="11038" y="3770"/>
                    <a:pt x="11150" y="3770"/>
                  </a:cubicBezTo>
                  <a:cubicBezTo>
                    <a:pt x="12257" y="3819"/>
                    <a:pt x="13108" y="4717"/>
                    <a:pt x="13108" y="5824"/>
                  </a:cubicBezTo>
                  <a:cubicBezTo>
                    <a:pt x="13108" y="6947"/>
                    <a:pt x="12177" y="7861"/>
                    <a:pt x="11054" y="7861"/>
                  </a:cubicBezTo>
                  <a:lnTo>
                    <a:pt x="2455" y="7861"/>
                  </a:lnTo>
                  <a:cubicBezTo>
                    <a:pt x="1332" y="7845"/>
                    <a:pt x="401" y="6947"/>
                    <a:pt x="401" y="5792"/>
                  </a:cubicBezTo>
                  <a:cubicBezTo>
                    <a:pt x="401" y="4781"/>
                    <a:pt x="1171" y="3915"/>
                    <a:pt x="2166" y="3770"/>
                  </a:cubicBezTo>
                  <a:cubicBezTo>
                    <a:pt x="2278" y="3754"/>
                    <a:pt x="2358" y="3674"/>
                    <a:pt x="2358" y="3578"/>
                  </a:cubicBezTo>
                  <a:lnTo>
                    <a:pt x="2358" y="3546"/>
                  </a:lnTo>
                  <a:cubicBezTo>
                    <a:pt x="2358" y="2712"/>
                    <a:pt x="3032" y="2022"/>
                    <a:pt x="3867" y="2022"/>
                  </a:cubicBezTo>
                  <a:cubicBezTo>
                    <a:pt x="4155" y="2022"/>
                    <a:pt x="4444" y="2102"/>
                    <a:pt x="4701" y="2262"/>
                  </a:cubicBezTo>
                  <a:cubicBezTo>
                    <a:pt x="4721" y="2293"/>
                    <a:pt x="4754" y="2304"/>
                    <a:pt x="4792" y="2304"/>
                  </a:cubicBezTo>
                  <a:cubicBezTo>
                    <a:pt x="4814" y="2304"/>
                    <a:pt x="4838" y="2300"/>
                    <a:pt x="4861" y="2294"/>
                  </a:cubicBezTo>
                  <a:cubicBezTo>
                    <a:pt x="4925" y="2262"/>
                    <a:pt x="4957" y="2230"/>
                    <a:pt x="4974" y="2182"/>
                  </a:cubicBezTo>
                  <a:cubicBezTo>
                    <a:pt x="5503" y="1107"/>
                    <a:pt x="6578" y="417"/>
                    <a:pt x="7813" y="417"/>
                  </a:cubicBezTo>
                  <a:close/>
                  <a:moveTo>
                    <a:pt x="7797" y="0"/>
                  </a:moveTo>
                  <a:cubicBezTo>
                    <a:pt x="6498" y="0"/>
                    <a:pt x="5343" y="690"/>
                    <a:pt x="4717" y="1813"/>
                  </a:cubicBezTo>
                  <a:cubicBezTo>
                    <a:pt x="4460" y="1685"/>
                    <a:pt x="4171" y="1605"/>
                    <a:pt x="3867" y="1605"/>
                  </a:cubicBezTo>
                  <a:cubicBezTo>
                    <a:pt x="2856" y="1605"/>
                    <a:pt x="2022" y="2391"/>
                    <a:pt x="1941" y="3385"/>
                  </a:cubicBezTo>
                  <a:cubicBezTo>
                    <a:pt x="818" y="3626"/>
                    <a:pt x="0" y="4621"/>
                    <a:pt x="0" y="5776"/>
                  </a:cubicBezTo>
                  <a:cubicBezTo>
                    <a:pt x="0" y="7123"/>
                    <a:pt x="1107" y="8230"/>
                    <a:pt x="2455" y="8230"/>
                  </a:cubicBezTo>
                  <a:lnTo>
                    <a:pt x="11054" y="8230"/>
                  </a:lnTo>
                  <a:cubicBezTo>
                    <a:pt x="11064" y="8231"/>
                    <a:pt x="11073" y="8231"/>
                    <a:pt x="11083" y="8231"/>
                  </a:cubicBezTo>
                  <a:cubicBezTo>
                    <a:pt x="12401" y="8231"/>
                    <a:pt x="13477" y="7146"/>
                    <a:pt x="13477" y="5792"/>
                  </a:cubicBezTo>
                  <a:cubicBezTo>
                    <a:pt x="13477" y="4556"/>
                    <a:pt x="12562" y="3514"/>
                    <a:pt x="11327" y="3369"/>
                  </a:cubicBezTo>
                  <a:cubicBezTo>
                    <a:pt x="11230" y="1508"/>
                    <a:pt x="9690" y="0"/>
                    <a:pt x="779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2"/>
            <p:cNvSpPr/>
            <p:nvPr/>
          </p:nvSpPr>
          <p:spPr>
            <a:xfrm>
              <a:off x="1318650" y="3944625"/>
              <a:ext cx="304850" cy="304850"/>
            </a:xfrm>
            <a:custGeom>
              <a:rect b="b" l="l" r="r" t="t"/>
              <a:pathLst>
                <a:path extrusionOk="0" h="12194" w="12194">
                  <a:moveTo>
                    <a:pt x="6097" y="1765"/>
                  </a:moveTo>
                  <a:cubicBezTo>
                    <a:pt x="6658" y="3867"/>
                    <a:pt x="8327" y="5551"/>
                    <a:pt x="10428" y="6097"/>
                  </a:cubicBezTo>
                  <a:cubicBezTo>
                    <a:pt x="8327" y="6658"/>
                    <a:pt x="6658" y="8327"/>
                    <a:pt x="6097" y="10428"/>
                  </a:cubicBezTo>
                  <a:cubicBezTo>
                    <a:pt x="5535" y="8327"/>
                    <a:pt x="3867" y="6642"/>
                    <a:pt x="1765" y="6097"/>
                  </a:cubicBezTo>
                  <a:cubicBezTo>
                    <a:pt x="3867" y="5535"/>
                    <a:pt x="5551" y="3867"/>
                    <a:pt x="6097" y="1765"/>
                  </a:cubicBezTo>
                  <a:close/>
                  <a:moveTo>
                    <a:pt x="6097" y="0"/>
                  </a:moveTo>
                  <a:cubicBezTo>
                    <a:pt x="5968" y="0"/>
                    <a:pt x="5888" y="80"/>
                    <a:pt x="5888" y="193"/>
                  </a:cubicBezTo>
                  <a:cubicBezTo>
                    <a:pt x="5888" y="3321"/>
                    <a:pt x="3353" y="5888"/>
                    <a:pt x="193" y="5888"/>
                  </a:cubicBezTo>
                  <a:cubicBezTo>
                    <a:pt x="80" y="5888"/>
                    <a:pt x="0" y="5968"/>
                    <a:pt x="0" y="6097"/>
                  </a:cubicBezTo>
                  <a:cubicBezTo>
                    <a:pt x="0" y="6209"/>
                    <a:pt x="80" y="6289"/>
                    <a:pt x="193" y="6289"/>
                  </a:cubicBezTo>
                  <a:cubicBezTo>
                    <a:pt x="3321" y="6289"/>
                    <a:pt x="5888" y="8840"/>
                    <a:pt x="5888" y="11985"/>
                  </a:cubicBezTo>
                  <a:cubicBezTo>
                    <a:pt x="5888" y="12113"/>
                    <a:pt x="5968" y="12193"/>
                    <a:pt x="6097" y="12193"/>
                  </a:cubicBezTo>
                  <a:cubicBezTo>
                    <a:pt x="6209" y="12193"/>
                    <a:pt x="6289" y="12113"/>
                    <a:pt x="6289" y="11985"/>
                  </a:cubicBezTo>
                  <a:cubicBezTo>
                    <a:pt x="6289" y="8840"/>
                    <a:pt x="8856" y="6289"/>
                    <a:pt x="11985" y="6289"/>
                  </a:cubicBezTo>
                  <a:cubicBezTo>
                    <a:pt x="12113" y="6289"/>
                    <a:pt x="12193" y="6209"/>
                    <a:pt x="12193" y="6097"/>
                  </a:cubicBezTo>
                  <a:cubicBezTo>
                    <a:pt x="12193" y="5968"/>
                    <a:pt x="12113" y="5888"/>
                    <a:pt x="11985" y="5888"/>
                  </a:cubicBezTo>
                  <a:cubicBezTo>
                    <a:pt x="8856" y="5888"/>
                    <a:pt x="6289" y="3337"/>
                    <a:pt x="6289" y="193"/>
                  </a:cubicBezTo>
                  <a:cubicBezTo>
                    <a:pt x="6289" y="80"/>
                    <a:pt x="6209" y="0"/>
                    <a:pt x="609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2"/>
            <p:cNvSpPr/>
            <p:nvPr/>
          </p:nvSpPr>
          <p:spPr>
            <a:xfrm>
              <a:off x="1241225" y="4305600"/>
              <a:ext cx="108325" cy="108325"/>
            </a:xfrm>
            <a:custGeom>
              <a:rect b="b" l="l" r="r" t="t"/>
              <a:pathLst>
                <a:path extrusionOk="0" h="4333" w="4333">
                  <a:moveTo>
                    <a:pt x="2167" y="1123"/>
                  </a:moveTo>
                  <a:cubicBezTo>
                    <a:pt x="2391" y="1573"/>
                    <a:pt x="2760" y="1958"/>
                    <a:pt x="3209" y="2166"/>
                  </a:cubicBezTo>
                  <a:cubicBezTo>
                    <a:pt x="2776" y="2391"/>
                    <a:pt x="2391" y="2744"/>
                    <a:pt x="2167" y="3209"/>
                  </a:cubicBezTo>
                  <a:cubicBezTo>
                    <a:pt x="1958" y="2744"/>
                    <a:pt x="1589" y="2359"/>
                    <a:pt x="1124" y="2166"/>
                  </a:cubicBezTo>
                  <a:cubicBezTo>
                    <a:pt x="1589" y="1942"/>
                    <a:pt x="1974" y="1589"/>
                    <a:pt x="2167" y="1123"/>
                  </a:cubicBezTo>
                  <a:close/>
                  <a:moveTo>
                    <a:pt x="2167" y="0"/>
                  </a:moveTo>
                  <a:cubicBezTo>
                    <a:pt x="2054" y="0"/>
                    <a:pt x="1974" y="81"/>
                    <a:pt x="1974" y="193"/>
                  </a:cubicBezTo>
                  <a:cubicBezTo>
                    <a:pt x="1974" y="1155"/>
                    <a:pt x="1188" y="1958"/>
                    <a:pt x="209" y="1958"/>
                  </a:cubicBezTo>
                  <a:cubicBezTo>
                    <a:pt x="81" y="1958"/>
                    <a:pt x="1" y="2038"/>
                    <a:pt x="1" y="2166"/>
                  </a:cubicBezTo>
                  <a:cubicBezTo>
                    <a:pt x="1" y="2279"/>
                    <a:pt x="81" y="2359"/>
                    <a:pt x="209" y="2359"/>
                  </a:cubicBezTo>
                  <a:cubicBezTo>
                    <a:pt x="1172" y="2359"/>
                    <a:pt x="1974" y="3145"/>
                    <a:pt x="1974" y="4124"/>
                  </a:cubicBezTo>
                  <a:cubicBezTo>
                    <a:pt x="1974" y="4252"/>
                    <a:pt x="2054" y="4332"/>
                    <a:pt x="2167" y="4332"/>
                  </a:cubicBezTo>
                  <a:cubicBezTo>
                    <a:pt x="2295" y="4332"/>
                    <a:pt x="2375" y="4252"/>
                    <a:pt x="2375" y="4124"/>
                  </a:cubicBezTo>
                  <a:cubicBezTo>
                    <a:pt x="2375" y="3161"/>
                    <a:pt x="3161" y="2359"/>
                    <a:pt x="4140" y="2359"/>
                  </a:cubicBezTo>
                  <a:cubicBezTo>
                    <a:pt x="4252" y="2359"/>
                    <a:pt x="4332" y="2279"/>
                    <a:pt x="4332" y="2166"/>
                  </a:cubicBezTo>
                  <a:cubicBezTo>
                    <a:pt x="4332" y="2038"/>
                    <a:pt x="4252" y="1958"/>
                    <a:pt x="4140" y="1958"/>
                  </a:cubicBezTo>
                  <a:cubicBezTo>
                    <a:pt x="3177" y="1958"/>
                    <a:pt x="2375" y="1188"/>
                    <a:pt x="2375" y="193"/>
                  </a:cubicBezTo>
                  <a:cubicBezTo>
                    <a:pt x="2375" y="81"/>
                    <a:pt x="2295" y="0"/>
                    <a:pt x="216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2"/>
            <p:cNvSpPr/>
            <p:nvPr/>
          </p:nvSpPr>
          <p:spPr>
            <a:xfrm>
              <a:off x="694950" y="4256275"/>
              <a:ext cx="108325" cy="108300"/>
            </a:xfrm>
            <a:custGeom>
              <a:rect b="b" l="l" r="r" t="t"/>
              <a:pathLst>
                <a:path extrusionOk="0" h="4332" w="4333">
                  <a:moveTo>
                    <a:pt x="2182" y="1139"/>
                  </a:moveTo>
                  <a:cubicBezTo>
                    <a:pt x="2407" y="1604"/>
                    <a:pt x="2760" y="1989"/>
                    <a:pt x="3225" y="2182"/>
                  </a:cubicBezTo>
                  <a:cubicBezTo>
                    <a:pt x="2760" y="2390"/>
                    <a:pt x="2391" y="2776"/>
                    <a:pt x="2182" y="3241"/>
                  </a:cubicBezTo>
                  <a:cubicBezTo>
                    <a:pt x="1958" y="2776"/>
                    <a:pt x="1605" y="2390"/>
                    <a:pt x="1140" y="2182"/>
                  </a:cubicBezTo>
                  <a:cubicBezTo>
                    <a:pt x="1605" y="1973"/>
                    <a:pt x="1990" y="1604"/>
                    <a:pt x="2182" y="1139"/>
                  </a:cubicBezTo>
                  <a:close/>
                  <a:moveTo>
                    <a:pt x="2166" y="0"/>
                  </a:moveTo>
                  <a:cubicBezTo>
                    <a:pt x="2038" y="0"/>
                    <a:pt x="1958" y="80"/>
                    <a:pt x="1958" y="209"/>
                  </a:cubicBezTo>
                  <a:cubicBezTo>
                    <a:pt x="1958" y="1171"/>
                    <a:pt x="1188" y="1973"/>
                    <a:pt x="193" y="1973"/>
                  </a:cubicBezTo>
                  <a:cubicBezTo>
                    <a:pt x="81" y="1973"/>
                    <a:pt x="0" y="2054"/>
                    <a:pt x="0" y="2166"/>
                  </a:cubicBezTo>
                  <a:cubicBezTo>
                    <a:pt x="0" y="2294"/>
                    <a:pt x="81" y="2374"/>
                    <a:pt x="193" y="2374"/>
                  </a:cubicBezTo>
                  <a:cubicBezTo>
                    <a:pt x="1156" y="2374"/>
                    <a:pt x="1958" y="3161"/>
                    <a:pt x="1958" y="4139"/>
                  </a:cubicBezTo>
                  <a:cubicBezTo>
                    <a:pt x="1958" y="4252"/>
                    <a:pt x="2038" y="4332"/>
                    <a:pt x="2166" y="4332"/>
                  </a:cubicBezTo>
                  <a:cubicBezTo>
                    <a:pt x="2279" y="4332"/>
                    <a:pt x="2359" y="4252"/>
                    <a:pt x="2359" y="4139"/>
                  </a:cubicBezTo>
                  <a:cubicBezTo>
                    <a:pt x="2359" y="3177"/>
                    <a:pt x="3145" y="2374"/>
                    <a:pt x="4124" y="2374"/>
                  </a:cubicBezTo>
                  <a:cubicBezTo>
                    <a:pt x="4252" y="2374"/>
                    <a:pt x="4332" y="2294"/>
                    <a:pt x="4332" y="2166"/>
                  </a:cubicBezTo>
                  <a:cubicBezTo>
                    <a:pt x="4332" y="2054"/>
                    <a:pt x="4252" y="1973"/>
                    <a:pt x="4124" y="1973"/>
                  </a:cubicBezTo>
                  <a:cubicBezTo>
                    <a:pt x="3161" y="1973"/>
                    <a:pt x="2359" y="1187"/>
                    <a:pt x="2359" y="209"/>
                  </a:cubicBezTo>
                  <a:cubicBezTo>
                    <a:pt x="2359" y="80"/>
                    <a:pt x="2279"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2"/>
            <p:cNvSpPr/>
            <p:nvPr/>
          </p:nvSpPr>
          <p:spPr>
            <a:xfrm>
              <a:off x="1691650" y="4361750"/>
              <a:ext cx="104300" cy="104300"/>
            </a:xfrm>
            <a:custGeom>
              <a:rect b="b" l="l" r="r" t="t"/>
              <a:pathLst>
                <a:path extrusionOk="0" h="4172" w="4172">
                  <a:moveTo>
                    <a:pt x="2086" y="385"/>
                  </a:moveTo>
                  <a:cubicBezTo>
                    <a:pt x="3033" y="385"/>
                    <a:pt x="3771" y="1140"/>
                    <a:pt x="3771" y="2070"/>
                  </a:cubicBezTo>
                  <a:cubicBezTo>
                    <a:pt x="3771" y="2985"/>
                    <a:pt x="3001" y="3755"/>
                    <a:pt x="2086" y="3755"/>
                  </a:cubicBezTo>
                  <a:cubicBezTo>
                    <a:pt x="1156" y="3755"/>
                    <a:pt x="402" y="2985"/>
                    <a:pt x="402" y="2070"/>
                  </a:cubicBezTo>
                  <a:cubicBezTo>
                    <a:pt x="402" y="1140"/>
                    <a:pt x="1156" y="385"/>
                    <a:pt x="2086" y="385"/>
                  </a:cubicBezTo>
                  <a:close/>
                  <a:moveTo>
                    <a:pt x="2086" y="0"/>
                  </a:moveTo>
                  <a:cubicBezTo>
                    <a:pt x="947" y="0"/>
                    <a:pt x="0" y="947"/>
                    <a:pt x="0" y="2086"/>
                  </a:cubicBezTo>
                  <a:cubicBezTo>
                    <a:pt x="0" y="3225"/>
                    <a:pt x="947" y="4172"/>
                    <a:pt x="2086" y="4172"/>
                  </a:cubicBezTo>
                  <a:cubicBezTo>
                    <a:pt x="3241" y="4172"/>
                    <a:pt x="4172" y="3225"/>
                    <a:pt x="4172" y="2086"/>
                  </a:cubicBezTo>
                  <a:cubicBezTo>
                    <a:pt x="4172" y="915"/>
                    <a:pt x="3225" y="0"/>
                    <a:pt x="208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2"/>
            <p:cNvSpPr/>
            <p:nvPr/>
          </p:nvSpPr>
          <p:spPr>
            <a:xfrm>
              <a:off x="1637500" y="4482075"/>
              <a:ext cx="212600" cy="111125"/>
            </a:xfrm>
            <a:custGeom>
              <a:rect b="b" l="l" r="r" t="t"/>
              <a:pathLst>
                <a:path extrusionOk="0" h="4445" w="8504">
                  <a:moveTo>
                    <a:pt x="4252" y="402"/>
                  </a:moveTo>
                  <a:cubicBezTo>
                    <a:pt x="6322" y="402"/>
                    <a:pt x="7974" y="2022"/>
                    <a:pt x="8103" y="4043"/>
                  </a:cubicBezTo>
                  <a:lnTo>
                    <a:pt x="402" y="4043"/>
                  </a:lnTo>
                  <a:cubicBezTo>
                    <a:pt x="498" y="2022"/>
                    <a:pt x="2183" y="402"/>
                    <a:pt x="4252" y="402"/>
                  </a:cubicBezTo>
                  <a:close/>
                  <a:moveTo>
                    <a:pt x="4252" y="0"/>
                  </a:moveTo>
                  <a:cubicBezTo>
                    <a:pt x="1910" y="0"/>
                    <a:pt x="1" y="1910"/>
                    <a:pt x="1" y="4252"/>
                  </a:cubicBezTo>
                  <a:cubicBezTo>
                    <a:pt x="1" y="4364"/>
                    <a:pt x="81" y="4445"/>
                    <a:pt x="193" y="4445"/>
                  </a:cubicBezTo>
                  <a:lnTo>
                    <a:pt x="8295" y="4445"/>
                  </a:lnTo>
                  <a:cubicBezTo>
                    <a:pt x="8423" y="4445"/>
                    <a:pt x="8504" y="4364"/>
                    <a:pt x="8504" y="4252"/>
                  </a:cubicBezTo>
                  <a:cubicBezTo>
                    <a:pt x="8504" y="1910"/>
                    <a:pt x="6594" y="0"/>
                    <a:pt x="425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2"/>
            <p:cNvSpPr/>
            <p:nvPr/>
          </p:nvSpPr>
          <p:spPr>
            <a:xfrm>
              <a:off x="1489100" y="4649325"/>
              <a:ext cx="104300" cy="104300"/>
            </a:xfrm>
            <a:custGeom>
              <a:rect b="b" l="l" r="r" t="t"/>
              <a:pathLst>
                <a:path extrusionOk="0" h="4172" w="4172">
                  <a:moveTo>
                    <a:pt x="2086" y="402"/>
                  </a:moveTo>
                  <a:cubicBezTo>
                    <a:pt x="3017" y="402"/>
                    <a:pt x="3771" y="1172"/>
                    <a:pt x="3771" y="2086"/>
                  </a:cubicBezTo>
                  <a:cubicBezTo>
                    <a:pt x="3771" y="3017"/>
                    <a:pt x="3033" y="3771"/>
                    <a:pt x="2086" y="3771"/>
                  </a:cubicBezTo>
                  <a:cubicBezTo>
                    <a:pt x="1140" y="3771"/>
                    <a:pt x="402" y="3017"/>
                    <a:pt x="402" y="2086"/>
                  </a:cubicBezTo>
                  <a:cubicBezTo>
                    <a:pt x="402" y="1172"/>
                    <a:pt x="1156" y="402"/>
                    <a:pt x="2086" y="402"/>
                  </a:cubicBezTo>
                  <a:close/>
                  <a:moveTo>
                    <a:pt x="2086" y="1"/>
                  </a:moveTo>
                  <a:cubicBezTo>
                    <a:pt x="915" y="1"/>
                    <a:pt x="1" y="947"/>
                    <a:pt x="1" y="2086"/>
                  </a:cubicBezTo>
                  <a:cubicBezTo>
                    <a:pt x="1" y="3241"/>
                    <a:pt x="931" y="4172"/>
                    <a:pt x="2086" y="4172"/>
                  </a:cubicBezTo>
                  <a:cubicBezTo>
                    <a:pt x="3241" y="4172"/>
                    <a:pt x="4172" y="3241"/>
                    <a:pt x="4172" y="2086"/>
                  </a:cubicBezTo>
                  <a:cubicBezTo>
                    <a:pt x="4172" y="947"/>
                    <a:pt x="3241"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2"/>
            <p:cNvSpPr/>
            <p:nvPr/>
          </p:nvSpPr>
          <p:spPr>
            <a:xfrm>
              <a:off x="1438975" y="4770450"/>
              <a:ext cx="204575" cy="77450"/>
            </a:xfrm>
            <a:custGeom>
              <a:rect b="b" l="l" r="r" t="t"/>
              <a:pathLst>
                <a:path extrusionOk="0" h="3098" w="8183">
                  <a:moveTo>
                    <a:pt x="4091" y="1"/>
                  </a:moveTo>
                  <a:cubicBezTo>
                    <a:pt x="2150" y="1"/>
                    <a:pt x="497" y="1316"/>
                    <a:pt x="0" y="3097"/>
                  </a:cubicBezTo>
                  <a:lnTo>
                    <a:pt x="417" y="3097"/>
                  </a:lnTo>
                  <a:cubicBezTo>
                    <a:pt x="899" y="1541"/>
                    <a:pt x="2358" y="402"/>
                    <a:pt x="4091" y="402"/>
                  </a:cubicBezTo>
                  <a:cubicBezTo>
                    <a:pt x="5808" y="402"/>
                    <a:pt x="7268" y="1541"/>
                    <a:pt x="7765" y="3097"/>
                  </a:cubicBezTo>
                  <a:lnTo>
                    <a:pt x="8182" y="3097"/>
                  </a:lnTo>
                  <a:cubicBezTo>
                    <a:pt x="7701" y="1316"/>
                    <a:pt x="6048" y="1"/>
                    <a:pt x="4091"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2"/>
            <p:cNvSpPr/>
            <p:nvPr/>
          </p:nvSpPr>
          <p:spPr>
            <a:xfrm>
              <a:off x="1894200" y="4649325"/>
              <a:ext cx="104300" cy="104300"/>
            </a:xfrm>
            <a:custGeom>
              <a:rect b="b" l="l" r="r" t="t"/>
              <a:pathLst>
                <a:path extrusionOk="0" h="4172" w="4172">
                  <a:moveTo>
                    <a:pt x="2086" y="402"/>
                  </a:moveTo>
                  <a:cubicBezTo>
                    <a:pt x="3001" y="402"/>
                    <a:pt x="3771" y="1172"/>
                    <a:pt x="3771" y="2086"/>
                  </a:cubicBezTo>
                  <a:cubicBezTo>
                    <a:pt x="3771" y="3017"/>
                    <a:pt x="3001" y="3771"/>
                    <a:pt x="2086" y="3771"/>
                  </a:cubicBezTo>
                  <a:cubicBezTo>
                    <a:pt x="1140" y="3771"/>
                    <a:pt x="402" y="3017"/>
                    <a:pt x="402" y="2086"/>
                  </a:cubicBezTo>
                  <a:cubicBezTo>
                    <a:pt x="402" y="1172"/>
                    <a:pt x="1156" y="402"/>
                    <a:pt x="2086" y="402"/>
                  </a:cubicBezTo>
                  <a:close/>
                  <a:moveTo>
                    <a:pt x="2086" y="1"/>
                  </a:moveTo>
                  <a:cubicBezTo>
                    <a:pt x="915" y="1"/>
                    <a:pt x="0" y="947"/>
                    <a:pt x="0" y="2086"/>
                  </a:cubicBezTo>
                  <a:cubicBezTo>
                    <a:pt x="0" y="3241"/>
                    <a:pt x="947" y="4172"/>
                    <a:pt x="2086" y="4172"/>
                  </a:cubicBezTo>
                  <a:cubicBezTo>
                    <a:pt x="3241" y="4172"/>
                    <a:pt x="4172" y="3241"/>
                    <a:pt x="4172" y="2086"/>
                  </a:cubicBezTo>
                  <a:cubicBezTo>
                    <a:pt x="4172" y="947"/>
                    <a:pt x="3225"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2"/>
            <p:cNvSpPr/>
            <p:nvPr/>
          </p:nvSpPr>
          <p:spPr>
            <a:xfrm>
              <a:off x="1844075" y="4770450"/>
              <a:ext cx="204575" cy="77450"/>
            </a:xfrm>
            <a:custGeom>
              <a:rect b="b" l="l" r="r" t="t"/>
              <a:pathLst>
                <a:path extrusionOk="0" h="3098" w="8183">
                  <a:moveTo>
                    <a:pt x="4091" y="1"/>
                  </a:moveTo>
                  <a:cubicBezTo>
                    <a:pt x="2150" y="1"/>
                    <a:pt x="497" y="1316"/>
                    <a:pt x="0" y="3097"/>
                  </a:cubicBezTo>
                  <a:lnTo>
                    <a:pt x="417" y="3097"/>
                  </a:lnTo>
                  <a:cubicBezTo>
                    <a:pt x="898" y="1541"/>
                    <a:pt x="2358" y="402"/>
                    <a:pt x="4091" y="402"/>
                  </a:cubicBezTo>
                  <a:cubicBezTo>
                    <a:pt x="5808" y="402"/>
                    <a:pt x="7284" y="1541"/>
                    <a:pt x="7765" y="3097"/>
                  </a:cubicBezTo>
                  <a:lnTo>
                    <a:pt x="8182" y="3097"/>
                  </a:lnTo>
                  <a:cubicBezTo>
                    <a:pt x="7685" y="1316"/>
                    <a:pt x="6032" y="1"/>
                    <a:pt x="4091"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2"/>
            <p:cNvSpPr/>
            <p:nvPr/>
          </p:nvSpPr>
          <p:spPr>
            <a:xfrm>
              <a:off x="1676000" y="4642100"/>
              <a:ext cx="137200" cy="159675"/>
            </a:xfrm>
            <a:custGeom>
              <a:rect b="b" l="l" r="r" t="t"/>
              <a:pathLst>
                <a:path extrusionOk="0" h="6387" w="5488">
                  <a:moveTo>
                    <a:pt x="2744" y="1"/>
                  </a:moveTo>
                  <a:cubicBezTo>
                    <a:pt x="2632" y="1"/>
                    <a:pt x="2552" y="81"/>
                    <a:pt x="2552" y="193"/>
                  </a:cubicBezTo>
                  <a:lnTo>
                    <a:pt x="2552" y="3578"/>
                  </a:lnTo>
                  <a:lnTo>
                    <a:pt x="81" y="6049"/>
                  </a:lnTo>
                  <a:cubicBezTo>
                    <a:pt x="1" y="6129"/>
                    <a:pt x="1" y="6258"/>
                    <a:pt x="81" y="6338"/>
                  </a:cubicBezTo>
                  <a:cubicBezTo>
                    <a:pt x="121" y="6370"/>
                    <a:pt x="173" y="6386"/>
                    <a:pt x="223" y="6386"/>
                  </a:cubicBezTo>
                  <a:cubicBezTo>
                    <a:pt x="274" y="6386"/>
                    <a:pt x="322" y="6370"/>
                    <a:pt x="354" y="6338"/>
                  </a:cubicBezTo>
                  <a:lnTo>
                    <a:pt x="2744" y="3947"/>
                  </a:lnTo>
                  <a:lnTo>
                    <a:pt x="5135" y="6338"/>
                  </a:lnTo>
                  <a:cubicBezTo>
                    <a:pt x="5167" y="6370"/>
                    <a:pt x="5231" y="6386"/>
                    <a:pt x="5279" y="6386"/>
                  </a:cubicBezTo>
                  <a:cubicBezTo>
                    <a:pt x="5311" y="6386"/>
                    <a:pt x="5375" y="6370"/>
                    <a:pt x="5407" y="6338"/>
                  </a:cubicBezTo>
                  <a:cubicBezTo>
                    <a:pt x="5488" y="6258"/>
                    <a:pt x="5488" y="6129"/>
                    <a:pt x="5407" y="6049"/>
                  </a:cubicBezTo>
                  <a:lnTo>
                    <a:pt x="2953" y="3578"/>
                  </a:lnTo>
                  <a:lnTo>
                    <a:pt x="2953" y="193"/>
                  </a:lnTo>
                  <a:cubicBezTo>
                    <a:pt x="2953" y="81"/>
                    <a:pt x="2873" y="1"/>
                    <a:pt x="274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2"/>
            <p:cNvSpPr/>
            <p:nvPr/>
          </p:nvSpPr>
          <p:spPr>
            <a:xfrm>
              <a:off x="719825" y="4782500"/>
              <a:ext cx="108300" cy="65400"/>
            </a:xfrm>
            <a:custGeom>
              <a:rect b="b" l="l" r="r" t="t"/>
              <a:pathLst>
                <a:path extrusionOk="0" h="2616" w="4332">
                  <a:moveTo>
                    <a:pt x="2166" y="0"/>
                  </a:moveTo>
                  <a:cubicBezTo>
                    <a:pt x="2054" y="0"/>
                    <a:pt x="1974" y="80"/>
                    <a:pt x="1974" y="193"/>
                  </a:cubicBezTo>
                  <a:cubicBezTo>
                    <a:pt x="1974" y="1155"/>
                    <a:pt x="1187" y="1957"/>
                    <a:pt x="209" y="1957"/>
                  </a:cubicBezTo>
                  <a:cubicBezTo>
                    <a:pt x="80" y="1957"/>
                    <a:pt x="0" y="2038"/>
                    <a:pt x="0" y="2166"/>
                  </a:cubicBezTo>
                  <a:cubicBezTo>
                    <a:pt x="0" y="2278"/>
                    <a:pt x="80" y="2358"/>
                    <a:pt x="209" y="2358"/>
                  </a:cubicBezTo>
                  <a:cubicBezTo>
                    <a:pt x="546" y="2358"/>
                    <a:pt x="850" y="2455"/>
                    <a:pt x="1107" y="2615"/>
                  </a:cubicBezTo>
                  <a:lnTo>
                    <a:pt x="1749" y="2615"/>
                  </a:lnTo>
                  <a:cubicBezTo>
                    <a:pt x="1572" y="2439"/>
                    <a:pt x="1348" y="2278"/>
                    <a:pt x="1107" y="2166"/>
                  </a:cubicBezTo>
                  <a:cubicBezTo>
                    <a:pt x="1572" y="1941"/>
                    <a:pt x="1957" y="1572"/>
                    <a:pt x="2150" y="1123"/>
                  </a:cubicBezTo>
                  <a:cubicBezTo>
                    <a:pt x="2375" y="1572"/>
                    <a:pt x="2728" y="1957"/>
                    <a:pt x="3193" y="2166"/>
                  </a:cubicBezTo>
                  <a:cubicBezTo>
                    <a:pt x="2952" y="2278"/>
                    <a:pt x="2728" y="2423"/>
                    <a:pt x="2551" y="2615"/>
                  </a:cubicBezTo>
                  <a:lnTo>
                    <a:pt x="3193" y="2615"/>
                  </a:lnTo>
                  <a:cubicBezTo>
                    <a:pt x="3450" y="2455"/>
                    <a:pt x="3770" y="2358"/>
                    <a:pt x="4091" y="2358"/>
                  </a:cubicBezTo>
                  <a:cubicBezTo>
                    <a:pt x="4236" y="2358"/>
                    <a:pt x="4332" y="2278"/>
                    <a:pt x="4332" y="2166"/>
                  </a:cubicBezTo>
                  <a:cubicBezTo>
                    <a:pt x="4332" y="2038"/>
                    <a:pt x="4252" y="1957"/>
                    <a:pt x="4139" y="1957"/>
                  </a:cubicBezTo>
                  <a:cubicBezTo>
                    <a:pt x="3177" y="1957"/>
                    <a:pt x="2375" y="1171"/>
                    <a:pt x="2375" y="193"/>
                  </a:cubicBezTo>
                  <a:cubicBezTo>
                    <a:pt x="2375" y="80"/>
                    <a:pt x="2294"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2"/>
            <p:cNvSpPr/>
            <p:nvPr/>
          </p:nvSpPr>
          <p:spPr>
            <a:xfrm>
              <a:off x="1092825" y="4500925"/>
              <a:ext cx="58175" cy="58175"/>
            </a:xfrm>
            <a:custGeom>
              <a:rect b="b" l="l" r="r" t="t"/>
              <a:pathLst>
                <a:path extrusionOk="0" h="2327" w="2327">
                  <a:moveTo>
                    <a:pt x="1172" y="434"/>
                  </a:moveTo>
                  <a:cubicBezTo>
                    <a:pt x="1589" y="434"/>
                    <a:pt x="1926" y="771"/>
                    <a:pt x="1926" y="1188"/>
                  </a:cubicBezTo>
                  <a:cubicBezTo>
                    <a:pt x="1926" y="1589"/>
                    <a:pt x="1589" y="1958"/>
                    <a:pt x="1172" y="1958"/>
                  </a:cubicBezTo>
                  <a:cubicBezTo>
                    <a:pt x="755" y="1958"/>
                    <a:pt x="402" y="1605"/>
                    <a:pt x="402" y="1188"/>
                  </a:cubicBezTo>
                  <a:cubicBezTo>
                    <a:pt x="402" y="771"/>
                    <a:pt x="755" y="434"/>
                    <a:pt x="1172" y="434"/>
                  </a:cubicBezTo>
                  <a:close/>
                  <a:moveTo>
                    <a:pt x="1172" y="1"/>
                  </a:moveTo>
                  <a:cubicBezTo>
                    <a:pt x="530" y="1"/>
                    <a:pt x="1" y="530"/>
                    <a:pt x="1" y="1172"/>
                  </a:cubicBezTo>
                  <a:cubicBezTo>
                    <a:pt x="1" y="1813"/>
                    <a:pt x="530" y="2327"/>
                    <a:pt x="1172" y="2327"/>
                  </a:cubicBezTo>
                  <a:cubicBezTo>
                    <a:pt x="1814" y="2327"/>
                    <a:pt x="2327" y="1813"/>
                    <a:pt x="2327" y="1172"/>
                  </a:cubicBezTo>
                  <a:cubicBezTo>
                    <a:pt x="2327" y="530"/>
                    <a:pt x="1814" y="1"/>
                    <a:pt x="117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2"/>
            <p:cNvSpPr/>
            <p:nvPr/>
          </p:nvSpPr>
          <p:spPr>
            <a:xfrm>
              <a:off x="1613450" y="4239825"/>
              <a:ext cx="58175" cy="58175"/>
            </a:xfrm>
            <a:custGeom>
              <a:rect b="b" l="l" r="r" t="t"/>
              <a:pathLst>
                <a:path extrusionOk="0" h="2327" w="2327">
                  <a:moveTo>
                    <a:pt x="1155" y="401"/>
                  </a:moveTo>
                  <a:cubicBezTo>
                    <a:pt x="1588" y="401"/>
                    <a:pt x="1925" y="738"/>
                    <a:pt x="1925" y="1171"/>
                  </a:cubicBezTo>
                  <a:cubicBezTo>
                    <a:pt x="1925" y="1589"/>
                    <a:pt x="1588" y="1925"/>
                    <a:pt x="1155" y="1925"/>
                  </a:cubicBezTo>
                  <a:cubicBezTo>
                    <a:pt x="738" y="1925"/>
                    <a:pt x="401" y="1589"/>
                    <a:pt x="401" y="1171"/>
                  </a:cubicBezTo>
                  <a:cubicBezTo>
                    <a:pt x="401" y="738"/>
                    <a:pt x="738" y="401"/>
                    <a:pt x="1155" y="401"/>
                  </a:cubicBezTo>
                  <a:close/>
                  <a:moveTo>
                    <a:pt x="1155" y="0"/>
                  </a:moveTo>
                  <a:cubicBezTo>
                    <a:pt x="513" y="0"/>
                    <a:pt x="0" y="530"/>
                    <a:pt x="0" y="1171"/>
                  </a:cubicBezTo>
                  <a:cubicBezTo>
                    <a:pt x="0" y="1813"/>
                    <a:pt x="513" y="2327"/>
                    <a:pt x="1155" y="2327"/>
                  </a:cubicBezTo>
                  <a:cubicBezTo>
                    <a:pt x="1797" y="2327"/>
                    <a:pt x="2326" y="1813"/>
                    <a:pt x="2326" y="1171"/>
                  </a:cubicBezTo>
                  <a:cubicBezTo>
                    <a:pt x="2326" y="530"/>
                    <a:pt x="1797" y="0"/>
                    <a:pt x="115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2"/>
            <p:cNvSpPr/>
            <p:nvPr/>
          </p:nvSpPr>
          <p:spPr>
            <a:xfrm>
              <a:off x="2160925" y="4605200"/>
              <a:ext cx="58175" cy="58200"/>
            </a:xfrm>
            <a:custGeom>
              <a:rect b="b" l="l" r="r" t="t"/>
              <a:pathLst>
                <a:path extrusionOk="0" h="2328" w="2327">
                  <a:moveTo>
                    <a:pt x="1155" y="434"/>
                  </a:moveTo>
                  <a:cubicBezTo>
                    <a:pt x="1589" y="434"/>
                    <a:pt x="1926" y="771"/>
                    <a:pt x="1926" y="1188"/>
                  </a:cubicBezTo>
                  <a:cubicBezTo>
                    <a:pt x="1926" y="1589"/>
                    <a:pt x="1589" y="1958"/>
                    <a:pt x="1155" y="1958"/>
                  </a:cubicBezTo>
                  <a:cubicBezTo>
                    <a:pt x="738" y="1958"/>
                    <a:pt x="401" y="1605"/>
                    <a:pt x="401" y="1188"/>
                  </a:cubicBezTo>
                  <a:cubicBezTo>
                    <a:pt x="401" y="771"/>
                    <a:pt x="738" y="434"/>
                    <a:pt x="1155" y="434"/>
                  </a:cubicBezTo>
                  <a:close/>
                  <a:moveTo>
                    <a:pt x="1155" y="1"/>
                  </a:moveTo>
                  <a:cubicBezTo>
                    <a:pt x="514" y="1"/>
                    <a:pt x="0" y="530"/>
                    <a:pt x="0" y="1172"/>
                  </a:cubicBezTo>
                  <a:cubicBezTo>
                    <a:pt x="0" y="1814"/>
                    <a:pt x="514" y="2327"/>
                    <a:pt x="1155" y="2327"/>
                  </a:cubicBezTo>
                  <a:cubicBezTo>
                    <a:pt x="1797" y="2327"/>
                    <a:pt x="2327" y="1814"/>
                    <a:pt x="2327" y="1172"/>
                  </a:cubicBezTo>
                  <a:cubicBezTo>
                    <a:pt x="2327" y="530"/>
                    <a:pt x="1797" y="1"/>
                    <a:pt x="115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2"/>
            <p:cNvSpPr/>
            <p:nvPr/>
          </p:nvSpPr>
          <p:spPr>
            <a:xfrm>
              <a:off x="2094750" y="4163600"/>
              <a:ext cx="158050" cy="294425"/>
            </a:xfrm>
            <a:custGeom>
              <a:rect b="b" l="l" r="r" t="t"/>
              <a:pathLst>
                <a:path extrusionOk="0" h="11777" w="6322">
                  <a:moveTo>
                    <a:pt x="4557" y="402"/>
                  </a:moveTo>
                  <a:cubicBezTo>
                    <a:pt x="5118" y="402"/>
                    <a:pt x="5631" y="450"/>
                    <a:pt x="5920" y="466"/>
                  </a:cubicBezTo>
                  <a:lnTo>
                    <a:pt x="5920" y="1894"/>
                  </a:lnTo>
                  <a:lnTo>
                    <a:pt x="5054" y="1894"/>
                  </a:lnTo>
                  <a:cubicBezTo>
                    <a:pt x="3995" y="1894"/>
                    <a:pt x="3851" y="2536"/>
                    <a:pt x="3851" y="3065"/>
                  </a:cubicBezTo>
                  <a:lnTo>
                    <a:pt x="3851" y="4349"/>
                  </a:lnTo>
                  <a:cubicBezTo>
                    <a:pt x="3851" y="4477"/>
                    <a:pt x="3931" y="4557"/>
                    <a:pt x="4043" y="4557"/>
                  </a:cubicBezTo>
                  <a:lnTo>
                    <a:pt x="5840" y="4557"/>
                  </a:lnTo>
                  <a:lnTo>
                    <a:pt x="5631" y="6178"/>
                  </a:lnTo>
                  <a:lnTo>
                    <a:pt x="4075" y="6178"/>
                  </a:lnTo>
                  <a:cubicBezTo>
                    <a:pt x="3947" y="6178"/>
                    <a:pt x="3867" y="6258"/>
                    <a:pt x="3867" y="6386"/>
                  </a:cubicBezTo>
                  <a:lnTo>
                    <a:pt x="3867" y="11376"/>
                  </a:lnTo>
                  <a:lnTo>
                    <a:pt x="2150" y="11376"/>
                  </a:lnTo>
                  <a:lnTo>
                    <a:pt x="2150" y="6386"/>
                  </a:lnTo>
                  <a:cubicBezTo>
                    <a:pt x="2150" y="6258"/>
                    <a:pt x="2070" y="6178"/>
                    <a:pt x="1941" y="6178"/>
                  </a:cubicBezTo>
                  <a:lnTo>
                    <a:pt x="401" y="6178"/>
                  </a:lnTo>
                  <a:lnTo>
                    <a:pt x="401" y="4557"/>
                  </a:lnTo>
                  <a:lnTo>
                    <a:pt x="1941" y="4557"/>
                  </a:lnTo>
                  <a:cubicBezTo>
                    <a:pt x="2070" y="4557"/>
                    <a:pt x="2150" y="4477"/>
                    <a:pt x="2150" y="4349"/>
                  </a:cubicBezTo>
                  <a:lnTo>
                    <a:pt x="2150" y="2873"/>
                  </a:lnTo>
                  <a:cubicBezTo>
                    <a:pt x="2150" y="1333"/>
                    <a:pt x="3048" y="402"/>
                    <a:pt x="4557" y="402"/>
                  </a:cubicBezTo>
                  <a:close/>
                  <a:moveTo>
                    <a:pt x="4557" y="1"/>
                  </a:moveTo>
                  <a:cubicBezTo>
                    <a:pt x="2824" y="1"/>
                    <a:pt x="1749" y="1108"/>
                    <a:pt x="1749" y="2873"/>
                  </a:cubicBezTo>
                  <a:lnTo>
                    <a:pt x="1749" y="4156"/>
                  </a:lnTo>
                  <a:lnTo>
                    <a:pt x="193" y="4156"/>
                  </a:lnTo>
                  <a:cubicBezTo>
                    <a:pt x="80" y="4156"/>
                    <a:pt x="0" y="4236"/>
                    <a:pt x="0" y="4349"/>
                  </a:cubicBezTo>
                  <a:lnTo>
                    <a:pt x="0" y="6386"/>
                  </a:lnTo>
                  <a:cubicBezTo>
                    <a:pt x="0" y="6499"/>
                    <a:pt x="80" y="6579"/>
                    <a:pt x="193" y="6579"/>
                  </a:cubicBezTo>
                  <a:lnTo>
                    <a:pt x="1749" y="6579"/>
                  </a:lnTo>
                  <a:lnTo>
                    <a:pt x="1749" y="11568"/>
                  </a:lnTo>
                  <a:cubicBezTo>
                    <a:pt x="1749" y="11697"/>
                    <a:pt x="1829" y="11777"/>
                    <a:pt x="1941" y="11777"/>
                  </a:cubicBezTo>
                  <a:lnTo>
                    <a:pt x="4027" y="11777"/>
                  </a:lnTo>
                  <a:cubicBezTo>
                    <a:pt x="4155" y="11777"/>
                    <a:pt x="4236" y="11697"/>
                    <a:pt x="4236" y="11568"/>
                  </a:cubicBezTo>
                  <a:lnTo>
                    <a:pt x="4236" y="6579"/>
                  </a:lnTo>
                  <a:lnTo>
                    <a:pt x="5776" y="6579"/>
                  </a:lnTo>
                  <a:cubicBezTo>
                    <a:pt x="5872" y="6579"/>
                    <a:pt x="5952" y="6499"/>
                    <a:pt x="5968" y="6402"/>
                  </a:cubicBezTo>
                  <a:lnTo>
                    <a:pt x="6241" y="4381"/>
                  </a:lnTo>
                  <a:cubicBezTo>
                    <a:pt x="6241" y="4317"/>
                    <a:pt x="6209" y="4252"/>
                    <a:pt x="6193" y="4220"/>
                  </a:cubicBezTo>
                  <a:cubicBezTo>
                    <a:pt x="6177" y="4172"/>
                    <a:pt x="6097" y="4156"/>
                    <a:pt x="6033" y="4156"/>
                  </a:cubicBezTo>
                  <a:lnTo>
                    <a:pt x="4236" y="4156"/>
                  </a:lnTo>
                  <a:lnTo>
                    <a:pt x="4236" y="3065"/>
                  </a:lnTo>
                  <a:cubicBezTo>
                    <a:pt x="4236" y="2552"/>
                    <a:pt x="4348" y="2295"/>
                    <a:pt x="5038" y="2295"/>
                  </a:cubicBezTo>
                  <a:lnTo>
                    <a:pt x="6097" y="2295"/>
                  </a:lnTo>
                  <a:cubicBezTo>
                    <a:pt x="6209" y="2295"/>
                    <a:pt x="6289" y="2215"/>
                    <a:pt x="6289" y="2087"/>
                  </a:cubicBezTo>
                  <a:lnTo>
                    <a:pt x="6289" y="290"/>
                  </a:lnTo>
                  <a:cubicBezTo>
                    <a:pt x="6321" y="161"/>
                    <a:pt x="6241" y="81"/>
                    <a:pt x="6129" y="81"/>
                  </a:cubicBezTo>
                  <a:cubicBezTo>
                    <a:pt x="5936" y="65"/>
                    <a:pt x="5278" y="1"/>
                    <a:pt x="455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2"/>
            <p:cNvSpPr/>
            <p:nvPr/>
          </p:nvSpPr>
          <p:spPr>
            <a:xfrm>
              <a:off x="1114875" y="4691450"/>
              <a:ext cx="32925" cy="32100"/>
            </a:xfrm>
            <a:custGeom>
              <a:rect b="b" l="l" r="r" t="t"/>
              <a:pathLst>
                <a:path extrusionOk="0" h="1284" w="1317">
                  <a:moveTo>
                    <a:pt x="643" y="0"/>
                  </a:moveTo>
                  <a:cubicBezTo>
                    <a:pt x="290" y="0"/>
                    <a:pt x="1" y="289"/>
                    <a:pt x="1" y="642"/>
                  </a:cubicBezTo>
                  <a:cubicBezTo>
                    <a:pt x="1" y="1011"/>
                    <a:pt x="290" y="1284"/>
                    <a:pt x="643" y="1284"/>
                  </a:cubicBezTo>
                  <a:cubicBezTo>
                    <a:pt x="1012" y="1284"/>
                    <a:pt x="1284" y="1011"/>
                    <a:pt x="1284" y="642"/>
                  </a:cubicBezTo>
                  <a:cubicBezTo>
                    <a:pt x="1317" y="305"/>
                    <a:pt x="1012" y="0"/>
                    <a:pt x="643"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2"/>
            <p:cNvSpPr/>
            <p:nvPr/>
          </p:nvSpPr>
          <p:spPr>
            <a:xfrm>
              <a:off x="976100" y="4715100"/>
              <a:ext cx="149650" cy="132800"/>
            </a:xfrm>
            <a:custGeom>
              <a:rect b="b" l="l" r="r" t="t"/>
              <a:pathLst>
                <a:path extrusionOk="0" h="5312" w="5986">
                  <a:moveTo>
                    <a:pt x="2985" y="1"/>
                  </a:moveTo>
                  <a:cubicBezTo>
                    <a:pt x="1349" y="1"/>
                    <a:pt x="1" y="1348"/>
                    <a:pt x="1" y="2985"/>
                  </a:cubicBezTo>
                  <a:cubicBezTo>
                    <a:pt x="1" y="3931"/>
                    <a:pt x="434" y="4782"/>
                    <a:pt x="1124" y="5311"/>
                  </a:cubicBezTo>
                  <a:lnTo>
                    <a:pt x="1862" y="5311"/>
                  </a:lnTo>
                  <a:cubicBezTo>
                    <a:pt x="996" y="4894"/>
                    <a:pt x="402" y="4012"/>
                    <a:pt x="402" y="2985"/>
                  </a:cubicBezTo>
                  <a:cubicBezTo>
                    <a:pt x="402" y="1573"/>
                    <a:pt x="1557" y="402"/>
                    <a:pt x="2985" y="402"/>
                  </a:cubicBezTo>
                  <a:cubicBezTo>
                    <a:pt x="4413" y="402"/>
                    <a:pt x="5584" y="1573"/>
                    <a:pt x="5584" y="2985"/>
                  </a:cubicBezTo>
                  <a:cubicBezTo>
                    <a:pt x="5584" y="4012"/>
                    <a:pt x="4974" y="4894"/>
                    <a:pt x="4108" y="5311"/>
                  </a:cubicBezTo>
                  <a:lnTo>
                    <a:pt x="4846" y="5311"/>
                  </a:lnTo>
                  <a:cubicBezTo>
                    <a:pt x="5536" y="4782"/>
                    <a:pt x="5985" y="3931"/>
                    <a:pt x="5985" y="2985"/>
                  </a:cubicBezTo>
                  <a:cubicBezTo>
                    <a:pt x="5985" y="1348"/>
                    <a:pt x="4638" y="1"/>
                    <a:pt x="298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2"/>
            <p:cNvSpPr/>
            <p:nvPr/>
          </p:nvSpPr>
          <p:spPr>
            <a:xfrm>
              <a:off x="903925" y="4648925"/>
              <a:ext cx="295225" cy="199775"/>
            </a:xfrm>
            <a:custGeom>
              <a:rect b="b" l="l" r="r" t="t"/>
              <a:pathLst>
                <a:path extrusionOk="0" h="7991" w="11809">
                  <a:moveTo>
                    <a:pt x="4252" y="1"/>
                  </a:moveTo>
                  <a:cubicBezTo>
                    <a:pt x="1909" y="1"/>
                    <a:pt x="0" y="1910"/>
                    <a:pt x="0" y="4252"/>
                  </a:cubicBezTo>
                  <a:lnTo>
                    <a:pt x="0" y="6995"/>
                  </a:lnTo>
                  <a:cubicBezTo>
                    <a:pt x="0" y="7348"/>
                    <a:pt x="48" y="7669"/>
                    <a:pt x="128" y="7990"/>
                  </a:cubicBezTo>
                  <a:lnTo>
                    <a:pt x="546" y="7990"/>
                  </a:lnTo>
                  <a:cubicBezTo>
                    <a:pt x="465" y="7669"/>
                    <a:pt x="417" y="7348"/>
                    <a:pt x="417" y="6995"/>
                  </a:cubicBezTo>
                  <a:lnTo>
                    <a:pt x="417" y="4252"/>
                  </a:lnTo>
                  <a:cubicBezTo>
                    <a:pt x="417" y="2134"/>
                    <a:pt x="2150" y="402"/>
                    <a:pt x="4268" y="402"/>
                  </a:cubicBezTo>
                  <a:lnTo>
                    <a:pt x="7541" y="402"/>
                  </a:lnTo>
                  <a:cubicBezTo>
                    <a:pt x="9674" y="402"/>
                    <a:pt x="11391" y="2134"/>
                    <a:pt x="11391" y="4252"/>
                  </a:cubicBezTo>
                  <a:lnTo>
                    <a:pt x="11391" y="6995"/>
                  </a:lnTo>
                  <a:cubicBezTo>
                    <a:pt x="11391" y="7348"/>
                    <a:pt x="11359" y="7669"/>
                    <a:pt x="11279" y="7990"/>
                  </a:cubicBezTo>
                  <a:lnTo>
                    <a:pt x="11696" y="7990"/>
                  </a:lnTo>
                  <a:cubicBezTo>
                    <a:pt x="11776" y="7669"/>
                    <a:pt x="11808" y="7348"/>
                    <a:pt x="11808" y="6995"/>
                  </a:cubicBezTo>
                  <a:lnTo>
                    <a:pt x="11808" y="4252"/>
                  </a:lnTo>
                  <a:lnTo>
                    <a:pt x="11760" y="4252"/>
                  </a:lnTo>
                  <a:cubicBezTo>
                    <a:pt x="11760" y="1910"/>
                    <a:pt x="9851" y="1"/>
                    <a:pt x="7508"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2"/>
            <p:cNvSpPr/>
            <p:nvPr/>
          </p:nvSpPr>
          <p:spPr>
            <a:xfrm>
              <a:off x="368875" y="4407475"/>
              <a:ext cx="319675" cy="317675"/>
            </a:xfrm>
            <a:custGeom>
              <a:rect b="b" l="l" r="r" t="t"/>
              <a:pathLst>
                <a:path extrusionOk="0" h="12707" w="12787">
                  <a:moveTo>
                    <a:pt x="5054" y="498"/>
                  </a:moveTo>
                  <a:cubicBezTo>
                    <a:pt x="4621" y="883"/>
                    <a:pt x="4252" y="1412"/>
                    <a:pt x="3931" y="2102"/>
                  </a:cubicBezTo>
                  <a:cubicBezTo>
                    <a:pt x="3578" y="1942"/>
                    <a:pt x="3241" y="1733"/>
                    <a:pt x="2888" y="1492"/>
                  </a:cubicBezTo>
                  <a:lnTo>
                    <a:pt x="2952" y="1444"/>
                  </a:lnTo>
                  <a:cubicBezTo>
                    <a:pt x="3032" y="1380"/>
                    <a:pt x="3097" y="1332"/>
                    <a:pt x="3177" y="1300"/>
                  </a:cubicBezTo>
                  <a:lnTo>
                    <a:pt x="3353" y="1172"/>
                  </a:lnTo>
                  <a:cubicBezTo>
                    <a:pt x="3433" y="1139"/>
                    <a:pt x="3514" y="1075"/>
                    <a:pt x="3594" y="1027"/>
                  </a:cubicBezTo>
                  <a:cubicBezTo>
                    <a:pt x="3658" y="995"/>
                    <a:pt x="3722" y="979"/>
                    <a:pt x="3802" y="931"/>
                  </a:cubicBezTo>
                  <a:cubicBezTo>
                    <a:pt x="3835" y="915"/>
                    <a:pt x="3899" y="899"/>
                    <a:pt x="3931" y="883"/>
                  </a:cubicBezTo>
                  <a:cubicBezTo>
                    <a:pt x="4059" y="819"/>
                    <a:pt x="4155" y="770"/>
                    <a:pt x="4284" y="738"/>
                  </a:cubicBezTo>
                  <a:cubicBezTo>
                    <a:pt x="4316" y="706"/>
                    <a:pt x="4364" y="690"/>
                    <a:pt x="4412" y="674"/>
                  </a:cubicBezTo>
                  <a:cubicBezTo>
                    <a:pt x="4492" y="658"/>
                    <a:pt x="4557" y="610"/>
                    <a:pt x="4637" y="594"/>
                  </a:cubicBezTo>
                  <a:cubicBezTo>
                    <a:pt x="4733" y="546"/>
                    <a:pt x="4845" y="530"/>
                    <a:pt x="4942" y="514"/>
                  </a:cubicBezTo>
                  <a:cubicBezTo>
                    <a:pt x="4974" y="514"/>
                    <a:pt x="5022" y="498"/>
                    <a:pt x="5054" y="498"/>
                  </a:cubicBezTo>
                  <a:close/>
                  <a:moveTo>
                    <a:pt x="7781" y="498"/>
                  </a:moveTo>
                  <a:lnTo>
                    <a:pt x="7781" y="498"/>
                  </a:lnTo>
                  <a:cubicBezTo>
                    <a:pt x="7813" y="514"/>
                    <a:pt x="7845" y="514"/>
                    <a:pt x="7894" y="530"/>
                  </a:cubicBezTo>
                  <a:cubicBezTo>
                    <a:pt x="7990" y="562"/>
                    <a:pt x="8086" y="594"/>
                    <a:pt x="8182" y="610"/>
                  </a:cubicBezTo>
                  <a:cubicBezTo>
                    <a:pt x="8263" y="642"/>
                    <a:pt x="8327" y="658"/>
                    <a:pt x="8407" y="690"/>
                  </a:cubicBezTo>
                  <a:cubicBezTo>
                    <a:pt x="8455" y="722"/>
                    <a:pt x="8487" y="738"/>
                    <a:pt x="8551" y="738"/>
                  </a:cubicBezTo>
                  <a:cubicBezTo>
                    <a:pt x="8664" y="770"/>
                    <a:pt x="8792" y="835"/>
                    <a:pt x="8888" y="883"/>
                  </a:cubicBezTo>
                  <a:cubicBezTo>
                    <a:pt x="8936" y="899"/>
                    <a:pt x="8985" y="915"/>
                    <a:pt x="9033" y="931"/>
                  </a:cubicBezTo>
                  <a:cubicBezTo>
                    <a:pt x="9097" y="979"/>
                    <a:pt x="9177" y="995"/>
                    <a:pt x="9225" y="1043"/>
                  </a:cubicBezTo>
                  <a:cubicBezTo>
                    <a:pt x="9305" y="1075"/>
                    <a:pt x="9386" y="1123"/>
                    <a:pt x="9466" y="1172"/>
                  </a:cubicBezTo>
                  <a:lnTo>
                    <a:pt x="9658" y="1300"/>
                  </a:lnTo>
                  <a:cubicBezTo>
                    <a:pt x="9739" y="1332"/>
                    <a:pt x="9787" y="1396"/>
                    <a:pt x="9867" y="1444"/>
                  </a:cubicBezTo>
                  <a:cubicBezTo>
                    <a:pt x="9899" y="1460"/>
                    <a:pt x="9931" y="1476"/>
                    <a:pt x="9947" y="1492"/>
                  </a:cubicBezTo>
                  <a:cubicBezTo>
                    <a:pt x="9626" y="1733"/>
                    <a:pt x="9273" y="1942"/>
                    <a:pt x="8904" y="2102"/>
                  </a:cubicBezTo>
                  <a:cubicBezTo>
                    <a:pt x="8616" y="1412"/>
                    <a:pt x="8230" y="883"/>
                    <a:pt x="7781" y="498"/>
                  </a:cubicBezTo>
                  <a:close/>
                  <a:moveTo>
                    <a:pt x="6209" y="353"/>
                  </a:moveTo>
                  <a:lnTo>
                    <a:pt x="6209" y="2648"/>
                  </a:lnTo>
                  <a:cubicBezTo>
                    <a:pt x="5535" y="2615"/>
                    <a:pt x="4893" y="2487"/>
                    <a:pt x="4284" y="2263"/>
                  </a:cubicBezTo>
                  <a:cubicBezTo>
                    <a:pt x="4765" y="1172"/>
                    <a:pt x="5439" y="450"/>
                    <a:pt x="6209" y="353"/>
                  </a:cubicBezTo>
                  <a:close/>
                  <a:moveTo>
                    <a:pt x="6610" y="353"/>
                  </a:moveTo>
                  <a:cubicBezTo>
                    <a:pt x="7364" y="450"/>
                    <a:pt x="8022" y="1172"/>
                    <a:pt x="8519" y="2263"/>
                  </a:cubicBezTo>
                  <a:cubicBezTo>
                    <a:pt x="7926" y="2503"/>
                    <a:pt x="7284" y="2615"/>
                    <a:pt x="6594" y="2648"/>
                  </a:cubicBezTo>
                  <a:lnTo>
                    <a:pt x="6594" y="353"/>
                  </a:lnTo>
                  <a:close/>
                  <a:moveTo>
                    <a:pt x="8664" y="2615"/>
                  </a:moveTo>
                  <a:cubicBezTo>
                    <a:pt x="9033" y="3578"/>
                    <a:pt x="9273" y="4781"/>
                    <a:pt x="9289" y="6097"/>
                  </a:cubicBezTo>
                  <a:lnTo>
                    <a:pt x="6610" y="6097"/>
                  </a:lnTo>
                  <a:lnTo>
                    <a:pt x="6610" y="3049"/>
                  </a:lnTo>
                  <a:cubicBezTo>
                    <a:pt x="7332" y="3017"/>
                    <a:pt x="8022" y="2888"/>
                    <a:pt x="8664" y="2615"/>
                  </a:cubicBezTo>
                  <a:close/>
                  <a:moveTo>
                    <a:pt x="2551" y="1765"/>
                  </a:moveTo>
                  <a:cubicBezTo>
                    <a:pt x="2936" y="2038"/>
                    <a:pt x="3337" y="2295"/>
                    <a:pt x="3754" y="2487"/>
                  </a:cubicBezTo>
                  <a:cubicBezTo>
                    <a:pt x="3369" y="3482"/>
                    <a:pt x="3129" y="4749"/>
                    <a:pt x="3113" y="6113"/>
                  </a:cubicBezTo>
                  <a:lnTo>
                    <a:pt x="449" y="6113"/>
                  </a:lnTo>
                  <a:cubicBezTo>
                    <a:pt x="514" y="4364"/>
                    <a:pt x="1316" y="2808"/>
                    <a:pt x="2551" y="1765"/>
                  </a:cubicBezTo>
                  <a:close/>
                  <a:moveTo>
                    <a:pt x="4139" y="2648"/>
                  </a:moveTo>
                  <a:cubicBezTo>
                    <a:pt x="4797" y="2888"/>
                    <a:pt x="5487" y="3017"/>
                    <a:pt x="6209" y="3065"/>
                  </a:cubicBezTo>
                  <a:lnTo>
                    <a:pt x="6209" y="6113"/>
                  </a:lnTo>
                  <a:lnTo>
                    <a:pt x="3514" y="6113"/>
                  </a:lnTo>
                  <a:cubicBezTo>
                    <a:pt x="3530" y="4813"/>
                    <a:pt x="3754" y="3610"/>
                    <a:pt x="4139" y="2648"/>
                  </a:cubicBezTo>
                  <a:close/>
                  <a:moveTo>
                    <a:pt x="10252" y="1749"/>
                  </a:moveTo>
                  <a:cubicBezTo>
                    <a:pt x="11503" y="2824"/>
                    <a:pt x="12322" y="4364"/>
                    <a:pt x="12386" y="6113"/>
                  </a:cubicBezTo>
                  <a:lnTo>
                    <a:pt x="9690" y="6113"/>
                  </a:lnTo>
                  <a:cubicBezTo>
                    <a:pt x="9674" y="4749"/>
                    <a:pt x="9434" y="3482"/>
                    <a:pt x="9049" y="2487"/>
                  </a:cubicBezTo>
                  <a:cubicBezTo>
                    <a:pt x="9466" y="2279"/>
                    <a:pt x="9867" y="2038"/>
                    <a:pt x="10252" y="1749"/>
                  </a:cubicBezTo>
                  <a:close/>
                  <a:moveTo>
                    <a:pt x="9289" y="6514"/>
                  </a:moveTo>
                  <a:cubicBezTo>
                    <a:pt x="9273" y="7814"/>
                    <a:pt x="9049" y="9017"/>
                    <a:pt x="8664" y="9979"/>
                  </a:cubicBezTo>
                  <a:cubicBezTo>
                    <a:pt x="8006" y="9739"/>
                    <a:pt x="7332" y="9594"/>
                    <a:pt x="6610" y="9562"/>
                  </a:cubicBezTo>
                  <a:lnTo>
                    <a:pt x="6610" y="6514"/>
                  </a:lnTo>
                  <a:close/>
                  <a:moveTo>
                    <a:pt x="6209" y="6530"/>
                  </a:moveTo>
                  <a:lnTo>
                    <a:pt x="6209" y="9578"/>
                  </a:lnTo>
                  <a:cubicBezTo>
                    <a:pt x="5487" y="9594"/>
                    <a:pt x="4781" y="9739"/>
                    <a:pt x="4139" y="9995"/>
                  </a:cubicBezTo>
                  <a:cubicBezTo>
                    <a:pt x="3770" y="9033"/>
                    <a:pt x="3530" y="7830"/>
                    <a:pt x="3514" y="6530"/>
                  </a:cubicBezTo>
                  <a:close/>
                  <a:moveTo>
                    <a:pt x="3113" y="6530"/>
                  </a:moveTo>
                  <a:cubicBezTo>
                    <a:pt x="3129" y="7894"/>
                    <a:pt x="3369" y="9161"/>
                    <a:pt x="3754" y="10156"/>
                  </a:cubicBezTo>
                  <a:cubicBezTo>
                    <a:pt x="3337" y="10348"/>
                    <a:pt x="2936" y="10589"/>
                    <a:pt x="2551" y="10878"/>
                  </a:cubicBezTo>
                  <a:cubicBezTo>
                    <a:pt x="1300" y="9819"/>
                    <a:pt x="481" y="8279"/>
                    <a:pt x="417" y="6530"/>
                  </a:cubicBezTo>
                  <a:close/>
                  <a:moveTo>
                    <a:pt x="12386" y="6530"/>
                  </a:moveTo>
                  <a:cubicBezTo>
                    <a:pt x="12322" y="8263"/>
                    <a:pt x="11503" y="9819"/>
                    <a:pt x="10252" y="10878"/>
                  </a:cubicBezTo>
                  <a:cubicBezTo>
                    <a:pt x="9867" y="10605"/>
                    <a:pt x="9466" y="10348"/>
                    <a:pt x="9049" y="10156"/>
                  </a:cubicBezTo>
                  <a:cubicBezTo>
                    <a:pt x="9434" y="9161"/>
                    <a:pt x="9674" y="7894"/>
                    <a:pt x="9690" y="6530"/>
                  </a:cubicBezTo>
                  <a:close/>
                  <a:moveTo>
                    <a:pt x="8872" y="10509"/>
                  </a:moveTo>
                  <a:cubicBezTo>
                    <a:pt x="9225" y="10669"/>
                    <a:pt x="9578" y="10862"/>
                    <a:pt x="9915" y="11102"/>
                  </a:cubicBezTo>
                  <a:cubicBezTo>
                    <a:pt x="9915" y="11151"/>
                    <a:pt x="9867" y="11167"/>
                    <a:pt x="9851" y="11183"/>
                  </a:cubicBezTo>
                  <a:cubicBezTo>
                    <a:pt x="9771" y="11247"/>
                    <a:pt x="9706" y="11279"/>
                    <a:pt x="9626" y="11327"/>
                  </a:cubicBezTo>
                  <a:lnTo>
                    <a:pt x="9450" y="11439"/>
                  </a:lnTo>
                  <a:cubicBezTo>
                    <a:pt x="9370" y="11488"/>
                    <a:pt x="9289" y="11552"/>
                    <a:pt x="9209" y="11584"/>
                  </a:cubicBezTo>
                  <a:cubicBezTo>
                    <a:pt x="9145" y="11632"/>
                    <a:pt x="9097" y="11648"/>
                    <a:pt x="9017" y="11680"/>
                  </a:cubicBezTo>
                  <a:cubicBezTo>
                    <a:pt x="8968" y="11712"/>
                    <a:pt x="8904" y="11728"/>
                    <a:pt x="8872" y="11744"/>
                  </a:cubicBezTo>
                  <a:cubicBezTo>
                    <a:pt x="8744" y="11808"/>
                    <a:pt x="8632" y="11840"/>
                    <a:pt x="8519" y="11889"/>
                  </a:cubicBezTo>
                  <a:cubicBezTo>
                    <a:pt x="8487" y="11905"/>
                    <a:pt x="8439" y="11921"/>
                    <a:pt x="8391" y="11921"/>
                  </a:cubicBezTo>
                  <a:cubicBezTo>
                    <a:pt x="8311" y="11953"/>
                    <a:pt x="8247" y="11985"/>
                    <a:pt x="8166" y="12001"/>
                  </a:cubicBezTo>
                  <a:cubicBezTo>
                    <a:pt x="8070" y="12049"/>
                    <a:pt x="7974" y="12065"/>
                    <a:pt x="7861" y="12081"/>
                  </a:cubicBezTo>
                  <a:cubicBezTo>
                    <a:pt x="7829" y="12081"/>
                    <a:pt x="7781" y="12113"/>
                    <a:pt x="7749" y="12113"/>
                  </a:cubicBezTo>
                  <a:cubicBezTo>
                    <a:pt x="8182" y="11728"/>
                    <a:pt x="8551" y="11183"/>
                    <a:pt x="8872" y="10509"/>
                  </a:cubicBezTo>
                  <a:close/>
                  <a:moveTo>
                    <a:pt x="3899" y="10541"/>
                  </a:moveTo>
                  <a:cubicBezTo>
                    <a:pt x="4186" y="11228"/>
                    <a:pt x="4570" y="11757"/>
                    <a:pt x="5017" y="12141"/>
                  </a:cubicBezTo>
                  <a:lnTo>
                    <a:pt x="5017" y="12141"/>
                  </a:lnTo>
                  <a:cubicBezTo>
                    <a:pt x="4998" y="12127"/>
                    <a:pt x="4955" y="12113"/>
                    <a:pt x="4926" y="12113"/>
                  </a:cubicBezTo>
                  <a:cubicBezTo>
                    <a:pt x="4813" y="12081"/>
                    <a:pt x="4717" y="12049"/>
                    <a:pt x="4621" y="12033"/>
                  </a:cubicBezTo>
                  <a:cubicBezTo>
                    <a:pt x="4540" y="12001"/>
                    <a:pt x="4476" y="11985"/>
                    <a:pt x="4396" y="11953"/>
                  </a:cubicBezTo>
                  <a:cubicBezTo>
                    <a:pt x="4364" y="11921"/>
                    <a:pt x="4316" y="11905"/>
                    <a:pt x="4252" y="11889"/>
                  </a:cubicBezTo>
                  <a:cubicBezTo>
                    <a:pt x="4139" y="11840"/>
                    <a:pt x="4011" y="11792"/>
                    <a:pt x="3915" y="11744"/>
                  </a:cubicBezTo>
                  <a:cubicBezTo>
                    <a:pt x="3867" y="11728"/>
                    <a:pt x="3819" y="11712"/>
                    <a:pt x="3770" y="11680"/>
                  </a:cubicBezTo>
                  <a:cubicBezTo>
                    <a:pt x="3706" y="11648"/>
                    <a:pt x="3658" y="11632"/>
                    <a:pt x="3578" y="11584"/>
                  </a:cubicBezTo>
                  <a:cubicBezTo>
                    <a:pt x="3498" y="11552"/>
                    <a:pt x="3417" y="11504"/>
                    <a:pt x="3337" y="11439"/>
                  </a:cubicBezTo>
                  <a:cubicBezTo>
                    <a:pt x="3273" y="11407"/>
                    <a:pt x="3209" y="11359"/>
                    <a:pt x="3145" y="11343"/>
                  </a:cubicBezTo>
                  <a:cubicBezTo>
                    <a:pt x="3064" y="11311"/>
                    <a:pt x="3016" y="11247"/>
                    <a:pt x="2936" y="11199"/>
                  </a:cubicBezTo>
                  <a:cubicBezTo>
                    <a:pt x="2904" y="11183"/>
                    <a:pt x="2872" y="11167"/>
                    <a:pt x="2856" y="11151"/>
                  </a:cubicBezTo>
                  <a:cubicBezTo>
                    <a:pt x="3177" y="10910"/>
                    <a:pt x="3530" y="10701"/>
                    <a:pt x="3899" y="10541"/>
                  </a:cubicBezTo>
                  <a:close/>
                  <a:moveTo>
                    <a:pt x="6209" y="9979"/>
                  </a:moveTo>
                  <a:lnTo>
                    <a:pt x="6209" y="12274"/>
                  </a:lnTo>
                  <a:cubicBezTo>
                    <a:pt x="5439" y="12161"/>
                    <a:pt x="4781" y="11439"/>
                    <a:pt x="4284" y="10364"/>
                  </a:cubicBezTo>
                  <a:cubicBezTo>
                    <a:pt x="4877" y="10124"/>
                    <a:pt x="5519" y="9995"/>
                    <a:pt x="6209" y="9979"/>
                  </a:cubicBezTo>
                  <a:close/>
                  <a:moveTo>
                    <a:pt x="6610" y="9979"/>
                  </a:moveTo>
                  <a:cubicBezTo>
                    <a:pt x="7268" y="9995"/>
                    <a:pt x="7910" y="10140"/>
                    <a:pt x="8519" y="10364"/>
                  </a:cubicBezTo>
                  <a:cubicBezTo>
                    <a:pt x="8054" y="11439"/>
                    <a:pt x="7364" y="12161"/>
                    <a:pt x="6610" y="12274"/>
                  </a:cubicBezTo>
                  <a:lnTo>
                    <a:pt x="6610" y="9979"/>
                  </a:lnTo>
                  <a:close/>
                  <a:moveTo>
                    <a:pt x="6385" y="0"/>
                  </a:moveTo>
                  <a:cubicBezTo>
                    <a:pt x="6225" y="0"/>
                    <a:pt x="6065" y="0"/>
                    <a:pt x="5904" y="16"/>
                  </a:cubicBezTo>
                  <a:lnTo>
                    <a:pt x="5776" y="16"/>
                  </a:lnTo>
                  <a:lnTo>
                    <a:pt x="5359" y="81"/>
                  </a:lnTo>
                  <a:cubicBezTo>
                    <a:pt x="5295" y="81"/>
                    <a:pt x="5262" y="97"/>
                    <a:pt x="5198" y="97"/>
                  </a:cubicBezTo>
                  <a:lnTo>
                    <a:pt x="4893" y="161"/>
                  </a:lnTo>
                  <a:cubicBezTo>
                    <a:pt x="4813" y="177"/>
                    <a:pt x="4717" y="193"/>
                    <a:pt x="4637" y="209"/>
                  </a:cubicBezTo>
                  <a:cubicBezTo>
                    <a:pt x="4557" y="241"/>
                    <a:pt x="4476" y="257"/>
                    <a:pt x="4412" y="273"/>
                  </a:cubicBezTo>
                  <a:cubicBezTo>
                    <a:pt x="4332" y="289"/>
                    <a:pt x="4252" y="337"/>
                    <a:pt x="4171" y="353"/>
                  </a:cubicBezTo>
                  <a:cubicBezTo>
                    <a:pt x="4075" y="401"/>
                    <a:pt x="3979" y="434"/>
                    <a:pt x="3899" y="482"/>
                  </a:cubicBezTo>
                  <a:cubicBezTo>
                    <a:pt x="3819" y="514"/>
                    <a:pt x="3754" y="530"/>
                    <a:pt x="3674" y="578"/>
                  </a:cubicBezTo>
                  <a:cubicBezTo>
                    <a:pt x="3594" y="610"/>
                    <a:pt x="3498" y="658"/>
                    <a:pt x="3417" y="722"/>
                  </a:cubicBezTo>
                  <a:cubicBezTo>
                    <a:pt x="3337" y="754"/>
                    <a:pt x="3273" y="803"/>
                    <a:pt x="3193" y="835"/>
                  </a:cubicBezTo>
                  <a:cubicBezTo>
                    <a:pt x="3113" y="899"/>
                    <a:pt x="3016" y="931"/>
                    <a:pt x="2936" y="995"/>
                  </a:cubicBezTo>
                  <a:cubicBezTo>
                    <a:pt x="2872" y="1043"/>
                    <a:pt x="2840" y="1059"/>
                    <a:pt x="2776" y="1091"/>
                  </a:cubicBezTo>
                  <a:cubicBezTo>
                    <a:pt x="2679" y="1172"/>
                    <a:pt x="2567" y="1236"/>
                    <a:pt x="2471" y="1316"/>
                  </a:cubicBezTo>
                  <a:cubicBezTo>
                    <a:pt x="2455" y="1332"/>
                    <a:pt x="2407" y="1364"/>
                    <a:pt x="2391" y="1380"/>
                  </a:cubicBezTo>
                  <a:lnTo>
                    <a:pt x="2391" y="1396"/>
                  </a:lnTo>
                  <a:cubicBezTo>
                    <a:pt x="947" y="2567"/>
                    <a:pt x="0" y="4364"/>
                    <a:pt x="0" y="6354"/>
                  </a:cubicBezTo>
                  <a:cubicBezTo>
                    <a:pt x="0" y="8359"/>
                    <a:pt x="931" y="10140"/>
                    <a:pt x="2391" y="11311"/>
                  </a:cubicBezTo>
                  <a:lnTo>
                    <a:pt x="2391" y="11327"/>
                  </a:lnTo>
                  <a:cubicBezTo>
                    <a:pt x="2407" y="11343"/>
                    <a:pt x="2455" y="11359"/>
                    <a:pt x="2471" y="11391"/>
                  </a:cubicBezTo>
                  <a:cubicBezTo>
                    <a:pt x="2567" y="11471"/>
                    <a:pt x="2679" y="11552"/>
                    <a:pt x="2776" y="11600"/>
                  </a:cubicBezTo>
                  <a:cubicBezTo>
                    <a:pt x="2840" y="11648"/>
                    <a:pt x="2872" y="11664"/>
                    <a:pt x="2936" y="11712"/>
                  </a:cubicBezTo>
                  <a:cubicBezTo>
                    <a:pt x="3016" y="11760"/>
                    <a:pt x="3097" y="11808"/>
                    <a:pt x="3193" y="11873"/>
                  </a:cubicBezTo>
                  <a:cubicBezTo>
                    <a:pt x="3273" y="11905"/>
                    <a:pt x="3337" y="11953"/>
                    <a:pt x="3417" y="11985"/>
                  </a:cubicBezTo>
                  <a:cubicBezTo>
                    <a:pt x="3498" y="12033"/>
                    <a:pt x="3594" y="12081"/>
                    <a:pt x="3674" y="12129"/>
                  </a:cubicBezTo>
                  <a:cubicBezTo>
                    <a:pt x="3738" y="12161"/>
                    <a:pt x="3819" y="12193"/>
                    <a:pt x="3899" y="12225"/>
                  </a:cubicBezTo>
                  <a:cubicBezTo>
                    <a:pt x="3995" y="12274"/>
                    <a:pt x="4075" y="12306"/>
                    <a:pt x="4171" y="12354"/>
                  </a:cubicBezTo>
                  <a:cubicBezTo>
                    <a:pt x="4252" y="12370"/>
                    <a:pt x="4332" y="12402"/>
                    <a:pt x="4412" y="12434"/>
                  </a:cubicBezTo>
                  <a:cubicBezTo>
                    <a:pt x="4492" y="12450"/>
                    <a:pt x="4557" y="12466"/>
                    <a:pt x="4637" y="12482"/>
                  </a:cubicBezTo>
                  <a:cubicBezTo>
                    <a:pt x="4717" y="12514"/>
                    <a:pt x="4813" y="12530"/>
                    <a:pt x="4893" y="12546"/>
                  </a:cubicBezTo>
                  <a:lnTo>
                    <a:pt x="5198" y="12611"/>
                  </a:lnTo>
                  <a:cubicBezTo>
                    <a:pt x="5262" y="12611"/>
                    <a:pt x="5295" y="12627"/>
                    <a:pt x="5359" y="12627"/>
                  </a:cubicBezTo>
                  <a:lnTo>
                    <a:pt x="5776" y="12691"/>
                  </a:lnTo>
                  <a:lnTo>
                    <a:pt x="5904" y="12691"/>
                  </a:lnTo>
                  <a:cubicBezTo>
                    <a:pt x="6065" y="12707"/>
                    <a:pt x="6225" y="12707"/>
                    <a:pt x="6385" y="12707"/>
                  </a:cubicBezTo>
                  <a:cubicBezTo>
                    <a:pt x="6546" y="12707"/>
                    <a:pt x="6706" y="12707"/>
                    <a:pt x="6867" y="12691"/>
                  </a:cubicBezTo>
                  <a:lnTo>
                    <a:pt x="6979" y="12691"/>
                  </a:lnTo>
                  <a:lnTo>
                    <a:pt x="7412" y="12627"/>
                  </a:lnTo>
                  <a:cubicBezTo>
                    <a:pt x="7460" y="12627"/>
                    <a:pt x="7509" y="12611"/>
                    <a:pt x="7573" y="12611"/>
                  </a:cubicBezTo>
                  <a:lnTo>
                    <a:pt x="7861" y="12546"/>
                  </a:lnTo>
                  <a:cubicBezTo>
                    <a:pt x="7974" y="12530"/>
                    <a:pt x="8054" y="12514"/>
                    <a:pt x="8134" y="12466"/>
                  </a:cubicBezTo>
                  <a:cubicBezTo>
                    <a:pt x="8214" y="12450"/>
                    <a:pt x="8263" y="12434"/>
                    <a:pt x="8343" y="12402"/>
                  </a:cubicBezTo>
                  <a:cubicBezTo>
                    <a:pt x="8423" y="12386"/>
                    <a:pt x="8535" y="12354"/>
                    <a:pt x="8616" y="12322"/>
                  </a:cubicBezTo>
                  <a:cubicBezTo>
                    <a:pt x="8712" y="12290"/>
                    <a:pt x="8792" y="12242"/>
                    <a:pt x="8888" y="12225"/>
                  </a:cubicBezTo>
                  <a:cubicBezTo>
                    <a:pt x="8968" y="12193"/>
                    <a:pt x="9033" y="12161"/>
                    <a:pt x="9113" y="12129"/>
                  </a:cubicBezTo>
                  <a:cubicBezTo>
                    <a:pt x="9193" y="12081"/>
                    <a:pt x="9289" y="12049"/>
                    <a:pt x="9370" y="12001"/>
                  </a:cubicBezTo>
                  <a:cubicBezTo>
                    <a:pt x="9450" y="11969"/>
                    <a:pt x="9514" y="11921"/>
                    <a:pt x="9594" y="11889"/>
                  </a:cubicBezTo>
                  <a:cubicBezTo>
                    <a:pt x="9674" y="11840"/>
                    <a:pt x="9755" y="11792"/>
                    <a:pt x="9851" y="11728"/>
                  </a:cubicBezTo>
                  <a:cubicBezTo>
                    <a:pt x="9915" y="11680"/>
                    <a:pt x="9947" y="11664"/>
                    <a:pt x="10011" y="11632"/>
                  </a:cubicBezTo>
                  <a:cubicBezTo>
                    <a:pt x="10108" y="11552"/>
                    <a:pt x="10220" y="11488"/>
                    <a:pt x="10316" y="11407"/>
                  </a:cubicBezTo>
                  <a:cubicBezTo>
                    <a:pt x="10332" y="11391"/>
                    <a:pt x="10380" y="11359"/>
                    <a:pt x="10396" y="11343"/>
                  </a:cubicBezTo>
                  <a:lnTo>
                    <a:pt x="10396" y="11327"/>
                  </a:lnTo>
                  <a:cubicBezTo>
                    <a:pt x="11840" y="10156"/>
                    <a:pt x="12787" y="8359"/>
                    <a:pt x="12787" y="6370"/>
                  </a:cubicBezTo>
                  <a:cubicBezTo>
                    <a:pt x="12787" y="4300"/>
                    <a:pt x="11840" y="2519"/>
                    <a:pt x="10396" y="1364"/>
                  </a:cubicBezTo>
                  <a:cubicBezTo>
                    <a:pt x="10348" y="1332"/>
                    <a:pt x="10332" y="1316"/>
                    <a:pt x="10316" y="1300"/>
                  </a:cubicBezTo>
                  <a:cubicBezTo>
                    <a:pt x="10220" y="1220"/>
                    <a:pt x="10108" y="1156"/>
                    <a:pt x="10011" y="1075"/>
                  </a:cubicBezTo>
                  <a:cubicBezTo>
                    <a:pt x="9947" y="1043"/>
                    <a:pt x="9915" y="995"/>
                    <a:pt x="9851" y="979"/>
                  </a:cubicBezTo>
                  <a:cubicBezTo>
                    <a:pt x="9771" y="915"/>
                    <a:pt x="9690" y="883"/>
                    <a:pt x="9594" y="819"/>
                  </a:cubicBezTo>
                  <a:cubicBezTo>
                    <a:pt x="9514" y="770"/>
                    <a:pt x="9450" y="738"/>
                    <a:pt x="9370" y="690"/>
                  </a:cubicBezTo>
                  <a:cubicBezTo>
                    <a:pt x="9289" y="658"/>
                    <a:pt x="9193" y="610"/>
                    <a:pt x="9113" y="578"/>
                  </a:cubicBezTo>
                  <a:cubicBezTo>
                    <a:pt x="9033" y="530"/>
                    <a:pt x="8968" y="514"/>
                    <a:pt x="8888" y="482"/>
                  </a:cubicBezTo>
                  <a:cubicBezTo>
                    <a:pt x="8808" y="434"/>
                    <a:pt x="8712" y="401"/>
                    <a:pt x="8616" y="369"/>
                  </a:cubicBezTo>
                  <a:cubicBezTo>
                    <a:pt x="8535" y="337"/>
                    <a:pt x="8455" y="321"/>
                    <a:pt x="8343" y="289"/>
                  </a:cubicBezTo>
                  <a:cubicBezTo>
                    <a:pt x="8263" y="273"/>
                    <a:pt x="8214" y="257"/>
                    <a:pt x="8134" y="241"/>
                  </a:cubicBezTo>
                  <a:cubicBezTo>
                    <a:pt x="8054" y="209"/>
                    <a:pt x="7942" y="193"/>
                    <a:pt x="7861" y="161"/>
                  </a:cubicBezTo>
                  <a:lnTo>
                    <a:pt x="7573" y="97"/>
                  </a:lnTo>
                  <a:cubicBezTo>
                    <a:pt x="7509" y="97"/>
                    <a:pt x="7460" y="81"/>
                    <a:pt x="7412" y="81"/>
                  </a:cubicBezTo>
                  <a:lnTo>
                    <a:pt x="6979" y="16"/>
                  </a:lnTo>
                  <a:lnTo>
                    <a:pt x="6867" y="16"/>
                  </a:lnTo>
                  <a:cubicBezTo>
                    <a:pt x="6706" y="0"/>
                    <a:pt x="6546" y="0"/>
                    <a:pt x="638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2"/>
            <p:cNvSpPr/>
            <p:nvPr/>
          </p:nvSpPr>
          <p:spPr>
            <a:xfrm>
              <a:off x="2544350" y="909600"/>
              <a:ext cx="337350" cy="206175"/>
            </a:xfrm>
            <a:custGeom>
              <a:rect b="b" l="l" r="r" t="t"/>
              <a:pathLst>
                <a:path extrusionOk="0" h="8247" w="13494">
                  <a:moveTo>
                    <a:pt x="7798" y="450"/>
                  </a:moveTo>
                  <a:cubicBezTo>
                    <a:pt x="9531" y="450"/>
                    <a:pt x="10959" y="1846"/>
                    <a:pt x="10959" y="3594"/>
                  </a:cubicBezTo>
                  <a:cubicBezTo>
                    <a:pt x="10959" y="3707"/>
                    <a:pt x="11039" y="3803"/>
                    <a:pt x="11151" y="3803"/>
                  </a:cubicBezTo>
                  <a:cubicBezTo>
                    <a:pt x="12258" y="3835"/>
                    <a:pt x="13092" y="4733"/>
                    <a:pt x="13092" y="5840"/>
                  </a:cubicBezTo>
                  <a:cubicBezTo>
                    <a:pt x="13092" y="6963"/>
                    <a:pt x="12178" y="7894"/>
                    <a:pt x="11055" y="7894"/>
                  </a:cubicBezTo>
                  <a:lnTo>
                    <a:pt x="2456" y="7894"/>
                  </a:lnTo>
                  <a:cubicBezTo>
                    <a:pt x="1332" y="7894"/>
                    <a:pt x="402" y="6963"/>
                    <a:pt x="402" y="5840"/>
                  </a:cubicBezTo>
                  <a:cubicBezTo>
                    <a:pt x="402" y="4798"/>
                    <a:pt x="1172" y="3947"/>
                    <a:pt x="2167" y="3803"/>
                  </a:cubicBezTo>
                  <a:cubicBezTo>
                    <a:pt x="2263" y="3787"/>
                    <a:pt x="2343" y="3707"/>
                    <a:pt x="2343" y="3594"/>
                  </a:cubicBezTo>
                  <a:lnTo>
                    <a:pt x="2343" y="3578"/>
                  </a:lnTo>
                  <a:cubicBezTo>
                    <a:pt x="2343" y="2744"/>
                    <a:pt x="3033" y="2054"/>
                    <a:pt x="3867" y="2054"/>
                  </a:cubicBezTo>
                  <a:cubicBezTo>
                    <a:pt x="4156" y="2054"/>
                    <a:pt x="4429" y="2134"/>
                    <a:pt x="4702" y="2295"/>
                  </a:cubicBezTo>
                  <a:cubicBezTo>
                    <a:pt x="4720" y="2314"/>
                    <a:pt x="4750" y="2321"/>
                    <a:pt x="4785" y="2321"/>
                  </a:cubicBezTo>
                  <a:cubicBezTo>
                    <a:pt x="4809" y="2321"/>
                    <a:pt x="4835" y="2317"/>
                    <a:pt x="4862" y="2311"/>
                  </a:cubicBezTo>
                  <a:cubicBezTo>
                    <a:pt x="4910" y="2295"/>
                    <a:pt x="4958" y="2263"/>
                    <a:pt x="4974" y="2215"/>
                  </a:cubicBezTo>
                  <a:cubicBezTo>
                    <a:pt x="5504" y="1140"/>
                    <a:pt x="6579" y="450"/>
                    <a:pt x="7798" y="450"/>
                  </a:cubicBezTo>
                  <a:close/>
                  <a:moveTo>
                    <a:pt x="7830" y="1"/>
                  </a:moveTo>
                  <a:cubicBezTo>
                    <a:pt x="6515" y="1"/>
                    <a:pt x="5359" y="690"/>
                    <a:pt x="4734" y="1813"/>
                  </a:cubicBezTo>
                  <a:cubicBezTo>
                    <a:pt x="4477" y="1685"/>
                    <a:pt x="4188" y="1605"/>
                    <a:pt x="3899" y="1605"/>
                  </a:cubicBezTo>
                  <a:cubicBezTo>
                    <a:pt x="2873" y="1605"/>
                    <a:pt x="2054" y="2391"/>
                    <a:pt x="1974" y="3402"/>
                  </a:cubicBezTo>
                  <a:cubicBezTo>
                    <a:pt x="851" y="3642"/>
                    <a:pt x="17" y="4621"/>
                    <a:pt x="17" y="5776"/>
                  </a:cubicBezTo>
                  <a:cubicBezTo>
                    <a:pt x="1" y="7172"/>
                    <a:pt x="1108" y="8247"/>
                    <a:pt x="2456" y="8247"/>
                  </a:cubicBezTo>
                  <a:lnTo>
                    <a:pt x="11055" y="8247"/>
                  </a:lnTo>
                  <a:cubicBezTo>
                    <a:pt x="12402" y="8247"/>
                    <a:pt x="13493" y="7156"/>
                    <a:pt x="13493" y="5808"/>
                  </a:cubicBezTo>
                  <a:cubicBezTo>
                    <a:pt x="13493" y="4557"/>
                    <a:pt x="12579" y="3514"/>
                    <a:pt x="11360" y="3370"/>
                  </a:cubicBezTo>
                  <a:cubicBezTo>
                    <a:pt x="11247" y="1509"/>
                    <a:pt x="9707" y="1"/>
                    <a:pt x="7830"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2"/>
            <p:cNvSpPr/>
            <p:nvPr/>
          </p:nvSpPr>
          <p:spPr>
            <a:xfrm>
              <a:off x="3624875" y="858675"/>
              <a:ext cx="304850" cy="208975"/>
            </a:xfrm>
            <a:custGeom>
              <a:rect b="b" l="l" r="r" t="t"/>
              <a:pathLst>
                <a:path extrusionOk="0" h="8359" w="12194">
                  <a:moveTo>
                    <a:pt x="4589" y="0"/>
                  </a:moveTo>
                  <a:cubicBezTo>
                    <a:pt x="3531" y="1267"/>
                    <a:pt x="1958" y="2070"/>
                    <a:pt x="193" y="2070"/>
                  </a:cubicBezTo>
                  <a:cubicBezTo>
                    <a:pt x="81" y="2070"/>
                    <a:pt x="1" y="2150"/>
                    <a:pt x="1" y="2262"/>
                  </a:cubicBezTo>
                  <a:cubicBezTo>
                    <a:pt x="1" y="2390"/>
                    <a:pt x="81" y="2471"/>
                    <a:pt x="193" y="2471"/>
                  </a:cubicBezTo>
                  <a:cubicBezTo>
                    <a:pt x="3322" y="2471"/>
                    <a:pt x="5889" y="5022"/>
                    <a:pt x="5889" y="8166"/>
                  </a:cubicBezTo>
                  <a:cubicBezTo>
                    <a:pt x="5889" y="8278"/>
                    <a:pt x="5969" y="8359"/>
                    <a:pt x="6097" y="8359"/>
                  </a:cubicBezTo>
                  <a:cubicBezTo>
                    <a:pt x="6210" y="8359"/>
                    <a:pt x="6290" y="8278"/>
                    <a:pt x="6290" y="8166"/>
                  </a:cubicBezTo>
                  <a:cubicBezTo>
                    <a:pt x="6290" y="5038"/>
                    <a:pt x="8841" y="2471"/>
                    <a:pt x="11985" y="2471"/>
                  </a:cubicBezTo>
                  <a:cubicBezTo>
                    <a:pt x="12114" y="2471"/>
                    <a:pt x="12194" y="2390"/>
                    <a:pt x="12194" y="2262"/>
                  </a:cubicBezTo>
                  <a:cubicBezTo>
                    <a:pt x="12194" y="2150"/>
                    <a:pt x="12114" y="2070"/>
                    <a:pt x="11985" y="2070"/>
                  </a:cubicBezTo>
                  <a:cubicBezTo>
                    <a:pt x="10221" y="2070"/>
                    <a:pt x="8664" y="1267"/>
                    <a:pt x="7622" y="0"/>
                  </a:cubicBezTo>
                  <a:lnTo>
                    <a:pt x="7124" y="0"/>
                  </a:lnTo>
                  <a:cubicBezTo>
                    <a:pt x="7942" y="1107"/>
                    <a:pt x="9098" y="1909"/>
                    <a:pt x="10445" y="2262"/>
                  </a:cubicBezTo>
                  <a:cubicBezTo>
                    <a:pt x="8344" y="2824"/>
                    <a:pt x="6659" y="4492"/>
                    <a:pt x="6114" y="6594"/>
                  </a:cubicBezTo>
                  <a:cubicBezTo>
                    <a:pt x="5552" y="4492"/>
                    <a:pt x="3883" y="2808"/>
                    <a:pt x="1782" y="2262"/>
                  </a:cubicBezTo>
                  <a:cubicBezTo>
                    <a:pt x="3113" y="1909"/>
                    <a:pt x="4269" y="1107"/>
                    <a:pt x="508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2"/>
            <p:cNvSpPr/>
            <p:nvPr/>
          </p:nvSpPr>
          <p:spPr>
            <a:xfrm>
              <a:off x="3547475" y="1123775"/>
              <a:ext cx="108325" cy="108325"/>
            </a:xfrm>
            <a:custGeom>
              <a:rect b="b" l="l" r="r" t="t"/>
              <a:pathLst>
                <a:path extrusionOk="0" h="4333" w="4333">
                  <a:moveTo>
                    <a:pt x="2166" y="1108"/>
                  </a:moveTo>
                  <a:cubicBezTo>
                    <a:pt x="2391" y="1573"/>
                    <a:pt x="2760" y="1958"/>
                    <a:pt x="3209" y="2151"/>
                  </a:cubicBezTo>
                  <a:cubicBezTo>
                    <a:pt x="2760" y="2375"/>
                    <a:pt x="2375" y="2728"/>
                    <a:pt x="2166" y="3193"/>
                  </a:cubicBezTo>
                  <a:cubicBezTo>
                    <a:pt x="1958" y="2728"/>
                    <a:pt x="1589" y="2343"/>
                    <a:pt x="1124" y="2151"/>
                  </a:cubicBezTo>
                  <a:cubicBezTo>
                    <a:pt x="1589" y="1958"/>
                    <a:pt x="1958" y="1573"/>
                    <a:pt x="2166" y="1108"/>
                  </a:cubicBezTo>
                  <a:close/>
                  <a:moveTo>
                    <a:pt x="2166" y="1"/>
                  </a:moveTo>
                  <a:cubicBezTo>
                    <a:pt x="2054" y="1"/>
                    <a:pt x="1974" y="81"/>
                    <a:pt x="1974" y="209"/>
                  </a:cubicBezTo>
                  <a:cubicBezTo>
                    <a:pt x="1974" y="1172"/>
                    <a:pt x="1188" y="1974"/>
                    <a:pt x="209" y="1974"/>
                  </a:cubicBezTo>
                  <a:cubicBezTo>
                    <a:pt x="81" y="1974"/>
                    <a:pt x="1" y="2054"/>
                    <a:pt x="1" y="2167"/>
                  </a:cubicBezTo>
                  <a:cubicBezTo>
                    <a:pt x="1" y="2295"/>
                    <a:pt x="113" y="2375"/>
                    <a:pt x="209" y="2375"/>
                  </a:cubicBezTo>
                  <a:cubicBezTo>
                    <a:pt x="1172" y="2375"/>
                    <a:pt x="1974" y="3161"/>
                    <a:pt x="1974" y="4140"/>
                  </a:cubicBezTo>
                  <a:cubicBezTo>
                    <a:pt x="1974" y="4252"/>
                    <a:pt x="2054" y="4332"/>
                    <a:pt x="2166" y="4332"/>
                  </a:cubicBezTo>
                  <a:cubicBezTo>
                    <a:pt x="2295" y="4332"/>
                    <a:pt x="2375" y="4252"/>
                    <a:pt x="2375" y="4140"/>
                  </a:cubicBezTo>
                  <a:cubicBezTo>
                    <a:pt x="2375" y="3177"/>
                    <a:pt x="3161" y="2375"/>
                    <a:pt x="4140" y="2375"/>
                  </a:cubicBezTo>
                  <a:cubicBezTo>
                    <a:pt x="4252" y="2375"/>
                    <a:pt x="4332" y="2295"/>
                    <a:pt x="4332" y="2167"/>
                  </a:cubicBezTo>
                  <a:cubicBezTo>
                    <a:pt x="4332" y="2054"/>
                    <a:pt x="4252" y="1974"/>
                    <a:pt x="4140" y="1974"/>
                  </a:cubicBezTo>
                  <a:cubicBezTo>
                    <a:pt x="3177" y="1974"/>
                    <a:pt x="2375" y="1188"/>
                    <a:pt x="2375" y="209"/>
                  </a:cubicBezTo>
                  <a:cubicBezTo>
                    <a:pt x="2375" y="81"/>
                    <a:pt x="2295" y="1"/>
                    <a:pt x="216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2"/>
            <p:cNvSpPr/>
            <p:nvPr/>
          </p:nvSpPr>
          <p:spPr>
            <a:xfrm>
              <a:off x="3001200" y="1074850"/>
              <a:ext cx="108325" cy="108325"/>
            </a:xfrm>
            <a:custGeom>
              <a:rect b="b" l="l" r="r" t="t"/>
              <a:pathLst>
                <a:path extrusionOk="0" h="4333" w="4333">
                  <a:moveTo>
                    <a:pt x="2166" y="1123"/>
                  </a:moveTo>
                  <a:cubicBezTo>
                    <a:pt x="2391" y="1589"/>
                    <a:pt x="2744" y="1958"/>
                    <a:pt x="3209" y="2166"/>
                  </a:cubicBezTo>
                  <a:cubicBezTo>
                    <a:pt x="2744" y="2391"/>
                    <a:pt x="2359" y="2744"/>
                    <a:pt x="2166" y="3209"/>
                  </a:cubicBezTo>
                  <a:cubicBezTo>
                    <a:pt x="1942" y="2744"/>
                    <a:pt x="1589" y="2359"/>
                    <a:pt x="1123" y="2166"/>
                  </a:cubicBezTo>
                  <a:cubicBezTo>
                    <a:pt x="1589" y="1942"/>
                    <a:pt x="1942" y="1589"/>
                    <a:pt x="2166" y="1123"/>
                  </a:cubicBezTo>
                  <a:close/>
                  <a:moveTo>
                    <a:pt x="2166" y="0"/>
                  </a:moveTo>
                  <a:cubicBezTo>
                    <a:pt x="2038" y="0"/>
                    <a:pt x="1958" y="81"/>
                    <a:pt x="1958" y="193"/>
                  </a:cubicBezTo>
                  <a:cubicBezTo>
                    <a:pt x="1958" y="1156"/>
                    <a:pt x="1188" y="1958"/>
                    <a:pt x="193" y="1958"/>
                  </a:cubicBezTo>
                  <a:cubicBezTo>
                    <a:pt x="81" y="1958"/>
                    <a:pt x="0" y="2038"/>
                    <a:pt x="0" y="2166"/>
                  </a:cubicBezTo>
                  <a:cubicBezTo>
                    <a:pt x="0" y="2279"/>
                    <a:pt x="97" y="2359"/>
                    <a:pt x="193" y="2359"/>
                  </a:cubicBezTo>
                  <a:cubicBezTo>
                    <a:pt x="1156" y="2359"/>
                    <a:pt x="1958" y="3145"/>
                    <a:pt x="1958" y="4124"/>
                  </a:cubicBezTo>
                  <a:cubicBezTo>
                    <a:pt x="1958" y="4252"/>
                    <a:pt x="2038" y="4332"/>
                    <a:pt x="2166" y="4332"/>
                  </a:cubicBezTo>
                  <a:cubicBezTo>
                    <a:pt x="2279" y="4332"/>
                    <a:pt x="2359" y="4252"/>
                    <a:pt x="2359" y="4124"/>
                  </a:cubicBezTo>
                  <a:cubicBezTo>
                    <a:pt x="2359" y="3161"/>
                    <a:pt x="3145" y="2359"/>
                    <a:pt x="4124" y="2359"/>
                  </a:cubicBezTo>
                  <a:cubicBezTo>
                    <a:pt x="4252" y="2359"/>
                    <a:pt x="4332" y="2279"/>
                    <a:pt x="4332" y="2166"/>
                  </a:cubicBezTo>
                  <a:cubicBezTo>
                    <a:pt x="4332" y="2038"/>
                    <a:pt x="4252" y="1958"/>
                    <a:pt x="4124" y="1958"/>
                  </a:cubicBezTo>
                  <a:cubicBezTo>
                    <a:pt x="3161" y="1958"/>
                    <a:pt x="2359" y="1188"/>
                    <a:pt x="2359" y="193"/>
                  </a:cubicBezTo>
                  <a:cubicBezTo>
                    <a:pt x="2359" y="81"/>
                    <a:pt x="2279"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2"/>
            <p:cNvSpPr/>
            <p:nvPr/>
          </p:nvSpPr>
          <p:spPr>
            <a:xfrm>
              <a:off x="3997900" y="1179525"/>
              <a:ext cx="104300" cy="104725"/>
            </a:xfrm>
            <a:custGeom>
              <a:rect b="b" l="l" r="r" t="t"/>
              <a:pathLst>
                <a:path extrusionOk="0" h="4189" w="4172">
                  <a:moveTo>
                    <a:pt x="2086" y="402"/>
                  </a:moveTo>
                  <a:cubicBezTo>
                    <a:pt x="3033" y="402"/>
                    <a:pt x="3771" y="1172"/>
                    <a:pt x="3771" y="2086"/>
                  </a:cubicBezTo>
                  <a:cubicBezTo>
                    <a:pt x="3771" y="3017"/>
                    <a:pt x="3000" y="3771"/>
                    <a:pt x="2086" y="3771"/>
                  </a:cubicBezTo>
                  <a:cubicBezTo>
                    <a:pt x="1155" y="3771"/>
                    <a:pt x="401" y="3017"/>
                    <a:pt x="401" y="2086"/>
                  </a:cubicBezTo>
                  <a:cubicBezTo>
                    <a:pt x="401" y="1172"/>
                    <a:pt x="1139" y="402"/>
                    <a:pt x="2086" y="402"/>
                  </a:cubicBezTo>
                  <a:close/>
                  <a:moveTo>
                    <a:pt x="2086" y="1"/>
                  </a:moveTo>
                  <a:cubicBezTo>
                    <a:pt x="931" y="1"/>
                    <a:pt x="0" y="947"/>
                    <a:pt x="0" y="2086"/>
                  </a:cubicBezTo>
                  <a:cubicBezTo>
                    <a:pt x="0" y="3225"/>
                    <a:pt x="915" y="4188"/>
                    <a:pt x="2086" y="4188"/>
                  </a:cubicBezTo>
                  <a:cubicBezTo>
                    <a:pt x="3241" y="4188"/>
                    <a:pt x="4172" y="3258"/>
                    <a:pt x="4172" y="2102"/>
                  </a:cubicBezTo>
                  <a:cubicBezTo>
                    <a:pt x="4172" y="963"/>
                    <a:pt x="3225"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2"/>
            <p:cNvSpPr/>
            <p:nvPr/>
          </p:nvSpPr>
          <p:spPr>
            <a:xfrm>
              <a:off x="3943750" y="1300250"/>
              <a:ext cx="212600" cy="111525"/>
            </a:xfrm>
            <a:custGeom>
              <a:rect b="b" l="l" r="r" t="t"/>
              <a:pathLst>
                <a:path extrusionOk="0" h="4461" w="8504">
                  <a:moveTo>
                    <a:pt x="4252" y="402"/>
                  </a:moveTo>
                  <a:cubicBezTo>
                    <a:pt x="6322" y="402"/>
                    <a:pt x="7974" y="2038"/>
                    <a:pt x="8086" y="4060"/>
                  </a:cubicBezTo>
                  <a:lnTo>
                    <a:pt x="402" y="4060"/>
                  </a:lnTo>
                  <a:cubicBezTo>
                    <a:pt x="498" y="2038"/>
                    <a:pt x="2182" y="402"/>
                    <a:pt x="4252" y="402"/>
                  </a:cubicBezTo>
                  <a:close/>
                  <a:moveTo>
                    <a:pt x="4252" y="1"/>
                  </a:moveTo>
                  <a:cubicBezTo>
                    <a:pt x="1894" y="1"/>
                    <a:pt x="1" y="1910"/>
                    <a:pt x="1" y="4252"/>
                  </a:cubicBezTo>
                  <a:cubicBezTo>
                    <a:pt x="1" y="4381"/>
                    <a:pt x="81" y="4461"/>
                    <a:pt x="193" y="4461"/>
                  </a:cubicBezTo>
                  <a:lnTo>
                    <a:pt x="8295" y="4461"/>
                  </a:lnTo>
                  <a:cubicBezTo>
                    <a:pt x="8423" y="4461"/>
                    <a:pt x="8504" y="4381"/>
                    <a:pt x="8504" y="4252"/>
                  </a:cubicBezTo>
                  <a:cubicBezTo>
                    <a:pt x="8504" y="1910"/>
                    <a:pt x="6594" y="1"/>
                    <a:pt x="425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2"/>
            <p:cNvSpPr/>
            <p:nvPr/>
          </p:nvSpPr>
          <p:spPr>
            <a:xfrm>
              <a:off x="3795350" y="1467900"/>
              <a:ext cx="104300" cy="104325"/>
            </a:xfrm>
            <a:custGeom>
              <a:rect b="b" l="l" r="r" t="t"/>
              <a:pathLst>
                <a:path extrusionOk="0" h="4173" w="4172">
                  <a:moveTo>
                    <a:pt x="2086" y="402"/>
                  </a:moveTo>
                  <a:cubicBezTo>
                    <a:pt x="3033" y="402"/>
                    <a:pt x="3771" y="1156"/>
                    <a:pt x="3771" y="2087"/>
                  </a:cubicBezTo>
                  <a:cubicBezTo>
                    <a:pt x="3771" y="3001"/>
                    <a:pt x="3001" y="3771"/>
                    <a:pt x="2086" y="3771"/>
                  </a:cubicBezTo>
                  <a:cubicBezTo>
                    <a:pt x="1156" y="3771"/>
                    <a:pt x="402" y="3001"/>
                    <a:pt x="402" y="2087"/>
                  </a:cubicBezTo>
                  <a:cubicBezTo>
                    <a:pt x="402" y="1156"/>
                    <a:pt x="1140" y="402"/>
                    <a:pt x="2086" y="402"/>
                  </a:cubicBezTo>
                  <a:close/>
                  <a:moveTo>
                    <a:pt x="2086" y="1"/>
                  </a:moveTo>
                  <a:cubicBezTo>
                    <a:pt x="915" y="1"/>
                    <a:pt x="0" y="948"/>
                    <a:pt x="0" y="2087"/>
                  </a:cubicBezTo>
                  <a:cubicBezTo>
                    <a:pt x="0" y="3242"/>
                    <a:pt x="915" y="4172"/>
                    <a:pt x="2086" y="4172"/>
                  </a:cubicBezTo>
                  <a:cubicBezTo>
                    <a:pt x="3241" y="4172"/>
                    <a:pt x="4172" y="3226"/>
                    <a:pt x="4172" y="2087"/>
                  </a:cubicBezTo>
                  <a:cubicBezTo>
                    <a:pt x="4172" y="915"/>
                    <a:pt x="3225"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2"/>
            <p:cNvSpPr/>
            <p:nvPr/>
          </p:nvSpPr>
          <p:spPr>
            <a:xfrm>
              <a:off x="3741200" y="1588250"/>
              <a:ext cx="212600" cy="111125"/>
            </a:xfrm>
            <a:custGeom>
              <a:rect b="b" l="l" r="r" t="t"/>
              <a:pathLst>
                <a:path extrusionOk="0" h="4445" w="8504">
                  <a:moveTo>
                    <a:pt x="4252" y="401"/>
                  </a:moveTo>
                  <a:cubicBezTo>
                    <a:pt x="6322" y="401"/>
                    <a:pt x="7974" y="2022"/>
                    <a:pt x="8103" y="4043"/>
                  </a:cubicBezTo>
                  <a:lnTo>
                    <a:pt x="402" y="4043"/>
                  </a:lnTo>
                  <a:cubicBezTo>
                    <a:pt x="498" y="2022"/>
                    <a:pt x="2182" y="401"/>
                    <a:pt x="4252" y="401"/>
                  </a:cubicBezTo>
                  <a:close/>
                  <a:moveTo>
                    <a:pt x="4252" y="0"/>
                  </a:moveTo>
                  <a:cubicBezTo>
                    <a:pt x="1910" y="0"/>
                    <a:pt x="1" y="1909"/>
                    <a:pt x="1" y="4252"/>
                  </a:cubicBezTo>
                  <a:cubicBezTo>
                    <a:pt x="1" y="4364"/>
                    <a:pt x="81" y="4444"/>
                    <a:pt x="193" y="4444"/>
                  </a:cubicBezTo>
                  <a:lnTo>
                    <a:pt x="8295" y="4444"/>
                  </a:lnTo>
                  <a:cubicBezTo>
                    <a:pt x="8407" y="4444"/>
                    <a:pt x="8504" y="4364"/>
                    <a:pt x="8504" y="4252"/>
                  </a:cubicBezTo>
                  <a:cubicBezTo>
                    <a:pt x="8504" y="1909"/>
                    <a:pt x="6594" y="0"/>
                    <a:pt x="425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2"/>
            <p:cNvSpPr/>
            <p:nvPr/>
          </p:nvSpPr>
          <p:spPr>
            <a:xfrm>
              <a:off x="4200050" y="1467900"/>
              <a:ext cx="104300" cy="104325"/>
            </a:xfrm>
            <a:custGeom>
              <a:rect b="b" l="l" r="r" t="t"/>
              <a:pathLst>
                <a:path extrusionOk="0" h="4173" w="4172">
                  <a:moveTo>
                    <a:pt x="2086" y="402"/>
                  </a:moveTo>
                  <a:cubicBezTo>
                    <a:pt x="3016" y="402"/>
                    <a:pt x="3770" y="1156"/>
                    <a:pt x="3770" y="2087"/>
                  </a:cubicBezTo>
                  <a:cubicBezTo>
                    <a:pt x="3770" y="3001"/>
                    <a:pt x="3000" y="3771"/>
                    <a:pt x="2086" y="3771"/>
                  </a:cubicBezTo>
                  <a:cubicBezTo>
                    <a:pt x="1155" y="3771"/>
                    <a:pt x="401" y="3001"/>
                    <a:pt x="401" y="2087"/>
                  </a:cubicBezTo>
                  <a:cubicBezTo>
                    <a:pt x="401" y="1156"/>
                    <a:pt x="1155" y="402"/>
                    <a:pt x="2086" y="402"/>
                  </a:cubicBezTo>
                  <a:close/>
                  <a:moveTo>
                    <a:pt x="2086" y="1"/>
                  </a:moveTo>
                  <a:cubicBezTo>
                    <a:pt x="915" y="1"/>
                    <a:pt x="0" y="948"/>
                    <a:pt x="0" y="2087"/>
                  </a:cubicBezTo>
                  <a:cubicBezTo>
                    <a:pt x="0" y="3242"/>
                    <a:pt x="931" y="4172"/>
                    <a:pt x="2086" y="4172"/>
                  </a:cubicBezTo>
                  <a:cubicBezTo>
                    <a:pt x="3241" y="4172"/>
                    <a:pt x="4172" y="3226"/>
                    <a:pt x="4172" y="2087"/>
                  </a:cubicBezTo>
                  <a:cubicBezTo>
                    <a:pt x="4172" y="915"/>
                    <a:pt x="3225"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2"/>
            <p:cNvSpPr/>
            <p:nvPr/>
          </p:nvSpPr>
          <p:spPr>
            <a:xfrm>
              <a:off x="4145900" y="1588650"/>
              <a:ext cx="212600" cy="111525"/>
            </a:xfrm>
            <a:custGeom>
              <a:rect b="b" l="l" r="r" t="t"/>
              <a:pathLst>
                <a:path extrusionOk="0" h="4461" w="8504">
                  <a:moveTo>
                    <a:pt x="4268" y="385"/>
                  </a:moveTo>
                  <a:cubicBezTo>
                    <a:pt x="6338" y="385"/>
                    <a:pt x="7990" y="2006"/>
                    <a:pt x="8118" y="4027"/>
                  </a:cubicBezTo>
                  <a:lnTo>
                    <a:pt x="418" y="4027"/>
                  </a:lnTo>
                  <a:cubicBezTo>
                    <a:pt x="514" y="2006"/>
                    <a:pt x="2198" y="385"/>
                    <a:pt x="4268" y="385"/>
                  </a:cubicBezTo>
                  <a:close/>
                  <a:moveTo>
                    <a:pt x="4252" y="0"/>
                  </a:moveTo>
                  <a:cubicBezTo>
                    <a:pt x="1894" y="0"/>
                    <a:pt x="0" y="1909"/>
                    <a:pt x="0" y="4252"/>
                  </a:cubicBezTo>
                  <a:cubicBezTo>
                    <a:pt x="0" y="4364"/>
                    <a:pt x="81" y="4460"/>
                    <a:pt x="193" y="4460"/>
                  </a:cubicBezTo>
                  <a:lnTo>
                    <a:pt x="8295" y="4460"/>
                  </a:lnTo>
                  <a:cubicBezTo>
                    <a:pt x="8423" y="4460"/>
                    <a:pt x="8503" y="4364"/>
                    <a:pt x="8503" y="4252"/>
                  </a:cubicBezTo>
                  <a:cubicBezTo>
                    <a:pt x="8503" y="1909"/>
                    <a:pt x="6594" y="0"/>
                    <a:pt x="425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2"/>
            <p:cNvSpPr/>
            <p:nvPr/>
          </p:nvSpPr>
          <p:spPr>
            <a:xfrm>
              <a:off x="3982250" y="1460300"/>
              <a:ext cx="137600" cy="160050"/>
            </a:xfrm>
            <a:custGeom>
              <a:rect b="b" l="l" r="r" t="t"/>
              <a:pathLst>
                <a:path extrusionOk="0" h="6402" w="5504">
                  <a:moveTo>
                    <a:pt x="2744" y="0"/>
                  </a:moveTo>
                  <a:cubicBezTo>
                    <a:pt x="2632" y="0"/>
                    <a:pt x="2552" y="80"/>
                    <a:pt x="2552" y="209"/>
                  </a:cubicBezTo>
                  <a:lnTo>
                    <a:pt x="2552" y="3594"/>
                  </a:lnTo>
                  <a:lnTo>
                    <a:pt x="81" y="6065"/>
                  </a:lnTo>
                  <a:cubicBezTo>
                    <a:pt x="1" y="6145"/>
                    <a:pt x="1" y="6257"/>
                    <a:pt x="81" y="6337"/>
                  </a:cubicBezTo>
                  <a:cubicBezTo>
                    <a:pt x="121" y="6377"/>
                    <a:pt x="173" y="6397"/>
                    <a:pt x="225" y="6397"/>
                  </a:cubicBezTo>
                  <a:cubicBezTo>
                    <a:pt x="277" y="6397"/>
                    <a:pt x="330" y="6377"/>
                    <a:pt x="370" y="6337"/>
                  </a:cubicBezTo>
                  <a:lnTo>
                    <a:pt x="2744" y="3947"/>
                  </a:lnTo>
                  <a:lnTo>
                    <a:pt x="5135" y="6337"/>
                  </a:lnTo>
                  <a:cubicBezTo>
                    <a:pt x="5183" y="6385"/>
                    <a:pt x="5231" y="6402"/>
                    <a:pt x="5279" y="6402"/>
                  </a:cubicBezTo>
                  <a:cubicBezTo>
                    <a:pt x="5311" y="6402"/>
                    <a:pt x="5375" y="6385"/>
                    <a:pt x="5423" y="6337"/>
                  </a:cubicBezTo>
                  <a:cubicBezTo>
                    <a:pt x="5504" y="6257"/>
                    <a:pt x="5504" y="6145"/>
                    <a:pt x="5423" y="6065"/>
                  </a:cubicBezTo>
                  <a:lnTo>
                    <a:pt x="2953" y="3594"/>
                  </a:lnTo>
                  <a:lnTo>
                    <a:pt x="2953" y="209"/>
                  </a:lnTo>
                  <a:cubicBezTo>
                    <a:pt x="2953" y="80"/>
                    <a:pt x="2872" y="0"/>
                    <a:pt x="274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2"/>
            <p:cNvSpPr/>
            <p:nvPr/>
          </p:nvSpPr>
          <p:spPr>
            <a:xfrm>
              <a:off x="3025675" y="1600675"/>
              <a:ext cx="108300" cy="108325"/>
            </a:xfrm>
            <a:custGeom>
              <a:rect b="b" l="l" r="r" t="t"/>
              <a:pathLst>
                <a:path extrusionOk="0" h="4333" w="4332">
                  <a:moveTo>
                    <a:pt x="2166" y="1139"/>
                  </a:moveTo>
                  <a:cubicBezTo>
                    <a:pt x="2391" y="1605"/>
                    <a:pt x="2743" y="1990"/>
                    <a:pt x="3209" y="2182"/>
                  </a:cubicBezTo>
                  <a:cubicBezTo>
                    <a:pt x="2759" y="2391"/>
                    <a:pt x="2391" y="2776"/>
                    <a:pt x="2166" y="3225"/>
                  </a:cubicBezTo>
                  <a:cubicBezTo>
                    <a:pt x="1941" y="2760"/>
                    <a:pt x="1588" y="2391"/>
                    <a:pt x="1123" y="2182"/>
                  </a:cubicBezTo>
                  <a:cubicBezTo>
                    <a:pt x="1588" y="1974"/>
                    <a:pt x="1957" y="1605"/>
                    <a:pt x="2166" y="1139"/>
                  </a:cubicBezTo>
                  <a:close/>
                  <a:moveTo>
                    <a:pt x="2166" y="0"/>
                  </a:moveTo>
                  <a:cubicBezTo>
                    <a:pt x="2054" y="0"/>
                    <a:pt x="1973" y="81"/>
                    <a:pt x="1973" y="209"/>
                  </a:cubicBezTo>
                  <a:cubicBezTo>
                    <a:pt x="1973" y="1172"/>
                    <a:pt x="1187" y="1974"/>
                    <a:pt x="209" y="1974"/>
                  </a:cubicBezTo>
                  <a:cubicBezTo>
                    <a:pt x="80" y="1974"/>
                    <a:pt x="0" y="2054"/>
                    <a:pt x="0" y="2166"/>
                  </a:cubicBezTo>
                  <a:cubicBezTo>
                    <a:pt x="0" y="2295"/>
                    <a:pt x="80" y="2375"/>
                    <a:pt x="209" y="2375"/>
                  </a:cubicBezTo>
                  <a:cubicBezTo>
                    <a:pt x="1171" y="2375"/>
                    <a:pt x="1973" y="3145"/>
                    <a:pt x="1973" y="4140"/>
                  </a:cubicBezTo>
                  <a:cubicBezTo>
                    <a:pt x="1973" y="4252"/>
                    <a:pt x="2054" y="4332"/>
                    <a:pt x="2166" y="4332"/>
                  </a:cubicBezTo>
                  <a:cubicBezTo>
                    <a:pt x="2294" y="4332"/>
                    <a:pt x="2374" y="4252"/>
                    <a:pt x="2374" y="4140"/>
                  </a:cubicBezTo>
                  <a:cubicBezTo>
                    <a:pt x="2358" y="3177"/>
                    <a:pt x="3161" y="2375"/>
                    <a:pt x="4139" y="2375"/>
                  </a:cubicBezTo>
                  <a:cubicBezTo>
                    <a:pt x="4252" y="2375"/>
                    <a:pt x="4332" y="2295"/>
                    <a:pt x="4332" y="2166"/>
                  </a:cubicBezTo>
                  <a:cubicBezTo>
                    <a:pt x="4332" y="2054"/>
                    <a:pt x="4252" y="1974"/>
                    <a:pt x="4139" y="1974"/>
                  </a:cubicBezTo>
                  <a:cubicBezTo>
                    <a:pt x="3177" y="1974"/>
                    <a:pt x="2374" y="1188"/>
                    <a:pt x="2374" y="209"/>
                  </a:cubicBezTo>
                  <a:cubicBezTo>
                    <a:pt x="2374" y="81"/>
                    <a:pt x="2294"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2"/>
            <p:cNvSpPr/>
            <p:nvPr/>
          </p:nvSpPr>
          <p:spPr>
            <a:xfrm>
              <a:off x="3398675" y="1319900"/>
              <a:ext cx="58175" cy="58200"/>
            </a:xfrm>
            <a:custGeom>
              <a:rect b="b" l="l" r="r" t="t"/>
              <a:pathLst>
                <a:path extrusionOk="0" h="2328" w="2327">
                  <a:moveTo>
                    <a:pt x="1172" y="386"/>
                  </a:moveTo>
                  <a:cubicBezTo>
                    <a:pt x="1589" y="386"/>
                    <a:pt x="1926" y="723"/>
                    <a:pt x="1926" y="1140"/>
                  </a:cubicBezTo>
                  <a:cubicBezTo>
                    <a:pt x="1926" y="1573"/>
                    <a:pt x="1589" y="1910"/>
                    <a:pt x="1172" y="1910"/>
                  </a:cubicBezTo>
                  <a:cubicBezTo>
                    <a:pt x="738" y="1910"/>
                    <a:pt x="402" y="1573"/>
                    <a:pt x="402" y="1140"/>
                  </a:cubicBezTo>
                  <a:cubicBezTo>
                    <a:pt x="402" y="723"/>
                    <a:pt x="738" y="386"/>
                    <a:pt x="1172" y="386"/>
                  </a:cubicBezTo>
                  <a:close/>
                  <a:moveTo>
                    <a:pt x="1172" y="1"/>
                  </a:moveTo>
                  <a:cubicBezTo>
                    <a:pt x="530" y="1"/>
                    <a:pt x="0" y="530"/>
                    <a:pt x="0" y="1172"/>
                  </a:cubicBezTo>
                  <a:cubicBezTo>
                    <a:pt x="0" y="1814"/>
                    <a:pt x="530" y="2327"/>
                    <a:pt x="1172" y="2327"/>
                  </a:cubicBezTo>
                  <a:cubicBezTo>
                    <a:pt x="1813" y="2327"/>
                    <a:pt x="2327" y="1814"/>
                    <a:pt x="2327" y="1172"/>
                  </a:cubicBezTo>
                  <a:cubicBezTo>
                    <a:pt x="2327" y="530"/>
                    <a:pt x="1813" y="1"/>
                    <a:pt x="117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2"/>
            <p:cNvSpPr/>
            <p:nvPr/>
          </p:nvSpPr>
          <p:spPr>
            <a:xfrm>
              <a:off x="3919675" y="1058400"/>
              <a:ext cx="58200" cy="58175"/>
            </a:xfrm>
            <a:custGeom>
              <a:rect b="b" l="l" r="r" t="t"/>
              <a:pathLst>
                <a:path extrusionOk="0" h="2327" w="2328">
                  <a:moveTo>
                    <a:pt x="1156" y="402"/>
                  </a:moveTo>
                  <a:cubicBezTo>
                    <a:pt x="1589" y="402"/>
                    <a:pt x="1926" y="739"/>
                    <a:pt x="1926" y="1156"/>
                  </a:cubicBezTo>
                  <a:cubicBezTo>
                    <a:pt x="1926" y="1573"/>
                    <a:pt x="1589" y="1910"/>
                    <a:pt x="1156" y="1910"/>
                  </a:cubicBezTo>
                  <a:cubicBezTo>
                    <a:pt x="739" y="1910"/>
                    <a:pt x="402" y="1573"/>
                    <a:pt x="402" y="1156"/>
                  </a:cubicBezTo>
                  <a:cubicBezTo>
                    <a:pt x="402" y="739"/>
                    <a:pt x="739" y="402"/>
                    <a:pt x="1156" y="402"/>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2"/>
            <p:cNvSpPr/>
            <p:nvPr/>
          </p:nvSpPr>
          <p:spPr>
            <a:xfrm>
              <a:off x="4466775" y="1423800"/>
              <a:ext cx="57775" cy="58175"/>
            </a:xfrm>
            <a:custGeom>
              <a:rect b="b" l="l" r="r" t="t"/>
              <a:pathLst>
                <a:path extrusionOk="0" h="2327" w="2311">
                  <a:moveTo>
                    <a:pt x="1155" y="401"/>
                  </a:moveTo>
                  <a:cubicBezTo>
                    <a:pt x="1572" y="401"/>
                    <a:pt x="1925" y="738"/>
                    <a:pt x="1925" y="1155"/>
                  </a:cubicBezTo>
                  <a:cubicBezTo>
                    <a:pt x="1925" y="1589"/>
                    <a:pt x="1572" y="1925"/>
                    <a:pt x="1155" y="1925"/>
                  </a:cubicBezTo>
                  <a:cubicBezTo>
                    <a:pt x="738" y="1925"/>
                    <a:pt x="401" y="1589"/>
                    <a:pt x="401" y="1155"/>
                  </a:cubicBezTo>
                  <a:cubicBezTo>
                    <a:pt x="401" y="738"/>
                    <a:pt x="738" y="401"/>
                    <a:pt x="1155" y="401"/>
                  </a:cubicBezTo>
                  <a:close/>
                  <a:moveTo>
                    <a:pt x="1155" y="0"/>
                  </a:moveTo>
                  <a:cubicBezTo>
                    <a:pt x="514" y="0"/>
                    <a:pt x="0" y="514"/>
                    <a:pt x="0" y="1155"/>
                  </a:cubicBezTo>
                  <a:cubicBezTo>
                    <a:pt x="0" y="1797"/>
                    <a:pt x="514" y="2327"/>
                    <a:pt x="1155" y="2327"/>
                  </a:cubicBezTo>
                  <a:cubicBezTo>
                    <a:pt x="1797" y="2327"/>
                    <a:pt x="2310" y="1797"/>
                    <a:pt x="2310" y="1155"/>
                  </a:cubicBezTo>
                  <a:cubicBezTo>
                    <a:pt x="2310" y="514"/>
                    <a:pt x="1797" y="0"/>
                    <a:pt x="115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2"/>
            <p:cNvSpPr/>
            <p:nvPr/>
          </p:nvSpPr>
          <p:spPr>
            <a:xfrm>
              <a:off x="4400575" y="982200"/>
              <a:ext cx="157675" cy="294025"/>
            </a:xfrm>
            <a:custGeom>
              <a:rect b="b" l="l" r="r" t="t"/>
              <a:pathLst>
                <a:path extrusionOk="0" h="11761" w="6307">
                  <a:moveTo>
                    <a:pt x="4541" y="401"/>
                  </a:moveTo>
                  <a:cubicBezTo>
                    <a:pt x="5103" y="401"/>
                    <a:pt x="5632" y="434"/>
                    <a:pt x="5905" y="450"/>
                  </a:cubicBezTo>
                  <a:lnTo>
                    <a:pt x="5905" y="1877"/>
                  </a:lnTo>
                  <a:lnTo>
                    <a:pt x="5055" y="1877"/>
                  </a:lnTo>
                  <a:cubicBezTo>
                    <a:pt x="3980" y="1877"/>
                    <a:pt x="3851" y="2519"/>
                    <a:pt x="3851" y="3065"/>
                  </a:cubicBezTo>
                  <a:lnTo>
                    <a:pt x="3851" y="4348"/>
                  </a:lnTo>
                  <a:cubicBezTo>
                    <a:pt x="3851" y="4460"/>
                    <a:pt x="3932" y="4541"/>
                    <a:pt x="4044" y="4541"/>
                  </a:cubicBezTo>
                  <a:lnTo>
                    <a:pt x="5825" y="4541"/>
                  </a:lnTo>
                  <a:lnTo>
                    <a:pt x="5632" y="6177"/>
                  </a:lnTo>
                  <a:lnTo>
                    <a:pt x="4060" y="6177"/>
                  </a:lnTo>
                  <a:cubicBezTo>
                    <a:pt x="3948" y="6177"/>
                    <a:pt x="3867" y="6257"/>
                    <a:pt x="3867" y="6370"/>
                  </a:cubicBezTo>
                  <a:lnTo>
                    <a:pt x="3867" y="11359"/>
                  </a:lnTo>
                  <a:lnTo>
                    <a:pt x="2167" y="11359"/>
                  </a:lnTo>
                  <a:lnTo>
                    <a:pt x="2167" y="6370"/>
                  </a:lnTo>
                  <a:cubicBezTo>
                    <a:pt x="2167" y="6257"/>
                    <a:pt x="2087" y="6177"/>
                    <a:pt x="1958" y="6177"/>
                  </a:cubicBezTo>
                  <a:lnTo>
                    <a:pt x="402" y="6177"/>
                  </a:lnTo>
                  <a:lnTo>
                    <a:pt x="402" y="4541"/>
                  </a:lnTo>
                  <a:lnTo>
                    <a:pt x="1942" y="4541"/>
                  </a:lnTo>
                  <a:cubicBezTo>
                    <a:pt x="2055" y="4541"/>
                    <a:pt x="2135" y="4460"/>
                    <a:pt x="2135" y="4348"/>
                  </a:cubicBezTo>
                  <a:lnTo>
                    <a:pt x="2135" y="2856"/>
                  </a:lnTo>
                  <a:cubicBezTo>
                    <a:pt x="2135" y="1316"/>
                    <a:pt x="3049" y="401"/>
                    <a:pt x="4541" y="401"/>
                  </a:cubicBezTo>
                  <a:close/>
                  <a:moveTo>
                    <a:pt x="4541" y="0"/>
                  </a:moveTo>
                  <a:cubicBezTo>
                    <a:pt x="2825" y="0"/>
                    <a:pt x="1734" y="1091"/>
                    <a:pt x="1734" y="2856"/>
                  </a:cubicBezTo>
                  <a:lnTo>
                    <a:pt x="1734" y="4140"/>
                  </a:lnTo>
                  <a:lnTo>
                    <a:pt x="194" y="4140"/>
                  </a:lnTo>
                  <a:cubicBezTo>
                    <a:pt x="65" y="4140"/>
                    <a:pt x="1" y="4220"/>
                    <a:pt x="1" y="4348"/>
                  </a:cubicBezTo>
                  <a:lnTo>
                    <a:pt x="1" y="6370"/>
                  </a:lnTo>
                  <a:cubicBezTo>
                    <a:pt x="1" y="6498"/>
                    <a:pt x="65" y="6578"/>
                    <a:pt x="194" y="6578"/>
                  </a:cubicBezTo>
                  <a:lnTo>
                    <a:pt x="1734" y="6578"/>
                  </a:lnTo>
                  <a:lnTo>
                    <a:pt x="1734" y="11568"/>
                  </a:lnTo>
                  <a:lnTo>
                    <a:pt x="1766" y="11568"/>
                  </a:lnTo>
                  <a:cubicBezTo>
                    <a:pt x="1766" y="11680"/>
                    <a:pt x="1846" y="11760"/>
                    <a:pt x="1958" y="11760"/>
                  </a:cubicBezTo>
                  <a:lnTo>
                    <a:pt x="4044" y="11760"/>
                  </a:lnTo>
                  <a:cubicBezTo>
                    <a:pt x="4172" y="11760"/>
                    <a:pt x="4253" y="11680"/>
                    <a:pt x="4253" y="11568"/>
                  </a:cubicBezTo>
                  <a:lnTo>
                    <a:pt x="4253" y="6578"/>
                  </a:lnTo>
                  <a:lnTo>
                    <a:pt x="5793" y="6578"/>
                  </a:lnTo>
                  <a:cubicBezTo>
                    <a:pt x="5889" y="6578"/>
                    <a:pt x="5969" y="6498"/>
                    <a:pt x="5985" y="6386"/>
                  </a:cubicBezTo>
                  <a:lnTo>
                    <a:pt x="6258" y="4364"/>
                  </a:lnTo>
                  <a:cubicBezTo>
                    <a:pt x="6258" y="4300"/>
                    <a:pt x="6226" y="4252"/>
                    <a:pt x="6210" y="4204"/>
                  </a:cubicBezTo>
                  <a:cubicBezTo>
                    <a:pt x="6194" y="4172"/>
                    <a:pt x="6114" y="4140"/>
                    <a:pt x="6049" y="4140"/>
                  </a:cubicBezTo>
                  <a:lnTo>
                    <a:pt x="4253" y="4140"/>
                  </a:lnTo>
                  <a:lnTo>
                    <a:pt x="4253" y="3065"/>
                  </a:lnTo>
                  <a:cubicBezTo>
                    <a:pt x="4253" y="2535"/>
                    <a:pt x="4365" y="2279"/>
                    <a:pt x="5055" y="2279"/>
                  </a:cubicBezTo>
                  <a:lnTo>
                    <a:pt x="6114" y="2279"/>
                  </a:lnTo>
                  <a:cubicBezTo>
                    <a:pt x="6226" y="2279"/>
                    <a:pt x="6306" y="2198"/>
                    <a:pt x="6306" y="2086"/>
                  </a:cubicBezTo>
                  <a:lnTo>
                    <a:pt x="6306" y="273"/>
                  </a:lnTo>
                  <a:cubicBezTo>
                    <a:pt x="6306" y="177"/>
                    <a:pt x="6226" y="97"/>
                    <a:pt x="6130" y="81"/>
                  </a:cubicBezTo>
                  <a:cubicBezTo>
                    <a:pt x="5937" y="49"/>
                    <a:pt x="5263" y="0"/>
                    <a:pt x="4541"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2"/>
            <p:cNvSpPr/>
            <p:nvPr/>
          </p:nvSpPr>
          <p:spPr>
            <a:xfrm>
              <a:off x="3421125" y="1510425"/>
              <a:ext cx="32125" cy="32125"/>
            </a:xfrm>
            <a:custGeom>
              <a:rect b="b" l="l" r="r" t="t"/>
              <a:pathLst>
                <a:path extrusionOk="0" h="1285" w="1285">
                  <a:moveTo>
                    <a:pt x="643" y="1"/>
                  </a:moveTo>
                  <a:cubicBezTo>
                    <a:pt x="290" y="1"/>
                    <a:pt x="1" y="289"/>
                    <a:pt x="1" y="642"/>
                  </a:cubicBezTo>
                  <a:cubicBezTo>
                    <a:pt x="1" y="979"/>
                    <a:pt x="290" y="1284"/>
                    <a:pt x="643" y="1284"/>
                  </a:cubicBezTo>
                  <a:cubicBezTo>
                    <a:pt x="1012" y="1284"/>
                    <a:pt x="1284" y="1011"/>
                    <a:pt x="1284" y="642"/>
                  </a:cubicBezTo>
                  <a:cubicBezTo>
                    <a:pt x="1284" y="289"/>
                    <a:pt x="1012" y="1"/>
                    <a:pt x="643"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2"/>
            <p:cNvSpPr/>
            <p:nvPr/>
          </p:nvSpPr>
          <p:spPr>
            <a:xfrm>
              <a:off x="3281950" y="1533700"/>
              <a:ext cx="149225" cy="149225"/>
            </a:xfrm>
            <a:custGeom>
              <a:rect b="b" l="l" r="r" t="t"/>
              <a:pathLst>
                <a:path extrusionOk="0" h="5969" w="5969">
                  <a:moveTo>
                    <a:pt x="2985" y="401"/>
                  </a:moveTo>
                  <a:cubicBezTo>
                    <a:pt x="4413" y="401"/>
                    <a:pt x="5568" y="1556"/>
                    <a:pt x="5568" y="2984"/>
                  </a:cubicBezTo>
                  <a:cubicBezTo>
                    <a:pt x="5568" y="4412"/>
                    <a:pt x="4413" y="5567"/>
                    <a:pt x="2985" y="5567"/>
                  </a:cubicBezTo>
                  <a:cubicBezTo>
                    <a:pt x="1557" y="5567"/>
                    <a:pt x="402" y="4412"/>
                    <a:pt x="402" y="2984"/>
                  </a:cubicBezTo>
                  <a:cubicBezTo>
                    <a:pt x="402" y="1556"/>
                    <a:pt x="1557" y="401"/>
                    <a:pt x="2985" y="401"/>
                  </a:cubicBezTo>
                  <a:close/>
                  <a:moveTo>
                    <a:pt x="2985" y="0"/>
                  </a:moveTo>
                  <a:cubicBezTo>
                    <a:pt x="1348" y="0"/>
                    <a:pt x="1" y="1332"/>
                    <a:pt x="1" y="2984"/>
                  </a:cubicBezTo>
                  <a:cubicBezTo>
                    <a:pt x="1" y="4621"/>
                    <a:pt x="1348" y="5968"/>
                    <a:pt x="2985" y="5968"/>
                  </a:cubicBezTo>
                  <a:cubicBezTo>
                    <a:pt x="4621" y="5968"/>
                    <a:pt x="5969" y="4621"/>
                    <a:pt x="5969" y="2984"/>
                  </a:cubicBezTo>
                  <a:cubicBezTo>
                    <a:pt x="5969" y="1332"/>
                    <a:pt x="4621" y="0"/>
                    <a:pt x="298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2"/>
            <p:cNvSpPr/>
            <p:nvPr/>
          </p:nvSpPr>
          <p:spPr>
            <a:xfrm>
              <a:off x="3208950" y="1466700"/>
              <a:ext cx="294425" cy="281200"/>
            </a:xfrm>
            <a:custGeom>
              <a:rect b="b" l="l" r="r" t="t"/>
              <a:pathLst>
                <a:path extrusionOk="0" h="11248" w="11777">
                  <a:moveTo>
                    <a:pt x="7557" y="402"/>
                  </a:moveTo>
                  <a:cubicBezTo>
                    <a:pt x="9675" y="402"/>
                    <a:pt x="11408" y="2135"/>
                    <a:pt x="11408" y="4252"/>
                  </a:cubicBezTo>
                  <a:lnTo>
                    <a:pt x="11408" y="6996"/>
                  </a:lnTo>
                  <a:cubicBezTo>
                    <a:pt x="11408" y="9130"/>
                    <a:pt x="9675" y="10846"/>
                    <a:pt x="7557" y="10846"/>
                  </a:cubicBezTo>
                  <a:lnTo>
                    <a:pt x="4284" y="10846"/>
                  </a:lnTo>
                  <a:cubicBezTo>
                    <a:pt x="4275" y="10846"/>
                    <a:pt x="4265" y="10846"/>
                    <a:pt x="4255" y="10846"/>
                  </a:cubicBezTo>
                  <a:cubicBezTo>
                    <a:pt x="2135" y="10846"/>
                    <a:pt x="434" y="9120"/>
                    <a:pt x="434" y="6996"/>
                  </a:cubicBezTo>
                  <a:lnTo>
                    <a:pt x="434" y="4252"/>
                  </a:lnTo>
                  <a:cubicBezTo>
                    <a:pt x="434" y="2135"/>
                    <a:pt x="2151" y="402"/>
                    <a:pt x="4284" y="402"/>
                  </a:cubicBezTo>
                  <a:close/>
                  <a:moveTo>
                    <a:pt x="4252" y="1"/>
                  </a:moveTo>
                  <a:cubicBezTo>
                    <a:pt x="1910" y="1"/>
                    <a:pt x="1" y="1910"/>
                    <a:pt x="1" y="4252"/>
                  </a:cubicBezTo>
                  <a:lnTo>
                    <a:pt x="1" y="6996"/>
                  </a:lnTo>
                  <a:cubicBezTo>
                    <a:pt x="1" y="9354"/>
                    <a:pt x="1910" y="11247"/>
                    <a:pt x="4252" y="11247"/>
                  </a:cubicBezTo>
                  <a:lnTo>
                    <a:pt x="7525" y="11247"/>
                  </a:lnTo>
                  <a:cubicBezTo>
                    <a:pt x="7535" y="11247"/>
                    <a:pt x="7545" y="11247"/>
                    <a:pt x="7555" y="11247"/>
                  </a:cubicBezTo>
                  <a:cubicBezTo>
                    <a:pt x="9884" y="11247"/>
                    <a:pt x="11777" y="9344"/>
                    <a:pt x="11777" y="6996"/>
                  </a:cubicBezTo>
                  <a:lnTo>
                    <a:pt x="11777" y="4252"/>
                  </a:lnTo>
                  <a:cubicBezTo>
                    <a:pt x="11777" y="1910"/>
                    <a:pt x="9868" y="1"/>
                    <a:pt x="752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2"/>
            <p:cNvSpPr/>
            <p:nvPr/>
          </p:nvSpPr>
          <p:spPr>
            <a:xfrm>
              <a:off x="2676325" y="1225650"/>
              <a:ext cx="318875" cy="316900"/>
            </a:xfrm>
            <a:custGeom>
              <a:rect b="b" l="l" r="r" t="t"/>
              <a:pathLst>
                <a:path extrusionOk="0" h="12676" w="12755">
                  <a:moveTo>
                    <a:pt x="7747" y="510"/>
                  </a:moveTo>
                  <a:cubicBezTo>
                    <a:pt x="7775" y="531"/>
                    <a:pt x="7804" y="533"/>
                    <a:pt x="7845" y="546"/>
                  </a:cubicBezTo>
                  <a:cubicBezTo>
                    <a:pt x="7942" y="562"/>
                    <a:pt x="8038" y="610"/>
                    <a:pt x="8134" y="626"/>
                  </a:cubicBezTo>
                  <a:cubicBezTo>
                    <a:pt x="8214" y="642"/>
                    <a:pt x="8279" y="659"/>
                    <a:pt x="8359" y="707"/>
                  </a:cubicBezTo>
                  <a:cubicBezTo>
                    <a:pt x="8407" y="723"/>
                    <a:pt x="8439" y="739"/>
                    <a:pt x="8503" y="739"/>
                  </a:cubicBezTo>
                  <a:cubicBezTo>
                    <a:pt x="8616" y="787"/>
                    <a:pt x="8744" y="851"/>
                    <a:pt x="8840" y="883"/>
                  </a:cubicBezTo>
                  <a:cubicBezTo>
                    <a:pt x="8888" y="899"/>
                    <a:pt x="8936" y="931"/>
                    <a:pt x="8985" y="947"/>
                  </a:cubicBezTo>
                  <a:cubicBezTo>
                    <a:pt x="9049" y="979"/>
                    <a:pt x="9129" y="1011"/>
                    <a:pt x="9177" y="1044"/>
                  </a:cubicBezTo>
                  <a:cubicBezTo>
                    <a:pt x="9257" y="1092"/>
                    <a:pt x="9337" y="1124"/>
                    <a:pt x="9418" y="1188"/>
                  </a:cubicBezTo>
                  <a:lnTo>
                    <a:pt x="9610" y="1300"/>
                  </a:lnTo>
                  <a:cubicBezTo>
                    <a:pt x="9690" y="1348"/>
                    <a:pt x="9739" y="1413"/>
                    <a:pt x="9819" y="1445"/>
                  </a:cubicBezTo>
                  <a:cubicBezTo>
                    <a:pt x="9851" y="1461"/>
                    <a:pt x="9883" y="1493"/>
                    <a:pt x="9899" y="1509"/>
                  </a:cubicBezTo>
                  <a:cubicBezTo>
                    <a:pt x="9578" y="1749"/>
                    <a:pt x="9225" y="1942"/>
                    <a:pt x="8856" y="2102"/>
                  </a:cubicBezTo>
                  <a:cubicBezTo>
                    <a:pt x="8570" y="1436"/>
                    <a:pt x="8190" y="895"/>
                    <a:pt x="7747" y="510"/>
                  </a:cubicBezTo>
                  <a:close/>
                  <a:moveTo>
                    <a:pt x="5006" y="530"/>
                  </a:moveTo>
                  <a:cubicBezTo>
                    <a:pt x="4573" y="899"/>
                    <a:pt x="4204" y="1445"/>
                    <a:pt x="3883" y="2135"/>
                  </a:cubicBezTo>
                  <a:cubicBezTo>
                    <a:pt x="3530" y="1974"/>
                    <a:pt x="3193" y="1766"/>
                    <a:pt x="2840" y="1525"/>
                  </a:cubicBezTo>
                  <a:cubicBezTo>
                    <a:pt x="2840" y="1477"/>
                    <a:pt x="2872" y="1461"/>
                    <a:pt x="2904" y="1445"/>
                  </a:cubicBezTo>
                  <a:cubicBezTo>
                    <a:pt x="2984" y="1380"/>
                    <a:pt x="3048" y="1348"/>
                    <a:pt x="3129" y="1284"/>
                  </a:cubicBezTo>
                  <a:cubicBezTo>
                    <a:pt x="3193" y="1252"/>
                    <a:pt x="3241" y="1204"/>
                    <a:pt x="3305" y="1188"/>
                  </a:cubicBezTo>
                  <a:cubicBezTo>
                    <a:pt x="3385" y="1140"/>
                    <a:pt x="3466" y="1092"/>
                    <a:pt x="3546" y="1044"/>
                  </a:cubicBezTo>
                  <a:cubicBezTo>
                    <a:pt x="3610" y="1011"/>
                    <a:pt x="3674" y="979"/>
                    <a:pt x="3754" y="947"/>
                  </a:cubicBezTo>
                  <a:cubicBezTo>
                    <a:pt x="3786" y="931"/>
                    <a:pt x="3851" y="899"/>
                    <a:pt x="3883" y="883"/>
                  </a:cubicBezTo>
                  <a:cubicBezTo>
                    <a:pt x="4011" y="819"/>
                    <a:pt x="4107" y="787"/>
                    <a:pt x="4236" y="739"/>
                  </a:cubicBezTo>
                  <a:cubicBezTo>
                    <a:pt x="4268" y="723"/>
                    <a:pt x="4300" y="707"/>
                    <a:pt x="4364" y="707"/>
                  </a:cubicBezTo>
                  <a:cubicBezTo>
                    <a:pt x="4444" y="691"/>
                    <a:pt x="4508" y="642"/>
                    <a:pt x="4589" y="626"/>
                  </a:cubicBezTo>
                  <a:cubicBezTo>
                    <a:pt x="4685" y="578"/>
                    <a:pt x="4797" y="562"/>
                    <a:pt x="4893" y="546"/>
                  </a:cubicBezTo>
                  <a:cubicBezTo>
                    <a:pt x="4926" y="546"/>
                    <a:pt x="4974" y="530"/>
                    <a:pt x="5006" y="530"/>
                  </a:cubicBezTo>
                  <a:close/>
                  <a:moveTo>
                    <a:pt x="6161" y="370"/>
                  </a:moveTo>
                  <a:lnTo>
                    <a:pt x="6161" y="2648"/>
                  </a:lnTo>
                  <a:cubicBezTo>
                    <a:pt x="5487" y="2632"/>
                    <a:pt x="4845" y="2487"/>
                    <a:pt x="4236" y="2263"/>
                  </a:cubicBezTo>
                  <a:cubicBezTo>
                    <a:pt x="4717" y="1188"/>
                    <a:pt x="5391" y="482"/>
                    <a:pt x="6161" y="370"/>
                  </a:cubicBezTo>
                  <a:close/>
                  <a:moveTo>
                    <a:pt x="6562" y="370"/>
                  </a:moveTo>
                  <a:cubicBezTo>
                    <a:pt x="7316" y="466"/>
                    <a:pt x="7974" y="1188"/>
                    <a:pt x="8487" y="2263"/>
                  </a:cubicBezTo>
                  <a:cubicBezTo>
                    <a:pt x="7878" y="2504"/>
                    <a:pt x="7236" y="2632"/>
                    <a:pt x="6562" y="2648"/>
                  </a:cubicBezTo>
                  <a:lnTo>
                    <a:pt x="6562" y="370"/>
                  </a:lnTo>
                  <a:close/>
                  <a:moveTo>
                    <a:pt x="8616" y="2632"/>
                  </a:moveTo>
                  <a:cubicBezTo>
                    <a:pt x="8985" y="3594"/>
                    <a:pt x="9225" y="4798"/>
                    <a:pt x="9241" y="6097"/>
                  </a:cubicBezTo>
                  <a:lnTo>
                    <a:pt x="6562" y="6097"/>
                  </a:lnTo>
                  <a:lnTo>
                    <a:pt x="6562" y="3049"/>
                  </a:lnTo>
                  <a:cubicBezTo>
                    <a:pt x="7284" y="3033"/>
                    <a:pt x="7974" y="2889"/>
                    <a:pt x="8616" y="2632"/>
                  </a:cubicBezTo>
                  <a:close/>
                  <a:moveTo>
                    <a:pt x="2503" y="1766"/>
                  </a:moveTo>
                  <a:cubicBezTo>
                    <a:pt x="2888" y="2054"/>
                    <a:pt x="3289" y="2311"/>
                    <a:pt x="3706" y="2487"/>
                  </a:cubicBezTo>
                  <a:cubicBezTo>
                    <a:pt x="3321" y="3498"/>
                    <a:pt x="3081" y="4750"/>
                    <a:pt x="3064" y="6113"/>
                  </a:cubicBezTo>
                  <a:lnTo>
                    <a:pt x="385" y="6113"/>
                  </a:lnTo>
                  <a:cubicBezTo>
                    <a:pt x="433" y="4381"/>
                    <a:pt x="1236" y="2808"/>
                    <a:pt x="2503" y="1766"/>
                  </a:cubicBezTo>
                  <a:close/>
                  <a:moveTo>
                    <a:pt x="4091" y="2648"/>
                  </a:moveTo>
                  <a:cubicBezTo>
                    <a:pt x="4749" y="2889"/>
                    <a:pt x="5439" y="3033"/>
                    <a:pt x="6161" y="3065"/>
                  </a:cubicBezTo>
                  <a:lnTo>
                    <a:pt x="6161" y="6113"/>
                  </a:lnTo>
                  <a:lnTo>
                    <a:pt x="3466" y="6113"/>
                  </a:lnTo>
                  <a:cubicBezTo>
                    <a:pt x="3482" y="4814"/>
                    <a:pt x="3706" y="3611"/>
                    <a:pt x="4091" y="2648"/>
                  </a:cubicBezTo>
                  <a:close/>
                  <a:moveTo>
                    <a:pt x="10204" y="1766"/>
                  </a:moveTo>
                  <a:cubicBezTo>
                    <a:pt x="11455" y="2824"/>
                    <a:pt x="12273" y="4381"/>
                    <a:pt x="12338" y="6113"/>
                  </a:cubicBezTo>
                  <a:lnTo>
                    <a:pt x="9642" y="6113"/>
                  </a:lnTo>
                  <a:cubicBezTo>
                    <a:pt x="9626" y="4750"/>
                    <a:pt x="9386" y="3498"/>
                    <a:pt x="9001" y="2487"/>
                  </a:cubicBezTo>
                  <a:cubicBezTo>
                    <a:pt x="9418" y="2295"/>
                    <a:pt x="9819" y="2054"/>
                    <a:pt x="10204" y="1766"/>
                  </a:cubicBezTo>
                  <a:close/>
                  <a:moveTo>
                    <a:pt x="9241" y="6514"/>
                  </a:moveTo>
                  <a:cubicBezTo>
                    <a:pt x="9225" y="7830"/>
                    <a:pt x="9001" y="9033"/>
                    <a:pt x="8616" y="9996"/>
                  </a:cubicBezTo>
                  <a:cubicBezTo>
                    <a:pt x="7958" y="9755"/>
                    <a:pt x="7268" y="9611"/>
                    <a:pt x="6562" y="9563"/>
                  </a:cubicBezTo>
                  <a:lnTo>
                    <a:pt x="6562" y="6514"/>
                  </a:lnTo>
                  <a:close/>
                  <a:moveTo>
                    <a:pt x="6161" y="6546"/>
                  </a:moveTo>
                  <a:lnTo>
                    <a:pt x="6161" y="9595"/>
                  </a:lnTo>
                  <a:cubicBezTo>
                    <a:pt x="5439" y="9611"/>
                    <a:pt x="4733" y="9755"/>
                    <a:pt x="4091" y="10012"/>
                  </a:cubicBezTo>
                  <a:cubicBezTo>
                    <a:pt x="3722" y="9049"/>
                    <a:pt x="3482" y="7846"/>
                    <a:pt x="3466" y="6546"/>
                  </a:cubicBezTo>
                  <a:close/>
                  <a:moveTo>
                    <a:pt x="3064" y="6546"/>
                  </a:moveTo>
                  <a:cubicBezTo>
                    <a:pt x="3081" y="7910"/>
                    <a:pt x="3321" y="9162"/>
                    <a:pt x="3706" y="10172"/>
                  </a:cubicBezTo>
                  <a:cubicBezTo>
                    <a:pt x="3289" y="10349"/>
                    <a:pt x="2888" y="10589"/>
                    <a:pt x="2503" y="10894"/>
                  </a:cubicBezTo>
                  <a:cubicBezTo>
                    <a:pt x="1268" y="9835"/>
                    <a:pt x="433" y="8279"/>
                    <a:pt x="385" y="6546"/>
                  </a:cubicBezTo>
                  <a:close/>
                  <a:moveTo>
                    <a:pt x="12338" y="6546"/>
                  </a:moveTo>
                  <a:cubicBezTo>
                    <a:pt x="12257" y="8263"/>
                    <a:pt x="11455" y="9835"/>
                    <a:pt x="10204" y="10894"/>
                  </a:cubicBezTo>
                  <a:cubicBezTo>
                    <a:pt x="9819" y="10605"/>
                    <a:pt x="9418" y="10349"/>
                    <a:pt x="9001" y="10172"/>
                  </a:cubicBezTo>
                  <a:cubicBezTo>
                    <a:pt x="9386" y="9162"/>
                    <a:pt x="9626" y="7910"/>
                    <a:pt x="9642" y="6546"/>
                  </a:cubicBezTo>
                  <a:close/>
                  <a:moveTo>
                    <a:pt x="3867" y="10509"/>
                  </a:moveTo>
                  <a:cubicBezTo>
                    <a:pt x="4171" y="11183"/>
                    <a:pt x="4557" y="11729"/>
                    <a:pt x="4990" y="12114"/>
                  </a:cubicBezTo>
                  <a:cubicBezTo>
                    <a:pt x="4958" y="12114"/>
                    <a:pt x="4909" y="12098"/>
                    <a:pt x="4877" y="12098"/>
                  </a:cubicBezTo>
                  <a:cubicBezTo>
                    <a:pt x="4765" y="12081"/>
                    <a:pt x="4669" y="12049"/>
                    <a:pt x="4573" y="12017"/>
                  </a:cubicBezTo>
                  <a:cubicBezTo>
                    <a:pt x="4492" y="12001"/>
                    <a:pt x="4428" y="11969"/>
                    <a:pt x="4348" y="11937"/>
                  </a:cubicBezTo>
                  <a:cubicBezTo>
                    <a:pt x="4316" y="11921"/>
                    <a:pt x="4252" y="11889"/>
                    <a:pt x="4204" y="11873"/>
                  </a:cubicBezTo>
                  <a:cubicBezTo>
                    <a:pt x="4091" y="11825"/>
                    <a:pt x="3995" y="11777"/>
                    <a:pt x="3867" y="11729"/>
                  </a:cubicBezTo>
                  <a:cubicBezTo>
                    <a:pt x="3835" y="11712"/>
                    <a:pt x="3770" y="11696"/>
                    <a:pt x="3722" y="11664"/>
                  </a:cubicBezTo>
                  <a:cubicBezTo>
                    <a:pt x="3674" y="11632"/>
                    <a:pt x="3610" y="11616"/>
                    <a:pt x="3530" y="11568"/>
                  </a:cubicBezTo>
                  <a:cubicBezTo>
                    <a:pt x="3450" y="11536"/>
                    <a:pt x="3369" y="11472"/>
                    <a:pt x="3289" y="11424"/>
                  </a:cubicBezTo>
                  <a:cubicBezTo>
                    <a:pt x="3225" y="11392"/>
                    <a:pt x="3161" y="11376"/>
                    <a:pt x="3129" y="11327"/>
                  </a:cubicBezTo>
                  <a:cubicBezTo>
                    <a:pt x="3048" y="11295"/>
                    <a:pt x="2984" y="11231"/>
                    <a:pt x="2904" y="11167"/>
                  </a:cubicBezTo>
                  <a:cubicBezTo>
                    <a:pt x="2888" y="11151"/>
                    <a:pt x="2840" y="11135"/>
                    <a:pt x="2824" y="11103"/>
                  </a:cubicBezTo>
                  <a:cubicBezTo>
                    <a:pt x="3145" y="10862"/>
                    <a:pt x="3514" y="10670"/>
                    <a:pt x="3867" y="10509"/>
                  </a:cubicBezTo>
                  <a:close/>
                  <a:moveTo>
                    <a:pt x="8792" y="10509"/>
                  </a:moveTo>
                  <a:cubicBezTo>
                    <a:pt x="9161" y="10670"/>
                    <a:pt x="9498" y="10862"/>
                    <a:pt x="9835" y="11103"/>
                  </a:cubicBezTo>
                  <a:cubicBezTo>
                    <a:pt x="9851" y="11151"/>
                    <a:pt x="9819" y="11167"/>
                    <a:pt x="9787" y="11199"/>
                  </a:cubicBezTo>
                  <a:cubicBezTo>
                    <a:pt x="9706" y="11247"/>
                    <a:pt x="9642" y="11295"/>
                    <a:pt x="9562" y="11327"/>
                  </a:cubicBezTo>
                  <a:lnTo>
                    <a:pt x="9386" y="11456"/>
                  </a:lnTo>
                  <a:cubicBezTo>
                    <a:pt x="9305" y="11488"/>
                    <a:pt x="9225" y="11536"/>
                    <a:pt x="9145" y="11584"/>
                  </a:cubicBezTo>
                  <a:cubicBezTo>
                    <a:pt x="9081" y="11632"/>
                    <a:pt x="9017" y="11648"/>
                    <a:pt x="8936" y="11696"/>
                  </a:cubicBezTo>
                  <a:cubicBezTo>
                    <a:pt x="8904" y="11712"/>
                    <a:pt x="8840" y="11729"/>
                    <a:pt x="8792" y="11745"/>
                  </a:cubicBezTo>
                  <a:cubicBezTo>
                    <a:pt x="8680" y="11809"/>
                    <a:pt x="8551" y="11857"/>
                    <a:pt x="8455" y="11889"/>
                  </a:cubicBezTo>
                  <a:cubicBezTo>
                    <a:pt x="8423" y="11905"/>
                    <a:pt x="8375" y="11937"/>
                    <a:pt x="8311" y="11937"/>
                  </a:cubicBezTo>
                  <a:cubicBezTo>
                    <a:pt x="8230" y="11953"/>
                    <a:pt x="8182" y="11985"/>
                    <a:pt x="8102" y="12017"/>
                  </a:cubicBezTo>
                  <a:cubicBezTo>
                    <a:pt x="7990" y="12049"/>
                    <a:pt x="7894" y="12065"/>
                    <a:pt x="7797" y="12098"/>
                  </a:cubicBezTo>
                  <a:cubicBezTo>
                    <a:pt x="7749" y="12098"/>
                    <a:pt x="7717" y="12114"/>
                    <a:pt x="7669" y="12114"/>
                  </a:cubicBezTo>
                  <a:cubicBezTo>
                    <a:pt x="8118" y="11729"/>
                    <a:pt x="8471" y="11183"/>
                    <a:pt x="8792" y="10509"/>
                  </a:cubicBezTo>
                  <a:close/>
                  <a:moveTo>
                    <a:pt x="6161" y="9996"/>
                  </a:moveTo>
                  <a:lnTo>
                    <a:pt x="6161" y="12274"/>
                  </a:lnTo>
                  <a:cubicBezTo>
                    <a:pt x="5391" y="12178"/>
                    <a:pt x="4733" y="11456"/>
                    <a:pt x="4236" y="10365"/>
                  </a:cubicBezTo>
                  <a:cubicBezTo>
                    <a:pt x="4829" y="10124"/>
                    <a:pt x="5471" y="10012"/>
                    <a:pt x="6161" y="9996"/>
                  </a:cubicBezTo>
                  <a:close/>
                  <a:moveTo>
                    <a:pt x="6562" y="9996"/>
                  </a:moveTo>
                  <a:cubicBezTo>
                    <a:pt x="7220" y="10012"/>
                    <a:pt x="7861" y="10156"/>
                    <a:pt x="8487" y="10365"/>
                  </a:cubicBezTo>
                  <a:cubicBezTo>
                    <a:pt x="8006" y="11456"/>
                    <a:pt x="7316" y="12178"/>
                    <a:pt x="6562" y="12274"/>
                  </a:cubicBezTo>
                  <a:lnTo>
                    <a:pt x="6562" y="9996"/>
                  </a:lnTo>
                  <a:close/>
                  <a:moveTo>
                    <a:pt x="6353" y="1"/>
                  </a:moveTo>
                  <a:cubicBezTo>
                    <a:pt x="6193" y="1"/>
                    <a:pt x="6033" y="1"/>
                    <a:pt x="5872" y="17"/>
                  </a:cubicBezTo>
                  <a:lnTo>
                    <a:pt x="5760" y="17"/>
                  </a:lnTo>
                  <a:lnTo>
                    <a:pt x="5327" y="81"/>
                  </a:lnTo>
                  <a:cubicBezTo>
                    <a:pt x="5278" y="81"/>
                    <a:pt x="5230" y="97"/>
                    <a:pt x="5166" y="97"/>
                  </a:cubicBezTo>
                  <a:lnTo>
                    <a:pt x="4877" y="161"/>
                  </a:lnTo>
                  <a:cubicBezTo>
                    <a:pt x="4765" y="177"/>
                    <a:pt x="4685" y="193"/>
                    <a:pt x="4605" y="241"/>
                  </a:cubicBezTo>
                  <a:cubicBezTo>
                    <a:pt x="4524" y="257"/>
                    <a:pt x="4444" y="273"/>
                    <a:pt x="4396" y="306"/>
                  </a:cubicBezTo>
                  <a:cubicBezTo>
                    <a:pt x="4316" y="322"/>
                    <a:pt x="4236" y="354"/>
                    <a:pt x="4155" y="386"/>
                  </a:cubicBezTo>
                  <a:cubicBezTo>
                    <a:pt x="4043" y="418"/>
                    <a:pt x="3963" y="466"/>
                    <a:pt x="3867" y="498"/>
                  </a:cubicBezTo>
                  <a:cubicBezTo>
                    <a:pt x="3786" y="546"/>
                    <a:pt x="3722" y="562"/>
                    <a:pt x="3642" y="594"/>
                  </a:cubicBezTo>
                  <a:cubicBezTo>
                    <a:pt x="3546" y="642"/>
                    <a:pt x="3466" y="675"/>
                    <a:pt x="3385" y="739"/>
                  </a:cubicBezTo>
                  <a:cubicBezTo>
                    <a:pt x="3305" y="787"/>
                    <a:pt x="3241" y="819"/>
                    <a:pt x="3193" y="867"/>
                  </a:cubicBezTo>
                  <a:cubicBezTo>
                    <a:pt x="3113" y="915"/>
                    <a:pt x="3000" y="963"/>
                    <a:pt x="2920" y="1028"/>
                  </a:cubicBezTo>
                  <a:cubicBezTo>
                    <a:pt x="2872" y="1060"/>
                    <a:pt x="2824" y="1076"/>
                    <a:pt x="2760" y="1124"/>
                  </a:cubicBezTo>
                  <a:cubicBezTo>
                    <a:pt x="2663" y="1204"/>
                    <a:pt x="2567" y="1268"/>
                    <a:pt x="2471" y="1348"/>
                  </a:cubicBezTo>
                  <a:cubicBezTo>
                    <a:pt x="2439" y="1364"/>
                    <a:pt x="2423" y="1380"/>
                    <a:pt x="2391" y="1397"/>
                  </a:cubicBezTo>
                  <a:cubicBezTo>
                    <a:pt x="947" y="2568"/>
                    <a:pt x="0" y="4365"/>
                    <a:pt x="0" y="6354"/>
                  </a:cubicBezTo>
                  <a:cubicBezTo>
                    <a:pt x="0" y="8343"/>
                    <a:pt x="915" y="10140"/>
                    <a:pt x="2391" y="11311"/>
                  </a:cubicBezTo>
                  <a:cubicBezTo>
                    <a:pt x="2407" y="11327"/>
                    <a:pt x="2423" y="11343"/>
                    <a:pt x="2471" y="11376"/>
                  </a:cubicBezTo>
                  <a:cubicBezTo>
                    <a:pt x="2567" y="11456"/>
                    <a:pt x="2663" y="11536"/>
                    <a:pt x="2760" y="11584"/>
                  </a:cubicBezTo>
                  <a:cubicBezTo>
                    <a:pt x="2808" y="11632"/>
                    <a:pt x="2872" y="11648"/>
                    <a:pt x="2920" y="11696"/>
                  </a:cubicBezTo>
                  <a:cubicBezTo>
                    <a:pt x="3000" y="11745"/>
                    <a:pt x="3097" y="11793"/>
                    <a:pt x="3193" y="11857"/>
                  </a:cubicBezTo>
                  <a:cubicBezTo>
                    <a:pt x="3241" y="11889"/>
                    <a:pt x="3321" y="11937"/>
                    <a:pt x="3385" y="11969"/>
                  </a:cubicBezTo>
                  <a:cubicBezTo>
                    <a:pt x="3466" y="12017"/>
                    <a:pt x="3562" y="12065"/>
                    <a:pt x="3642" y="12114"/>
                  </a:cubicBezTo>
                  <a:cubicBezTo>
                    <a:pt x="3722" y="12146"/>
                    <a:pt x="3786" y="12178"/>
                    <a:pt x="3867" y="12210"/>
                  </a:cubicBezTo>
                  <a:cubicBezTo>
                    <a:pt x="3963" y="12258"/>
                    <a:pt x="4043" y="12290"/>
                    <a:pt x="4155" y="12338"/>
                  </a:cubicBezTo>
                  <a:cubicBezTo>
                    <a:pt x="4236" y="12370"/>
                    <a:pt x="4316" y="12386"/>
                    <a:pt x="4396" y="12418"/>
                  </a:cubicBezTo>
                  <a:cubicBezTo>
                    <a:pt x="4476" y="12434"/>
                    <a:pt x="4524" y="12450"/>
                    <a:pt x="4605" y="12467"/>
                  </a:cubicBezTo>
                  <a:cubicBezTo>
                    <a:pt x="4685" y="12499"/>
                    <a:pt x="4797" y="12515"/>
                    <a:pt x="4877" y="12547"/>
                  </a:cubicBezTo>
                  <a:cubicBezTo>
                    <a:pt x="4896" y="12544"/>
                    <a:pt x="4914" y="12542"/>
                    <a:pt x="4933" y="12542"/>
                  </a:cubicBezTo>
                  <a:cubicBezTo>
                    <a:pt x="5010" y="12542"/>
                    <a:pt x="5088" y="12566"/>
                    <a:pt x="5166" y="12579"/>
                  </a:cubicBezTo>
                  <a:cubicBezTo>
                    <a:pt x="5230" y="12579"/>
                    <a:pt x="5278" y="12595"/>
                    <a:pt x="5327" y="12595"/>
                  </a:cubicBezTo>
                  <a:lnTo>
                    <a:pt x="5760" y="12659"/>
                  </a:lnTo>
                  <a:lnTo>
                    <a:pt x="5872" y="12659"/>
                  </a:lnTo>
                  <a:cubicBezTo>
                    <a:pt x="6033" y="12675"/>
                    <a:pt x="6193" y="12675"/>
                    <a:pt x="6353" y="12675"/>
                  </a:cubicBezTo>
                  <a:cubicBezTo>
                    <a:pt x="6514" y="12675"/>
                    <a:pt x="6674" y="12675"/>
                    <a:pt x="6835" y="12659"/>
                  </a:cubicBezTo>
                  <a:lnTo>
                    <a:pt x="6963" y="12659"/>
                  </a:lnTo>
                  <a:lnTo>
                    <a:pt x="7380" y="12595"/>
                  </a:lnTo>
                  <a:cubicBezTo>
                    <a:pt x="7444" y="12595"/>
                    <a:pt x="7476" y="12579"/>
                    <a:pt x="7541" y="12579"/>
                  </a:cubicBezTo>
                  <a:lnTo>
                    <a:pt x="7845" y="12515"/>
                  </a:lnTo>
                  <a:cubicBezTo>
                    <a:pt x="7942" y="12499"/>
                    <a:pt x="8022" y="12483"/>
                    <a:pt x="8102" y="12434"/>
                  </a:cubicBezTo>
                  <a:cubicBezTo>
                    <a:pt x="8182" y="12418"/>
                    <a:pt x="8247" y="12402"/>
                    <a:pt x="8311" y="12370"/>
                  </a:cubicBezTo>
                  <a:cubicBezTo>
                    <a:pt x="8391" y="12354"/>
                    <a:pt x="8503" y="12306"/>
                    <a:pt x="8583" y="12290"/>
                  </a:cubicBezTo>
                  <a:cubicBezTo>
                    <a:pt x="8680" y="12258"/>
                    <a:pt x="8760" y="12210"/>
                    <a:pt x="8856" y="12194"/>
                  </a:cubicBezTo>
                  <a:cubicBezTo>
                    <a:pt x="8936" y="12146"/>
                    <a:pt x="9001" y="12130"/>
                    <a:pt x="9081" y="12098"/>
                  </a:cubicBezTo>
                  <a:cubicBezTo>
                    <a:pt x="9161" y="12049"/>
                    <a:pt x="9257" y="12017"/>
                    <a:pt x="9337" y="11969"/>
                  </a:cubicBezTo>
                  <a:cubicBezTo>
                    <a:pt x="9418" y="11937"/>
                    <a:pt x="9482" y="11889"/>
                    <a:pt x="9562" y="11857"/>
                  </a:cubicBezTo>
                  <a:cubicBezTo>
                    <a:pt x="9642" y="11809"/>
                    <a:pt x="9723" y="11745"/>
                    <a:pt x="9819" y="11696"/>
                  </a:cubicBezTo>
                  <a:cubicBezTo>
                    <a:pt x="9883" y="11648"/>
                    <a:pt x="9915" y="11632"/>
                    <a:pt x="9979" y="11584"/>
                  </a:cubicBezTo>
                  <a:cubicBezTo>
                    <a:pt x="10075" y="11504"/>
                    <a:pt x="10188" y="11456"/>
                    <a:pt x="10284" y="11376"/>
                  </a:cubicBezTo>
                  <a:cubicBezTo>
                    <a:pt x="10300" y="11343"/>
                    <a:pt x="10348" y="11327"/>
                    <a:pt x="10364" y="11311"/>
                  </a:cubicBezTo>
                  <a:lnTo>
                    <a:pt x="10364" y="11295"/>
                  </a:lnTo>
                  <a:cubicBezTo>
                    <a:pt x="11808" y="10124"/>
                    <a:pt x="12755" y="8327"/>
                    <a:pt x="12755" y="6338"/>
                  </a:cubicBezTo>
                  <a:cubicBezTo>
                    <a:pt x="12755" y="4349"/>
                    <a:pt x="11824" y="2552"/>
                    <a:pt x="10364" y="1380"/>
                  </a:cubicBezTo>
                  <a:lnTo>
                    <a:pt x="10364" y="1364"/>
                  </a:lnTo>
                  <a:cubicBezTo>
                    <a:pt x="10348" y="1348"/>
                    <a:pt x="10300" y="1316"/>
                    <a:pt x="10284" y="1300"/>
                  </a:cubicBezTo>
                  <a:cubicBezTo>
                    <a:pt x="10188" y="1220"/>
                    <a:pt x="10075" y="1156"/>
                    <a:pt x="9979" y="1076"/>
                  </a:cubicBezTo>
                  <a:cubicBezTo>
                    <a:pt x="9915" y="1044"/>
                    <a:pt x="9883" y="995"/>
                    <a:pt x="9819" y="979"/>
                  </a:cubicBezTo>
                  <a:cubicBezTo>
                    <a:pt x="9739" y="915"/>
                    <a:pt x="9658" y="883"/>
                    <a:pt x="9562" y="819"/>
                  </a:cubicBezTo>
                  <a:cubicBezTo>
                    <a:pt x="9482" y="787"/>
                    <a:pt x="9418" y="739"/>
                    <a:pt x="9337" y="707"/>
                  </a:cubicBezTo>
                  <a:cubicBezTo>
                    <a:pt x="9257" y="659"/>
                    <a:pt x="9161" y="626"/>
                    <a:pt x="9081" y="578"/>
                  </a:cubicBezTo>
                  <a:cubicBezTo>
                    <a:pt x="9001" y="546"/>
                    <a:pt x="8936" y="530"/>
                    <a:pt x="8856" y="482"/>
                  </a:cubicBezTo>
                  <a:cubicBezTo>
                    <a:pt x="8776" y="434"/>
                    <a:pt x="8680" y="402"/>
                    <a:pt x="8583" y="386"/>
                  </a:cubicBezTo>
                  <a:cubicBezTo>
                    <a:pt x="8503" y="338"/>
                    <a:pt x="8423" y="322"/>
                    <a:pt x="8311" y="306"/>
                  </a:cubicBezTo>
                  <a:cubicBezTo>
                    <a:pt x="8247" y="273"/>
                    <a:pt x="8182" y="257"/>
                    <a:pt x="8102" y="241"/>
                  </a:cubicBezTo>
                  <a:cubicBezTo>
                    <a:pt x="8022" y="225"/>
                    <a:pt x="7910" y="193"/>
                    <a:pt x="7845" y="161"/>
                  </a:cubicBezTo>
                  <a:lnTo>
                    <a:pt x="7541" y="97"/>
                  </a:lnTo>
                  <a:cubicBezTo>
                    <a:pt x="7476" y="97"/>
                    <a:pt x="7444" y="81"/>
                    <a:pt x="7380" y="81"/>
                  </a:cubicBezTo>
                  <a:lnTo>
                    <a:pt x="6963" y="17"/>
                  </a:lnTo>
                  <a:lnTo>
                    <a:pt x="6835" y="17"/>
                  </a:lnTo>
                  <a:cubicBezTo>
                    <a:pt x="6674" y="1"/>
                    <a:pt x="6514" y="1"/>
                    <a:pt x="6353"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22"/>
          <p:cNvSpPr/>
          <p:nvPr/>
        </p:nvSpPr>
        <p:spPr>
          <a:xfrm flipH="1" rot="10800000">
            <a:off x="2908440" y="-99309"/>
            <a:ext cx="6235563" cy="5342109"/>
          </a:xfrm>
          <a:custGeom>
            <a:rect b="b" l="l" r="r" t="t"/>
            <a:pathLst>
              <a:path extrusionOk="0" h="209803" w="244892">
                <a:moveTo>
                  <a:pt x="244892" y="0"/>
                </a:moveTo>
                <a:lnTo>
                  <a:pt x="0" y="442"/>
                </a:lnTo>
                <a:cubicBezTo>
                  <a:pt x="0" y="442"/>
                  <a:pt x="31537" y="13225"/>
                  <a:pt x="35069" y="44551"/>
                </a:cubicBezTo>
                <a:cubicBezTo>
                  <a:pt x="38580" y="75877"/>
                  <a:pt x="30822" y="98374"/>
                  <a:pt x="47389" y="119125"/>
                </a:cubicBezTo>
                <a:cubicBezTo>
                  <a:pt x="63935" y="139897"/>
                  <a:pt x="83971" y="148327"/>
                  <a:pt x="78715" y="179654"/>
                </a:cubicBezTo>
                <a:cubicBezTo>
                  <a:pt x="76318" y="193824"/>
                  <a:pt x="82794" y="203390"/>
                  <a:pt x="90594" y="209593"/>
                </a:cubicBezTo>
                <a:lnTo>
                  <a:pt x="244892" y="209803"/>
                </a:lnTo>
                <a:lnTo>
                  <a:pt x="2448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2"/>
          <p:cNvSpPr txBox="1"/>
          <p:nvPr/>
        </p:nvSpPr>
        <p:spPr>
          <a:xfrm>
            <a:off x="630000" y="3749975"/>
            <a:ext cx="2933700" cy="84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b="1" lang="en" sz="900">
                <a:solidFill>
                  <a:schemeClr val="lt1"/>
                </a:solidFill>
                <a:latin typeface="Poppins"/>
                <a:ea typeface="Poppins"/>
                <a:cs typeface="Poppins"/>
                <a:sym typeface="Poppins"/>
              </a:rPr>
              <a:t>CREDITS:</a:t>
            </a:r>
            <a:r>
              <a:rPr lang="en" sz="900">
                <a:solidFill>
                  <a:schemeClr val="lt1"/>
                </a:solidFill>
                <a:latin typeface="Poppins"/>
                <a:ea typeface="Poppins"/>
                <a:cs typeface="Poppins"/>
                <a:sym typeface="Poppins"/>
              </a:rPr>
              <a:t> This presentation template was created by </a:t>
            </a:r>
            <a:r>
              <a:rPr lang="en" sz="900">
                <a:solidFill>
                  <a:schemeClr val="lt1"/>
                </a:solidFill>
                <a:uFill>
                  <a:noFill/>
                </a:uFill>
                <a:latin typeface="Poppins"/>
                <a:ea typeface="Poppins"/>
                <a:cs typeface="Poppins"/>
                <a:sym typeface="Poppins"/>
                <a:hlinkClick r:id="rId2">
                  <a:extLst>
                    <a:ext uri="{A12FA001-AC4F-418D-AE19-62706E023703}">
                      <ahyp:hlinkClr val="tx"/>
                    </a:ext>
                  </a:extLst>
                </a:hlinkClick>
              </a:rPr>
              <a:t>Slidesgo</a:t>
            </a:r>
            <a:r>
              <a:rPr lang="en" sz="900">
                <a:solidFill>
                  <a:schemeClr val="lt1"/>
                </a:solidFill>
                <a:latin typeface="Poppins"/>
                <a:ea typeface="Poppins"/>
                <a:cs typeface="Poppins"/>
                <a:sym typeface="Poppins"/>
              </a:rPr>
              <a:t>, including icons by </a:t>
            </a:r>
            <a:r>
              <a:rPr b="1" lang="en" sz="900">
                <a:solidFill>
                  <a:schemeClr val="lt1"/>
                </a:solidFill>
                <a:uFill>
                  <a:noFill/>
                </a:uFill>
                <a:latin typeface="Poppins"/>
                <a:ea typeface="Poppins"/>
                <a:cs typeface="Poppins"/>
                <a:sym typeface="Poppins"/>
                <a:hlinkClick r:id="rId3">
                  <a:extLst>
                    <a:ext uri="{A12FA001-AC4F-418D-AE19-62706E023703}">
                      <ahyp:hlinkClr val="tx"/>
                    </a:ext>
                  </a:extLst>
                </a:hlinkClick>
              </a:rPr>
              <a:t>Flaticon</a:t>
            </a:r>
            <a:r>
              <a:rPr lang="en" sz="900">
                <a:solidFill>
                  <a:schemeClr val="lt1"/>
                </a:solidFill>
                <a:latin typeface="Poppins"/>
                <a:ea typeface="Poppins"/>
                <a:cs typeface="Poppins"/>
                <a:sym typeface="Poppins"/>
              </a:rPr>
              <a:t>, and infographics &amp; images by</a:t>
            </a:r>
            <a:r>
              <a:rPr b="1" lang="en" sz="900">
                <a:solidFill>
                  <a:schemeClr val="lt1"/>
                </a:solidFill>
                <a:latin typeface="Poppins"/>
                <a:ea typeface="Poppins"/>
                <a:cs typeface="Poppins"/>
                <a:sym typeface="Poppins"/>
              </a:rPr>
              <a:t> </a:t>
            </a:r>
            <a:r>
              <a:rPr b="1" lang="en" sz="900">
                <a:solidFill>
                  <a:schemeClr val="lt1"/>
                </a:solidFill>
                <a:uFill>
                  <a:noFill/>
                </a:uFill>
                <a:latin typeface="Poppins"/>
                <a:ea typeface="Poppins"/>
                <a:cs typeface="Poppins"/>
                <a:sym typeface="Poppins"/>
                <a:hlinkClick r:id="rId4">
                  <a:extLst>
                    <a:ext uri="{A12FA001-AC4F-418D-AE19-62706E023703}">
                      <ahyp:hlinkClr val="tx"/>
                    </a:ext>
                  </a:extLst>
                </a:hlinkClick>
              </a:rPr>
              <a:t>Freepik</a:t>
            </a:r>
            <a:r>
              <a:rPr lang="en" sz="900">
                <a:solidFill>
                  <a:schemeClr val="lt1"/>
                </a:solidFill>
                <a:latin typeface="Poppins"/>
                <a:ea typeface="Poppins"/>
                <a:cs typeface="Poppins"/>
                <a:sym typeface="Poppins"/>
              </a:rPr>
              <a:t> and illustrations by</a:t>
            </a:r>
            <a:r>
              <a:rPr b="1" lang="en" sz="900">
                <a:solidFill>
                  <a:schemeClr val="hlink"/>
                </a:solidFill>
                <a:uFill>
                  <a:noFill/>
                </a:uFill>
                <a:latin typeface="Poppins"/>
                <a:ea typeface="Poppins"/>
                <a:cs typeface="Poppins"/>
                <a:sym typeface="Poppins"/>
                <a:hlinkClick r:id="rId5"/>
              </a:rPr>
              <a:t> Storyset</a:t>
            </a:r>
            <a:endParaRPr sz="13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0">
    <p:bg>
      <p:bgPr>
        <a:solidFill>
          <a:srgbClr val="FFFFFF"/>
        </a:solidFill>
      </p:bgPr>
    </p:bg>
    <p:spTree>
      <p:nvGrpSpPr>
        <p:cNvPr id="670" name="Shape 670"/>
        <p:cNvGrpSpPr/>
        <p:nvPr/>
      </p:nvGrpSpPr>
      <p:grpSpPr>
        <a:xfrm>
          <a:off x="0" y="0"/>
          <a:ext cx="0" cy="0"/>
          <a:chOff x="0" y="0"/>
          <a:chExt cx="0" cy="0"/>
        </a:xfrm>
      </p:grpSpPr>
      <p:sp>
        <p:nvSpPr>
          <p:cNvPr id="671" name="Google Shape;671;p23"/>
          <p:cNvSpPr/>
          <p:nvPr/>
        </p:nvSpPr>
        <p:spPr>
          <a:xfrm rot="10800000">
            <a:off x="9325" y="-345"/>
            <a:ext cx="4450300" cy="5143845"/>
          </a:xfrm>
          <a:custGeom>
            <a:rect b="b" l="l" r="r" t="t"/>
            <a:pathLst>
              <a:path extrusionOk="0" h="209803" w="244892">
                <a:moveTo>
                  <a:pt x="244892" y="0"/>
                </a:moveTo>
                <a:lnTo>
                  <a:pt x="0" y="442"/>
                </a:lnTo>
                <a:cubicBezTo>
                  <a:pt x="0" y="442"/>
                  <a:pt x="31537" y="13225"/>
                  <a:pt x="35069" y="44551"/>
                </a:cubicBezTo>
                <a:cubicBezTo>
                  <a:pt x="38580" y="75877"/>
                  <a:pt x="30822" y="98374"/>
                  <a:pt x="47389" y="119125"/>
                </a:cubicBezTo>
                <a:cubicBezTo>
                  <a:pt x="63935" y="139897"/>
                  <a:pt x="83971" y="148327"/>
                  <a:pt x="78715" y="179654"/>
                </a:cubicBezTo>
                <a:cubicBezTo>
                  <a:pt x="76318" y="193824"/>
                  <a:pt x="82794" y="203390"/>
                  <a:pt x="90594" y="209593"/>
                </a:cubicBezTo>
                <a:lnTo>
                  <a:pt x="244892" y="209803"/>
                </a:lnTo>
                <a:lnTo>
                  <a:pt x="244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3"/>
          <p:cNvSpPr/>
          <p:nvPr/>
        </p:nvSpPr>
        <p:spPr>
          <a:xfrm>
            <a:off x="6049322" y="3781046"/>
            <a:ext cx="3216250" cy="1464904"/>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3"/>
          <p:cNvSpPr/>
          <p:nvPr/>
        </p:nvSpPr>
        <p:spPr>
          <a:xfrm rot="10800000">
            <a:off x="-180" y="-76"/>
            <a:ext cx="4186830" cy="1906974"/>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3"/>
          <p:cNvSpPr txBox="1"/>
          <p:nvPr>
            <p:ph type="title"/>
          </p:nvPr>
        </p:nvSpPr>
        <p:spPr>
          <a:xfrm>
            <a:off x="650225" y="2173250"/>
            <a:ext cx="2917800" cy="10929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2400">
                <a:solidFill>
                  <a:srgbClr val="FFFFFF"/>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75" name="Google Shape;675;p23"/>
          <p:cNvSpPr txBox="1"/>
          <p:nvPr>
            <p:ph idx="1" type="subTitle"/>
          </p:nvPr>
        </p:nvSpPr>
        <p:spPr>
          <a:xfrm>
            <a:off x="5573400" y="775950"/>
            <a:ext cx="2001600" cy="5445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b="1" sz="1600">
                <a:solidFill>
                  <a:schemeClr val="accent2"/>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676" name="Google Shape;676;p23"/>
          <p:cNvSpPr txBox="1"/>
          <p:nvPr>
            <p:ph idx="2" type="subTitle"/>
          </p:nvPr>
        </p:nvSpPr>
        <p:spPr>
          <a:xfrm>
            <a:off x="5573400" y="2136725"/>
            <a:ext cx="2917800" cy="5733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b="1" sz="16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77" name="Google Shape;677;p23"/>
          <p:cNvSpPr txBox="1"/>
          <p:nvPr>
            <p:ph idx="3" type="subTitle"/>
          </p:nvPr>
        </p:nvSpPr>
        <p:spPr>
          <a:xfrm>
            <a:off x="5573400" y="3514375"/>
            <a:ext cx="2783100" cy="6129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b="1" sz="16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78" name="Google Shape;678;p23"/>
          <p:cNvSpPr txBox="1"/>
          <p:nvPr>
            <p:ph idx="4" type="subTitle"/>
          </p:nvPr>
        </p:nvSpPr>
        <p:spPr>
          <a:xfrm>
            <a:off x="5573400" y="1104175"/>
            <a:ext cx="2968800" cy="740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1400"/>
              <a:buFont typeface="Poppins Medium"/>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679" name="Google Shape;679;p23"/>
          <p:cNvSpPr txBox="1"/>
          <p:nvPr>
            <p:ph idx="5" type="subTitle"/>
          </p:nvPr>
        </p:nvSpPr>
        <p:spPr>
          <a:xfrm>
            <a:off x="5573400" y="2490500"/>
            <a:ext cx="3048300" cy="504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1400"/>
              <a:buFont typeface="Poppins Medium"/>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680" name="Google Shape;680;p23"/>
          <p:cNvSpPr txBox="1"/>
          <p:nvPr>
            <p:ph idx="6" type="subTitle"/>
          </p:nvPr>
        </p:nvSpPr>
        <p:spPr>
          <a:xfrm>
            <a:off x="5573400" y="3908300"/>
            <a:ext cx="3119100" cy="573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1400"/>
              <a:buFont typeface="Poppins Medium"/>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p:cSld name="CUSTOM_11">
    <p:spTree>
      <p:nvGrpSpPr>
        <p:cNvPr id="681" name="Shape 681"/>
        <p:cNvGrpSpPr/>
        <p:nvPr/>
      </p:nvGrpSpPr>
      <p:grpSpPr>
        <a:xfrm>
          <a:off x="0" y="0"/>
          <a:ext cx="0" cy="0"/>
          <a:chOff x="0" y="0"/>
          <a:chExt cx="0" cy="0"/>
        </a:xfrm>
      </p:grpSpPr>
      <p:sp>
        <p:nvSpPr>
          <p:cNvPr id="682" name="Google Shape;682;p24"/>
          <p:cNvSpPr txBox="1"/>
          <p:nvPr>
            <p:ph type="title"/>
          </p:nvPr>
        </p:nvSpPr>
        <p:spPr>
          <a:xfrm>
            <a:off x="1684050" y="457200"/>
            <a:ext cx="5775900" cy="8325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2A6EF2"/>
              </a:buClr>
              <a:buSzPts val="2600"/>
              <a:buNone/>
              <a:defRPr sz="2400">
                <a:solidFill>
                  <a:srgbClr val="2A6EF2"/>
                </a:solidFill>
              </a:defRPr>
            </a:lvl1pPr>
            <a:lvl2pPr lvl="1">
              <a:spcBef>
                <a:spcPts val="0"/>
              </a:spcBef>
              <a:spcAft>
                <a:spcPts val="0"/>
              </a:spcAft>
              <a:buClr>
                <a:srgbClr val="2A6EF2"/>
              </a:buClr>
              <a:buSzPts val="2800"/>
              <a:buNone/>
              <a:defRPr>
                <a:solidFill>
                  <a:srgbClr val="2A6EF2"/>
                </a:solidFill>
                <a:latin typeface="Poppins"/>
                <a:ea typeface="Poppins"/>
                <a:cs typeface="Poppins"/>
                <a:sym typeface="Poppins"/>
              </a:defRPr>
            </a:lvl2pPr>
            <a:lvl3pPr lvl="2">
              <a:spcBef>
                <a:spcPts val="0"/>
              </a:spcBef>
              <a:spcAft>
                <a:spcPts val="0"/>
              </a:spcAft>
              <a:buClr>
                <a:srgbClr val="2A6EF2"/>
              </a:buClr>
              <a:buSzPts val="2800"/>
              <a:buNone/>
              <a:defRPr>
                <a:solidFill>
                  <a:srgbClr val="2A6EF2"/>
                </a:solidFill>
                <a:latin typeface="Poppins"/>
                <a:ea typeface="Poppins"/>
                <a:cs typeface="Poppins"/>
                <a:sym typeface="Poppins"/>
              </a:defRPr>
            </a:lvl3pPr>
            <a:lvl4pPr lvl="3">
              <a:spcBef>
                <a:spcPts val="0"/>
              </a:spcBef>
              <a:spcAft>
                <a:spcPts val="0"/>
              </a:spcAft>
              <a:buClr>
                <a:srgbClr val="2A6EF2"/>
              </a:buClr>
              <a:buSzPts val="2800"/>
              <a:buNone/>
              <a:defRPr>
                <a:solidFill>
                  <a:srgbClr val="2A6EF2"/>
                </a:solidFill>
                <a:latin typeface="Poppins"/>
                <a:ea typeface="Poppins"/>
                <a:cs typeface="Poppins"/>
                <a:sym typeface="Poppins"/>
              </a:defRPr>
            </a:lvl4pPr>
            <a:lvl5pPr lvl="4">
              <a:spcBef>
                <a:spcPts val="0"/>
              </a:spcBef>
              <a:spcAft>
                <a:spcPts val="0"/>
              </a:spcAft>
              <a:buClr>
                <a:srgbClr val="2A6EF2"/>
              </a:buClr>
              <a:buSzPts val="2800"/>
              <a:buNone/>
              <a:defRPr>
                <a:solidFill>
                  <a:srgbClr val="2A6EF2"/>
                </a:solidFill>
                <a:latin typeface="Poppins"/>
                <a:ea typeface="Poppins"/>
                <a:cs typeface="Poppins"/>
                <a:sym typeface="Poppins"/>
              </a:defRPr>
            </a:lvl5pPr>
            <a:lvl6pPr lvl="5">
              <a:spcBef>
                <a:spcPts val="0"/>
              </a:spcBef>
              <a:spcAft>
                <a:spcPts val="0"/>
              </a:spcAft>
              <a:buClr>
                <a:srgbClr val="2A6EF2"/>
              </a:buClr>
              <a:buSzPts val="2800"/>
              <a:buNone/>
              <a:defRPr>
                <a:solidFill>
                  <a:srgbClr val="2A6EF2"/>
                </a:solidFill>
                <a:latin typeface="Poppins"/>
                <a:ea typeface="Poppins"/>
                <a:cs typeface="Poppins"/>
                <a:sym typeface="Poppins"/>
              </a:defRPr>
            </a:lvl6pPr>
            <a:lvl7pPr lvl="6">
              <a:spcBef>
                <a:spcPts val="0"/>
              </a:spcBef>
              <a:spcAft>
                <a:spcPts val="0"/>
              </a:spcAft>
              <a:buClr>
                <a:srgbClr val="2A6EF2"/>
              </a:buClr>
              <a:buSzPts val="2800"/>
              <a:buNone/>
              <a:defRPr>
                <a:solidFill>
                  <a:srgbClr val="2A6EF2"/>
                </a:solidFill>
                <a:latin typeface="Poppins"/>
                <a:ea typeface="Poppins"/>
                <a:cs typeface="Poppins"/>
                <a:sym typeface="Poppins"/>
              </a:defRPr>
            </a:lvl7pPr>
            <a:lvl8pPr lvl="7">
              <a:spcBef>
                <a:spcPts val="0"/>
              </a:spcBef>
              <a:spcAft>
                <a:spcPts val="0"/>
              </a:spcAft>
              <a:buClr>
                <a:srgbClr val="2A6EF2"/>
              </a:buClr>
              <a:buSzPts val="2800"/>
              <a:buNone/>
              <a:defRPr>
                <a:solidFill>
                  <a:srgbClr val="2A6EF2"/>
                </a:solidFill>
                <a:latin typeface="Poppins"/>
                <a:ea typeface="Poppins"/>
                <a:cs typeface="Poppins"/>
                <a:sym typeface="Poppins"/>
              </a:defRPr>
            </a:lvl8pPr>
            <a:lvl9pPr lvl="8">
              <a:spcBef>
                <a:spcPts val="0"/>
              </a:spcBef>
              <a:spcAft>
                <a:spcPts val="0"/>
              </a:spcAft>
              <a:buClr>
                <a:srgbClr val="2A6EF2"/>
              </a:buClr>
              <a:buSzPts val="2800"/>
              <a:buNone/>
              <a:defRPr>
                <a:solidFill>
                  <a:srgbClr val="2A6EF2"/>
                </a:solidFill>
                <a:latin typeface="Poppins"/>
                <a:ea typeface="Poppins"/>
                <a:cs typeface="Poppins"/>
                <a:sym typeface="Poppins"/>
              </a:defRPr>
            </a:lvl9pPr>
          </a:lstStyle>
          <a:p/>
        </p:txBody>
      </p:sp>
      <p:sp>
        <p:nvSpPr>
          <p:cNvPr id="683" name="Google Shape;683;p24"/>
          <p:cNvSpPr/>
          <p:nvPr/>
        </p:nvSpPr>
        <p:spPr>
          <a:xfrm flipH="1">
            <a:off x="-239810" y="3811146"/>
            <a:ext cx="3216250" cy="1464904"/>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2">
    <p:bg>
      <p:bgPr>
        <a:solidFill>
          <a:schemeClr val="accent2"/>
        </a:solidFill>
      </p:bgPr>
    </p:bg>
    <p:spTree>
      <p:nvGrpSpPr>
        <p:cNvPr id="684" name="Shape 684"/>
        <p:cNvGrpSpPr/>
        <p:nvPr/>
      </p:nvGrpSpPr>
      <p:grpSpPr>
        <a:xfrm>
          <a:off x="0" y="0"/>
          <a:ext cx="0" cy="0"/>
          <a:chOff x="0" y="0"/>
          <a:chExt cx="0" cy="0"/>
        </a:xfrm>
      </p:grpSpPr>
      <p:sp>
        <p:nvSpPr>
          <p:cNvPr id="685" name="Google Shape;685;p25"/>
          <p:cNvSpPr/>
          <p:nvPr/>
        </p:nvSpPr>
        <p:spPr>
          <a:xfrm>
            <a:off x="-406075" y="-26900"/>
            <a:ext cx="5014261" cy="5197294"/>
          </a:xfrm>
          <a:custGeom>
            <a:rect b="b" l="l" r="r" t="t"/>
            <a:pathLst>
              <a:path extrusionOk="0" h="173808" w="167687">
                <a:moveTo>
                  <a:pt x="954" y="1"/>
                </a:moveTo>
                <a:cubicBezTo>
                  <a:pt x="600" y="1"/>
                  <a:pt x="280" y="9"/>
                  <a:pt x="0" y="21"/>
                </a:cubicBezTo>
                <a:lnTo>
                  <a:pt x="0" y="30969"/>
                </a:lnTo>
                <a:lnTo>
                  <a:pt x="0" y="86880"/>
                </a:lnTo>
                <a:lnTo>
                  <a:pt x="0" y="86912"/>
                </a:lnTo>
                <a:lnTo>
                  <a:pt x="0" y="142840"/>
                </a:lnTo>
                <a:lnTo>
                  <a:pt x="0" y="173787"/>
                </a:lnTo>
                <a:cubicBezTo>
                  <a:pt x="280" y="173800"/>
                  <a:pt x="600" y="173808"/>
                  <a:pt x="954" y="173808"/>
                </a:cubicBezTo>
                <a:cubicBezTo>
                  <a:pt x="5277" y="173808"/>
                  <a:pt x="14632" y="172585"/>
                  <a:pt x="17969" y="162397"/>
                </a:cubicBezTo>
                <a:cubicBezTo>
                  <a:pt x="20925" y="153355"/>
                  <a:pt x="28504" y="151874"/>
                  <a:pt x="33151" y="151874"/>
                </a:cubicBezTo>
                <a:cubicBezTo>
                  <a:pt x="35413" y="151874"/>
                  <a:pt x="36980" y="152225"/>
                  <a:pt x="36980" y="152225"/>
                </a:cubicBezTo>
                <a:cubicBezTo>
                  <a:pt x="36980" y="152225"/>
                  <a:pt x="41083" y="153482"/>
                  <a:pt x="46552" y="153482"/>
                </a:cubicBezTo>
                <a:cubicBezTo>
                  <a:pt x="53346" y="153482"/>
                  <a:pt x="62248" y="151542"/>
                  <a:pt x="68008" y="142840"/>
                </a:cubicBezTo>
                <a:cubicBezTo>
                  <a:pt x="68008" y="142840"/>
                  <a:pt x="70635" y="136687"/>
                  <a:pt x="77941" y="136687"/>
                </a:cubicBezTo>
                <a:cubicBezTo>
                  <a:pt x="79143" y="136687"/>
                  <a:pt x="80471" y="136853"/>
                  <a:pt x="81934" y="137240"/>
                </a:cubicBezTo>
                <a:cubicBezTo>
                  <a:pt x="90344" y="139463"/>
                  <a:pt x="99955" y="147363"/>
                  <a:pt x="112277" y="147363"/>
                </a:cubicBezTo>
                <a:cubicBezTo>
                  <a:pt x="115163" y="147363"/>
                  <a:pt x="118198" y="146929"/>
                  <a:pt x="121401" y="145888"/>
                </a:cubicBezTo>
                <a:cubicBezTo>
                  <a:pt x="131508" y="142599"/>
                  <a:pt x="136674" y="134272"/>
                  <a:pt x="139177" y="128144"/>
                </a:cubicBezTo>
                <a:cubicBezTo>
                  <a:pt x="140493" y="124887"/>
                  <a:pt x="141054" y="121373"/>
                  <a:pt x="140974" y="117844"/>
                </a:cubicBezTo>
                <a:cubicBezTo>
                  <a:pt x="140878" y="114122"/>
                  <a:pt x="142017" y="108057"/>
                  <a:pt x="150183" y="106405"/>
                </a:cubicBezTo>
                <a:cubicBezTo>
                  <a:pt x="162199" y="103998"/>
                  <a:pt x="167349" y="96073"/>
                  <a:pt x="167686" y="86912"/>
                </a:cubicBezTo>
                <a:cubicBezTo>
                  <a:pt x="167365" y="77767"/>
                  <a:pt x="162215" y="69826"/>
                  <a:pt x="150183" y="67387"/>
                </a:cubicBezTo>
                <a:cubicBezTo>
                  <a:pt x="142017" y="65719"/>
                  <a:pt x="140878" y="59670"/>
                  <a:pt x="140974" y="55948"/>
                </a:cubicBezTo>
                <a:cubicBezTo>
                  <a:pt x="141086" y="52435"/>
                  <a:pt x="140525" y="48921"/>
                  <a:pt x="139177" y="45648"/>
                </a:cubicBezTo>
                <a:cubicBezTo>
                  <a:pt x="136674" y="39504"/>
                  <a:pt x="131508" y="31193"/>
                  <a:pt x="121401" y="27904"/>
                </a:cubicBezTo>
                <a:cubicBezTo>
                  <a:pt x="118194" y="26859"/>
                  <a:pt x="115155" y="26424"/>
                  <a:pt x="112266" y="26424"/>
                </a:cubicBezTo>
                <a:cubicBezTo>
                  <a:pt x="99949" y="26424"/>
                  <a:pt x="90342" y="34330"/>
                  <a:pt x="81934" y="36552"/>
                </a:cubicBezTo>
                <a:cubicBezTo>
                  <a:pt x="80471" y="36939"/>
                  <a:pt x="79143" y="37106"/>
                  <a:pt x="77941" y="37106"/>
                </a:cubicBezTo>
                <a:cubicBezTo>
                  <a:pt x="70635" y="37106"/>
                  <a:pt x="68008" y="30953"/>
                  <a:pt x="68008" y="30953"/>
                </a:cubicBezTo>
                <a:lnTo>
                  <a:pt x="67976" y="30953"/>
                </a:lnTo>
                <a:cubicBezTo>
                  <a:pt x="62220" y="22269"/>
                  <a:pt x="53316" y="20335"/>
                  <a:pt x="46526" y="20335"/>
                </a:cubicBezTo>
                <a:cubicBezTo>
                  <a:pt x="41071" y="20335"/>
                  <a:pt x="36980" y="21583"/>
                  <a:pt x="36980" y="21583"/>
                </a:cubicBezTo>
                <a:cubicBezTo>
                  <a:pt x="36980" y="21583"/>
                  <a:pt x="35421" y="21931"/>
                  <a:pt x="33168" y="21931"/>
                </a:cubicBezTo>
                <a:cubicBezTo>
                  <a:pt x="28523" y="21931"/>
                  <a:pt x="20929" y="20454"/>
                  <a:pt x="17969" y="11412"/>
                </a:cubicBezTo>
                <a:cubicBezTo>
                  <a:pt x="14632" y="1224"/>
                  <a:pt x="5277" y="1"/>
                  <a:pt x="9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flipH="1" rot="10800000">
            <a:off x="6423800" y="-105495"/>
            <a:ext cx="2867526" cy="1306071"/>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flipH="1">
            <a:off x="-178460" y="3742396"/>
            <a:ext cx="3216250" cy="1464904"/>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txBox="1"/>
          <p:nvPr>
            <p:ph idx="1" type="subTitle"/>
          </p:nvPr>
        </p:nvSpPr>
        <p:spPr>
          <a:xfrm>
            <a:off x="5359375" y="1439950"/>
            <a:ext cx="3084900" cy="939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p:txBody>
      </p:sp>
      <p:sp>
        <p:nvSpPr>
          <p:cNvPr id="689" name="Google Shape;689;p25"/>
          <p:cNvSpPr txBox="1"/>
          <p:nvPr>
            <p:ph type="title"/>
          </p:nvPr>
        </p:nvSpPr>
        <p:spPr>
          <a:xfrm>
            <a:off x="5420950" y="1038250"/>
            <a:ext cx="1731000" cy="4017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1"/>
              </a:buClr>
              <a:buSzPts val="1600"/>
              <a:buNone/>
              <a:defRPr i="0" sz="1600">
                <a:solidFill>
                  <a:schemeClr val="lt1"/>
                </a:solidFill>
              </a:defRPr>
            </a:lvl1pPr>
            <a:lvl2pPr lvl="1" rtl="0" algn="ctr">
              <a:spcBef>
                <a:spcPts val="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sp>
        <p:nvSpPr>
          <p:cNvPr id="690" name="Google Shape;690;p25"/>
          <p:cNvSpPr txBox="1"/>
          <p:nvPr>
            <p:ph idx="2" type="subTitle"/>
          </p:nvPr>
        </p:nvSpPr>
        <p:spPr>
          <a:xfrm>
            <a:off x="5420950" y="3083875"/>
            <a:ext cx="3023400" cy="979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p:txBody>
      </p:sp>
      <p:sp>
        <p:nvSpPr>
          <p:cNvPr id="691" name="Google Shape;691;p25"/>
          <p:cNvSpPr txBox="1"/>
          <p:nvPr>
            <p:ph idx="3" type="title"/>
          </p:nvPr>
        </p:nvSpPr>
        <p:spPr>
          <a:xfrm>
            <a:off x="5511575" y="2758375"/>
            <a:ext cx="1515600" cy="4017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1"/>
              </a:buClr>
              <a:buSzPts val="1600"/>
              <a:buNone/>
              <a:defRPr i="0" sz="1600">
                <a:solidFill>
                  <a:srgbClr val="FFFFFF"/>
                </a:solidFill>
              </a:defRPr>
            </a:lvl1pPr>
            <a:lvl2pPr lvl="1" rtl="0" algn="ctr">
              <a:spcBef>
                <a:spcPts val="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sp>
        <p:nvSpPr>
          <p:cNvPr id="692" name="Google Shape;692;p25"/>
          <p:cNvSpPr txBox="1"/>
          <p:nvPr>
            <p:ph idx="4" type="title"/>
          </p:nvPr>
        </p:nvSpPr>
        <p:spPr>
          <a:xfrm>
            <a:off x="625650" y="1955700"/>
            <a:ext cx="2702400" cy="1232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A6EF2"/>
              </a:buClr>
              <a:buSzPts val="2200"/>
              <a:buNone/>
              <a:defRPr sz="2400">
                <a:solidFill>
                  <a:srgbClr val="2A6EF2"/>
                </a:solidFill>
              </a:defRPr>
            </a:lvl1pPr>
            <a:lvl2pPr lvl="1" rtl="0">
              <a:spcBef>
                <a:spcPts val="0"/>
              </a:spcBef>
              <a:spcAft>
                <a:spcPts val="0"/>
              </a:spcAft>
              <a:buClr>
                <a:srgbClr val="2A6EF2"/>
              </a:buClr>
              <a:buSzPts val="2800"/>
              <a:buNone/>
              <a:defRPr>
                <a:solidFill>
                  <a:srgbClr val="2A6EF2"/>
                </a:solidFill>
              </a:defRPr>
            </a:lvl2pPr>
            <a:lvl3pPr lvl="2" rtl="0">
              <a:spcBef>
                <a:spcPts val="0"/>
              </a:spcBef>
              <a:spcAft>
                <a:spcPts val="0"/>
              </a:spcAft>
              <a:buClr>
                <a:srgbClr val="2A6EF2"/>
              </a:buClr>
              <a:buSzPts val="2800"/>
              <a:buNone/>
              <a:defRPr>
                <a:solidFill>
                  <a:srgbClr val="2A6EF2"/>
                </a:solidFill>
              </a:defRPr>
            </a:lvl3pPr>
            <a:lvl4pPr lvl="3" rtl="0">
              <a:spcBef>
                <a:spcPts val="0"/>
              </a:spcBef>
              <a:spcAft>
                <a:spcPts val="0"/>
              </a:spcAft>
              <a:buClr>
                <a:srgbClr val="2A6EF2"/>
              </a:buClr>
              <a:buSzPts val="2800"/>
              <a:buNone/>
              <a:defRPr>
                <a:solidFill>
                  <a:srgbClr val="2A6EF2"/>
                </a:solidFill>
              </a:defRPr>
            </a:lvl4pPr>
            <a:lvl5pPr lvl="4" rtl="0">
              <a:spcBef>
                <a:spcPts val="0"/>
              </a:spcBef>
              <a:spcAft>
                <a:spcPts val="0"/>
              </a:spcAft>
              <a:buClr>
                <a:srgbClr val="2A6EF2"/>
              </a:buClr>
              <a:buSzPts val="2800"/>
              <a:buNone/>
              <a:defRPr>
                <a:solidFill>
                  <a:srgbClr val="2A6EF2"/>
                </a:solidFill>
              </a:defRPr>
            </a:lvl5pPr>
            <a:lvl6pPr lvl="5" rtl="0">
              <a:spcBef>
                <a:spcPts val="0"/>
              </a:spcBef>
              <a:spcAft>
                <a:spcPts val="0"/>
              </a:spcAft>
              <a:buClr>
                <a:srgbClr val="2A6EF2"/>
              </a:buClr>
              <a:buSzPts val="2800"/>
              <a:buNone/>
              <a:defRPr>
                <a:solidFill>
                  <a:srgbClr val="2A6EF2"/>
                </a:solidFill>
              </a:defRPr>
            </a:lvl6pPr>
            <a:lvl7pPr lvl="6" rtl="0">
              <a:spcBef>
                <a:spcPts val="0"/>
              </a:spcBef>
              <a:spcAft>
                <a:spcPts val="0"/>
              </a:spcAft>
              <a:buClr>
                <a:srgbClr val="2A6EF2"/>
              </a:buClr>
              <a:buSzPts val="2800"/>
              <a:buNone/>
              <a:defRPr>
                <a:solidFill>
                  <a:srgbClr val="2A6EF2"/>
                </a:solidFill>
              </a:defRPr>
            </a:lvl7pPr>
            <a:lvl8pPr lvl="7" rtl="0">
              <a:spcBef>
                <a:spcPts val="0"/>
              </a:spcBef>
              <a:spcAft>
                <a:spcPts val="0"/>
              </a:spcAft>
              <a:buClr>
                <a:srgbClr val="2A6EF2"/>
              </a:buClr>
              <a:buSzPts val="2800"/>
              <a:buNone/>
              <a:defRPr>
                <a:solidFill>
                  <a:srgbClr val="2A6EF2"/>
                </a:solidFill>
              </a:defRPr>
            </a:lvl8pPr>
            <a:lvl9pPr lvl="8" rtl="0">
              <a:spcBef>
                <a:spcPts val="0"/>
              </a:spcBef>
              <a:spcAft>
                <a:spcPts val="0"/>
              </a:spcAft>
              <a:buClr>
                <a:srgbClr val="2A6EF2"/>
              </a:buClr>
              <a:buSzPts val="2800"/>
              <a:buNone/>
              <a:defRPr>
                <a:solidFill>
                  <a:srgbClr val="2A6EF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spTree>
      <p:nvGrpSpPr>
        <p:cNvPr id="693" name="Shape 693"/>
        <p:cNvGrpSpPr/>
        <p:nvPr/>
      </p:nvGrpSpPr>
      <p:grpSpPr>
        <a:xfrm>
          <a:off x="0" y="0"/>
          <a:ext cx="0" cy="0"/>
          <a:chOff x="0" y="0"/>
          <a:chExt cx="0" cy="0"/>
        </a:xfrm>
      </p:grpSpPr>
      <p:sp>
        <p:nvSpPr>
          <p:cNvPr id="694" name="Google Shape;694;p26"/>
          <p:cNvSpPr/>
          <p:nvPr/>
        </p:nvSpPr>
        <p:spPr>
          <a:xfrm flipH="1" rot="10800000">
            <a:off x="6439776" y="-89570"/>
            <a:ext cx="2780523" cy="1266444"/>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6"/>
          <p:cNvSpPr/>
          <p:nvPr/>
        </p:nvSpPr>
        <p:spPr>
          <a:xfrm flipH="1">
            <a:off x="-62872" y="4004974"/>
            <a:ext cx="2637896" cy="1201481"/>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6"/>
          <p:cNvSpPr txBox="1"/>
          <p:nvPr>
            <p:ph type="title"/>
          </p:nvPr>
        </p:nvSpPr>
        <p:spPr>
          <a:xfrm>
            <a:off x="1330125" y="1427150"/>
            <a:ext cx="1281000" cy="284100"/>
          </a:xfrm>
          <a:prstGeom prst="rect">
            <a:avLst/>
          </a:prstGeom>
          <a:noFill/>
          <a:ln>
            <a:noFill/>
          </a:ln>
        </p:spPr>
        <p:txBody>
          <a:bodyPr anchorCtr="0" anchor="b" bIns="0" lIns="0" spcFirstLastPara="1" rIns="0" wrap="square" tIns="0">
            <a:noAutofit/>
          </a:bodyPr>
          <a:lstStyle>
            <a:lvl1pPr lvl="0" rtl="0" algn="r">
              <a:spcBef>
                <a:spcPts val="0"/>
              </a:spcBef>
              <a:spcAft>
                <a:spcPts val="0"/>
              </a:spcAft>
              <a:buClr>
                <a:schemeClr val="accent1"/>
              </a:buClr>
              <a:buSzPts val="1200"/>
              <a:buFont typeface="Poppins"/>
              <a:buNone/>
              <a:defRPr b="1" i="0" sz="1500">
                <a:solidFill>
                  <a:schemeClr val="accent2"/>
                </a:solidFill>
                <a:latin typeface="Poppins"/>
                <a:ea typeface="Poppins"/>
                <a:cs typeface="Poppins"/>
                <a:sym typeface="Poppins"/>
              </a:defRPr>
            </a:lvl1pPr>
            <a:lvl2pPr lvl="1"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2pPr>
            <a:lvl3pPr lvl="2"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3pPr>
            <a:lvl4pPr lvl="3"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4pPr>
            <a:lvl5pPr lvl="4"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5pPr>
            <a:lvl6pPr lvl="5"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6pPr>
            <a:lvl7pPr lvl="6"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7pPr>
            <a:lvl8pPr lvl="7"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8pPr>
            <a:lvl9pPr lvl="8"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9pPr>
          </a:lstStyle>
          <a:p/>
        </p:txBody>
      </p:sp>
      <p:sp>
        <p:nvSpPr>
          <p:cNvPr id="697" name="Google Shape;697;p26"/>
          <p:cNvSpPr txBox="1"/>
          <p:nvPr>
            <p:ph idx="1" type="subTitle"/>
          </p:nvPr>
        </p:nvSpPr>
        <p:spPr>
          <a:xfrm>
            <a:off x="657875" y="1711250"/>
            <a:ext cx="2043000" cy="67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698" name="Google Shape;698;p26"/>
          <p:cNvSpPr txBox="1"/>
          <p:nvPr>
            <p:ph idx="2" type="title"/>
          </p:nvPr>
        </p:nvSpPr>
        <p:spPr>
          <a:xfrm>
            <a:off x="6487800" y="2445350"/>
            <a:ext cx="1205100" cy="3909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1"/>
              </a:buClr>
              <a:buSzPts val="1200"/>
              <a:buFont typeface="Poppins"/>
              <a:buNone/>
              <a:defRPr b="1" i="0" sz="1500">
                <a:solidFill>
                  <a:schemeClr val="accent2"/>
                </a:solidFill>
                <a:latin typeface="Poppins"/>
                <a:ea typeface="Poppins"/>
                <a:cs typeface="Poppins"/>
                <a:sym typeface="Poppins"/>
              </a:defRPr>
            </a:lvl1pPr>
            <a:lvl2pPr lvl="1"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2pPr>
            <a:lvl3pPr lvl="2"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3pPr>
            <a:lvl4pPr lvl="3"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4pPr>
            <a:lvl5pPr lvl="4"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5pPr>
            <a:lvl6pPr lvl="5"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6pPr>
            <a:lvl7pPr lvl="6"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7pPr>
            <a:lvl8pPr lvl="7"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8pPr>
            <a:lvl9pPr lvl="8"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9pPr>
          </a:lstStyle>
          <a:p/>
        </p:txBody>
      </p:sp>
      <p:sp>
        <p:nvSpPr>
          <p:cNvPr id="699" name="Google Shape;699;p26"/>
          <p:cNvSpPr txBox="1"/>
          <p:nvPr>
            <p:ph idx="3" type="subTitle"/>
          </p:nvPr>
        </p:nvSpPr>
        <p:spPr>
          <a:xfrm>
            <a:off x="6380950" y="2824975"/>
            <a:ext cx="2133000" cy="7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00" name="Google Shape;700;p26"/>
          <p:cNvSpPr txBox="1"/>
          <p:nvPr>
            <p:ph idx="4" type="title"/>
          </p:nvPr>
        </p:nvSpPr>
        <p:spPr>
          <a:xfrm>
            <a:off x="6477000" y="1427150"/>
            <a:ext cx="1215900" cy="2841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1"/>
              </a:buClr>
              <a:buSzPts val="1200"/>
              <a:buFont typeface="Poppins"/>
              <a:buNone/>
              <a:defRPr b="1" i="0" sz="1500">
                <a:solidFill>
                  <a:schemeClr val="accent2"/>
                </a:solidFill>
                <a:latin typeface="Poppins"/>
                <a:ea typeface="Poppins"/>
                <a:cs typeface="Poppins"/>
                <a:sym typeface="Poppins"/>
              </a:defRPr>
            </a:lvl1pPr>
            <a:lvl2pPr lvl="1"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2pPr>
            <a:lvl3pPr lvl="2"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3pPr>
            <a:lvl4pPr lvl="3"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4pPr>
            <a:lvl5pPr lvl="4"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5pPr>
            <a:lvl6pPr lvl="5"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6pPr>
            <a:lvl7pPr lvl="6"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7pPr>
            <a:lvl8pPr lvl="7"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8pPr>
            <a:lvl9pPr lvl="8"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9pPr>
          </a:lstStyle>
          <a:p/>
        </p:txBody>
      </p:sp>
      <p:sp>
        <p:nvSpPr>
          <p:cNvPr id="701" name="Google Shape;701;p26"/>
          <p:cNvSpPr txBox="1"/>
          <p:nvPr>
            <p:ph idx="5" type="subTitle"/>
          </p:nvPr>
        </p:nvSpPr>
        <p:spPr>
          <a:xfrm>
            <a:off x="6380950" y="1711250"/>
            <a:ext cx="2209200" cy="73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02" name="Google Shape;702;p26"/>
          <p:cNvSpPr txBox="1"/>
          <p:nvPr>
            <p:ph idx="6" type="title"/>
          </p:nvPr>
        </p:nvSpPr>
        <p:spPr>
          <a:xfrm>
            <a:off x="1467500" y="2526675"/>
            <a:ext cx="1143000" cy="322500"/>
          </a:xfrm>
          <a:prstGeom prst="rect">
            <a:avLst/>
          </a:prstGeom>
          <a:noFill/>
          <a:ln>
            <a:noFill/>
          </a:ln>
        </p:spPr>
        <p:txBody>
          <a:bodyPr anchorCtr="0" anchor="b" bIns="0" lIns="0" spcFirstLastPara="1" rIns="0" wrap="square" tIns="0">
            <a:noAutofit/>
          </a:bodyPr>
          <a:lstStyle>
            <a:lvl1pPr lvl="0" rtl="0" algn="r">
              <a:spcBef>
                <a:spcPts val="0"/>
              </a:spcBef>
              <a:spcAft>
                <a:spcPts val="0"/>
              </a:spcAft>
              <a:buClr>
                <a:schemeClr val="accent1"/>
              </a:buClr>
              <a:buSzPts val="1200"/>
              <a:buFont typeface="Poppins"/>
              <a:buNone/>
              <a:defRPr b="1" i="0" sz="1500">
                <a:solidFill>
                  <a:schemeClr val="accent2"/>
                </a:solidFill>
                <a:latin typeface="Poppins"/>
                <a:ea typeface="Poppins"/>
                <a:cs typeface="Poppins"/>
                <a:sym typeface="Poppins"/>
              </a:defRPr>
            </a:lvl1pPr>
            <a:lvl2pPr lvl="1"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2pPr>
            <a:lvl3pPr lvl="2"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3pPr>
            <a:lvl4pPr lvl="3"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4pPr>
            <a:lvl5pPr lvl="4"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5pPr>
            <a:lvl6pPr lvl="5"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6pPr>
            <a:lvl7pPr lvl="6"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7pPr>
            <a:lvl8pPr lvl="7"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8pPr>
            <a:lvl9pPr lvl="8"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9pPr>
          </a:lstStyle>
          <a:p/>
        </p:txBody>
      </p:sp>
      <p:sp>
        <p:nvSpPr>
          <p:cNvPr id="703" name="Google Shape;703;p26"/>
          <p:cNvSpPr txBox="1"/>
          <p:nvPr>
            <p:ph idx="7" type="subTitle"/>
          </p:nvPr>
        </p:nvSpPr>
        <p:spPr>
          <a:xfrm>
            <a:off x="724675" y="2854700"/>
            <a:ext cx="1976100" cy="63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704" name="Google Shape;704;p26"/>
          <p:cNvSpPr txBox="1"/>
          <p:nvPr>
            <p:ph idx="8" type="title"/>
          </p:nvPr>
        </p:nvSpPr>
        <p:spPr>
          <a:xfrm>
            <a:off x="1467525" y="3658250"/>
            <a:ext cx="1143000" cy="322500"/>
          </a:xfrm>
          <a:prstGeom prst="rect">
            <a:avLst/>
          </a:prstGeom>
          <a:noFill/>
          <a:ln>
            <a:noFill/>
          </a:ln>
        </p:spPr>
        <p:txBody>
          <a:bodyPr anchorCtr="0" anchor="b" bIns="0" lIns="0" spcFirstLastPara="1" rIns="0" wrap="square" tIns="0">
            <a:noAutofit/>
          </a:bodyPr>
          <a:lstStyle>
            <a:lvl1pPr lvl="0" rtl="0" algn="r">
              <a:spcBef>
                <a:spcPts val="0"/>
              </a:spcBef>
              <a:spcAft>
                <a:spcPts val="0"/>
              </a:spcAft>
              <a:buClr>
                <a:schemeClr val="accent1"/>
              </a:buClr>
              <a:buSzPts val="1200"/>
              <a:buFont typeface="Poppins"/>
              <a:buNone/>
              <a:defRPr b="1" i="0" sz="1500">
                <a:solidFill>
                  <a:schemeClr val="accent2"/>
                </a:solidFill>
                <a:latin typeface="Poppins"/>
                <a:ea typeface="Poppins"/>
                <a:cs typeface="Poppins"/>
                <a:sym typeface="Poppins"/>
              </a:defRPr>
            </a:lvl1pPr>
            <a:lvl2pPr lvl="1"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2pPr>
            <a:lvl3pPr lvl="2"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3pPr>
            <a:lvl4pPr lvl="3"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4pPr>
            <a:lvl5pPr lvl="4"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5pPr>
            <a:lvl6pPr lvl="5"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6pPr>
            <a:lvl7pPr lvl="6"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7pPr>
            <a:lvl8pPr lvl="7"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8pPr>
            <a:lvl9pPr lvl="8"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9pPr>
          </a:lstStyle>
          <a:p/>
        </p:txBody>
      </p:sp>
      <p:sp>
        <p:nvSpPr>
          <p:cNvPr id="705" name="Google Shape;705;p26"/>
          <p:cNvSpPr txBox="1"/>
          <p:nvPr>
            <p:ph idx="9" type="subTitle"/>
          </p:nvPr>
        </p:nvSpPr>
        <p:spPr>
          <a:xfrm>
            <a:off x="657650" y="3967075"/>
            <a:ext cx="2043000" cy="7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706" name="Google Shape;706;p26"/>
          <p:cNvSpPr txBox="1"/>
          <p:nvPr>
            <p:ph idx="13" type="title"/>
          </p:nvPr>
        </p:nvSpPr>
        <p:spPr>
          <a:xfrm>
            <a:off x="6477000" y="3635700"/>
            <a:ext cx="1143000" cy="322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1"/>
              </a:buClr>
              <a:buSzPts val="1200"/>
              <a:buFont typeface="Poppins"/>
              <a:buNone/>
              <a:defRPr b="1" i="0" sz="1500">
                <a:solidFill>
                  <a:schemeClr val="accent2"/>
                </a:solidFill>
                <a:latin typeface="Poppins"/>
                <a:ea typeface="Poppins"/>
                <a:cs typeface="Poppins"/>
                <a:sym typeface="Poppins"/>
              </a:defRPr>
            </a:lvl1pPr>
            <a:lvl2pPr lvl="1"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2pPr>
            <a:lvl3pPr lvl="2"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3pPr>
            <a:lvl4pPr lvl="3"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4pPr>
            <a:lvl5pPr lvl="4"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5pPr>
            <a:lvl6pPr lvl="5"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6pPr>
            <a:lvl7pPr lvl="6"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7pPr>
            <a:lvl8pPr lvl="7"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8pPr>
            <a:lvl9pPr lvl="8" rtl="0" algn="ctr">
              <a:spcBef>
                <a:spcPts val="0"/>
              </a:spcBef>
              <a:spcAft>
                <a:spcPts val="0"/>
              </a:spcAft>
              <a:buClr>
                <a:schemeClr val="accent1"/>
              </a:buClr>
              <a:buSzPts val="1200"/>
              <a:buFont typeface="Poppins"/>
              <a:buNone/>
              <a:defRPr b="1" sz="1200">
                <a:solidFill>
                  <a:schemeClr val="accent1"/>
                </a:solidFill>
                <a:latin typeface="Poppins"/>
                <a:ea typeface="Poppins"/>
                <a:cs typeface="Poppins"/>
                <a:sym typeface="Poppins"/>
              </a:defRPr>
            </a:lvl9pPr>
          </a:lstStyle>
          <a:p/>
        </p:txBody>
      </p:sp>
      <p:sp>
        <p:nvSpPr>
          <p:cNvPr id="707" name="Google Shape;707;p26"/>
          <p:cNvSpPr txBox="1"/>
          <p:nvPr>
            <p:ph idx="14" type="subTitle"/>
          </p:nvPr>
        </p:nvSpPr>
        <p:spPr>
          <a:xfrm>
            <a:off x="6380950" y="3967075"/>
            <a:ext cx="1976100" cy="7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08" name="Google Shape;708;p26"/>
          <p:cNvSpPr txBox="1"/>
          <p:nvPr>
            <p:ph idx="15" type="title"/>
          </p:nvPr>
        </p:nvSpPr>
        <p:spPr>
          <a:xfrm>
            <a:off x="1379475" y="459175"/>
            <a:ext cx="6382200" cy="849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A6EF2"/>
              </a:buClr>
              <a:buSzPts val="2600"/>
              <a:buNone/>
              <a:defRPr sz="2400">
                <a:solidFill>
                  <a:srgbClr val="2A6EF2"/>
                </a:solidFill>
              </a:defRPr>
            </a:lvl1pPr>
            <a:lvl2pPr lvl="1" rtl="0">
              <a:spcBef>
                <a:spcPts val="0"/>
              </a:spcBef>
              <a:spcAft>
                <a:spcPts val="0"/>
              </a:spcAft>
              <a:buClr>
                <a:srgbClr val="2A6EF2"/>
              </a:buClr>
              <a:buSzPts val="2800"/>
              <a:buNone/>
              <a:defRPr>
                <a:solidFill>
                  <a:srgbClr val="2A6EF2"/>
                </a:solidFill>
                <a:latin typeface="Poppins"/>
                <a:ea typeface="Poppins"/>
                <a:cs typeface="Poppins"/>
                <a:sym typeface="Poppins"/>
              </a:defRPr>
            </a:lvl2pPr>
            <a:lvl3pPr lvl="2" rtl="0">
              <a:spcBef>
                <a:spcPts val="0"/>
              </a:spcBef>
              <a:spcAft>
                <a:spcPts val="0"/>
              </a:spcAft>
              <a:buClr>
                <a:srgbClr val="2A6EF2"/>
              </a:buClr>
              <a:buSzPts val="2800"/>
              <a:buNone/>
              <a:defRPr>
                <a:solidFill>
                  <a:srgbClr val="2A6EF2"/>
                </a:solidFill>
                <a:latin typeface="Poppins"/>
                <a:ea typeface="Poppins"/>
                <a:cs typeface="Poppins"/>
                <a:sym typeface="Poppins"/>
              </a:defRPr>
            </a:lvl3pPr>
            <a:lvl4pPr lvl="3" rtl="0">
              <a:spcBef>
                <a:spcPts val="0"/>
              </a:spcBef>
              <a:spcAft>
                <a:spcPts val="0"/>
              </a:spcAft>
              <a:buClr>
                <a:srgbClr val="2A6EF2"/>
              </a:buClr>
              <a:buSzPts val="2800"/>
              <a:buNone/>
              <a:defRPr>
                <a:solidFill>
                  <a:srgbClr val="2A6EF2"/>
                </a:solidFill>
                <a:latin typeface="Poppins"/>
                <a:ea typeface="Poppins"/>
                <a:cs typeface="Poppins"/>
                <a:sym typeface="Poppins"/>
              </a:defRPr>
            </a:lvl4pPr>
            <a:lvl5pPr lvl="4" rtl="0">
              <a:spcBef>
                <a:spcPts val="0"/>
              </a:spcBef>
              <a:spcAft>
                <a:spcPts val="0"/>
              </a:spcAft>
              <a:buClr>
                <a:srgbClr val="2A6EF2"/>
              </a:buClr>
              <a:buSzPts val="2800"/>
              <a:buNone/>
              <a:defRPr>
                <a:solidFill>
                  <a:srgbClr val="2A6EF2"/>
                </a:solidFill>
                <a:latin typeface="Poppins"/>
                <a:ea typeface="Poppins"/>
                <a:cs typeface="Poppins"/>
                <a:sym typeface="Poppins"/>
              </a:defRPr>
            </a:lvl5pPr>
            <a:lvl6pPr lvl="5" rtl="0">
              <a:spcBef>
                <a:spcPts val="0"/>
              </a:spcBef>
              <a:spcAft>
                <a:spcPts val="0"/>
              </a:spcAft>
              <a:buClr>
                <a:srgbClr val="2A6EF2"/>
              </a:buClr>
              <a:buSzPts val="2800"/>
              <a:buNone/>
              <a:defRPr>
                <a:solidFill>
                  <a:srgbClr val="2A6EF2"/>
                </a:solidFill>
                <a:latin typeface="Poppins"/>
                <a:ea typeface="Poppins"/>
                <a:cs typeface="Poppins"/>
                <a:sym typeface="Poppins"/>
              </a:defRPr>
            </a:lvl6pPr>
            <a:lvl7pPr lvl="6" rtl="0">
              <a:spcBef>
                <a:spcPts val="0"/>
              </a:spcBef>
              <a:spcAft>
                <a:spcPts val="0"/>
              </a:spcAft>
              <a:buClr>
                <a:srgbClr val="2A6EF2"/>
              </a:buClr>
              <a:buSzPts val="2800"/>
              <a:buNone/>
              <a:defRPr>
                <a:solidFill>
                  <a:srgbClr val="2A6EF2"/>
                </a:solidFill>
                <a:latin typeface="Poppins"/>
                <a:ea typeface="Poppins"/>
                <a:cs typeface="Poppins"/>
                <a:sym typeface="Poppins"/>
              </a:defRPr>
            </a:lvl7pPr>
            <a:lvl8pPr lvl="7" rtl="0">
              <a:spcBef>
                <a:spcPts val="0"/>
              </a:spcBef>
              <a:spcAft>
                <a:spcPts val="0"/>
              </a:spcAft>
              <a:buClr>
                <a:srgbClr val="2A6EF2"/>
              </a:buClr>
              <a:buSzPts val="2800"/>
              <a:buNone/>
              <a:defRPr>
                <a:solidFill>
                  <a:srgbClr val="2A6EF2"/>
                </a:solidFill>
                <a:latin typeface="Poppins"/>
                <a:ea typeface="Poppins"/>
                <a:cs typeface="Poppins"/>
                <a:sym typeface="Poppins"/>
              </a:defRPr>
            </a:lvl8pPr>
            <a:lvl9pPr lvl="8" rtl="0">
              <a:spcBef>
                <a:spcPts val="0"/>
              </a:spcBef>
              <a:spcAft>
                <a:spcPts val="0"/>
              </a:spcAft>
              <a:buClr>
                <a:srgbClr val="2A6EF2"/>
              </a:buClr>
              <a:buSzPts val="2800"/>
              <a:buNone/>
              <a:defRPr>
                <a:solidFill>
                  <a:srgbClr val="2A6EF2"/>
                </a:solidFill>
                <a:latin typeface="Poppins"/>
                <a:ea typeface="Poppins"/>
                <a:cs typeface="Poppins"/>
                <a:sym typeface="Poppi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16">
    <p:spTree>
      <p:nvGrpSpPr>
        <p:cNvPr id="709" name="Shape 709"/>
        <p:cNvGrpSpPr/>
        <p:nvPr/>
      </p:nvGrpSpPr>
      <p:grpSpPr>
        <a:xfrm>
          <a:off x="0" y="0"/>
          <a:ext cx="0" cy="0"/>
          <a:chOff x="0" y="0"/>
          <a:chExt cx="0" cy="0"/>
        </a:xfrm>
      </p:grpSpPr>
      <p:sp>
        <p:nvSpPr>
          <p:cNvPr id="710" name="Google Shape;710;p27"/>
          <p:cNvSpPr txBox="1"/>
          <p:nvPr>
            <p:ph type="title"/>
          </p:nvPr>
        </p:nvSpPr>
        <p:spPr>
          <a:xfrm>
            <a:off x="1606900" y="472325"/>
            <a:ext cx="5930100" cy="8463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2A6EF2"/>
              </a:buClr>
              <a:buSzPts val="2600"/>
              <a:buNone/>
              <a:defRPr sz="2400">
                <a:solidFill>
                  <a:srgbClr val="2A6EF2"/>
                </a:solidFill>
              </a:defRPr>
            </a:lvl1pPr>
            <a:lvl2pPr lvl="1">
              <a:spcBef>
                <a:spcPts val="0"/>
              </a:spcBef>
              <a:spcAft>
                <a:spcPts val="0"/>
              </a:spcAft>
              <a:buClr>
                <a:srgbClr val="2A6EF2"/>
              </a:buClr>
              <a:buSzPts val="2800"/>
              <a:buNone/>
              <a:defRPr>
                <a:solidFill>
                  <a:srgbClr val="2A6EF2"/>
                </a:solidFill>
                <a:latin typeface="Poppins"/>
                <a:ea typeface="Poppins"/>
                <a:cs typeface="Poppins"/>
                <a:sym typeface="Poppins"/>
              </a:defRPr>
            </a:lvl2pPr>
            <a:lvl3pPr lvl="2">
              <a:spcBef>
                <a:spcPts val="0"/>
              </a:spcBef>
              <a:spcAft>
                <a:spcPts val="0"/>
              </a:spcAft>
              <a:buClr>
                <a:srgbClr val="2A6EF2"/>
              </a:buClr>
              <a:buSzPts val="2800"/>
              <a:buNone/>
              <a:defRPr>
                <a:solidFill>
                  <a:srgbClr val="2A6EF2"/>
                </a:solidFill>
                <a:latin typeface="Poppins"/>
                <a:ea typeface="Poppins"/>
                <a:cs typeface="Poppins"/>
                <a:sym typeface="Poppins"/>
              </a:defRPr>
            </a:lvl3pPr>
            <a:lvl4pPr lvl="3">
              <a:spcBef>
                <a:spcPts val="0"/>
              </a:spcBef>
              <a:spcAft>
                <a:spcPts val="0"/>
              </a:spcAft>
              <a:buClr>
                <a:srgbClr val="2A6EF2"/>
              </a:buClr>
              <a:buSzPts val="2800"/>
              <a:buNone/>
              <a:defRPr>
                <a:solidFill>
                  <a:srgbClr val="2A6EF2"/>
                </a:solidFill>
                <a:latin typeface="Poppins"/>
                <a:ea typeface="Poppins"/>
                <a:cs typeface="Poppins"/>
                <a:sym typeface="Poppins"/>
              </a:defRPr>
            </a:lvl4pPr>
            <a:lvl5pPr lvl="4">
              <a:spcBef>
                <a:spcPts val="0"/>
              </a:spcBef>
              <a:spcAft>
                <a:spcPts val="0"/>
              </a:spcAft>
              <a:buClr>
                <a:srgbClr val="2A6EF2"/>
              </a:buClr>
              <a:buSzPts val="2800"/>
              <a:buNone/>
              <a:defRPr>
                <a:solidFill>
                  <a:srgbClr val="2A6EF2"/>
                </a:solidFill>
                <a:latin typeface="Poppins"/>
                <a:ea typeface="Poppins"/>
                <a:cs typeface="Poppins"/>
                <a:sym typeface="Poppins"/>
              </a:defRPr>
            </a:lvl5pPr>
            <a:lvl6pPr lvl="5">
              <a:spcBef>
                <a:spcPts val="0"/>
              </a:spcBef>
              <a:spcAft>
                <a:spcPts val="0"/>
              </a:spcAft>
              <a:buClr>
                <a:srgbClr val="2A6EF2"/>
              </a:buClr>
              <a:buSzPts val="2800"/>
              <a:buNone/>
              <a:defRPr>
                <a:solidFill>
                  <a:srgbClr val="2A6EF2"/>
                </a:solidFill>
                <a:latin typeface="Poppins"/>
                <a:ea typeface="Poppins"/>
                <a:cs typeface="Poppins"/>
                <a:sym typeface="Poppins"/>
              </a:defRPr>
            </a:lvl6pPr>
            <a:lvl7pPr lvl="6">
              <a:spcBef>
                <a:spcPts val="0"/>
              </a:spcBef>
              <a:spcAft>
                <a:spcPts val="0"/>
              </a:spcAft>
              <a:buClr>
                <a:srgbClr val="2A6EF2"/>
              </a:buClr>
              <a:buSzPts val="2800"/>
              <a:buNone/>
              <a:defRPr>
                <a:solidFill>
                  <a:srgbClr val="2A6EF2"/>
                </a:solidFill>
                <a:latin typeface="Poppins"/>
                <a:ea typeface="Poppins"/>
                <a:cs typeface="Poppins"/>
                <a:sym typeface="Poppins"/>
              </a:defRPr>
            </a:lvl7pPr>
            <a:lvl8pPr lvl="7">
              <a:spcBef>
                <a:spcPts val="0"/>
              </a:spcBef>
              <a:spcAft>
                <a:spcPts val="0"/>
              </a:spcAft>
              <a:buClr>
                <a:srgbClr val="2A6EF2"/>
              </a:buClr>
              <a:buSzPts val="2800"/>
              <a:buNone/>
              <a:defRPr>
                <a:solidFill>
                  <a:srgbClr val="2A6EF2"/>
                </a:solidFill>
                <a:latin typeface="Poppins"/>
                <a:ea typeface="Poppins"/>
                <a:cs typeface="Poppins"/>
                <a:sym typeface="Poppins"/>
              </a:defRPr>
            </a:lvl8pPr>
            <a:lvl9pPr lvl="8">
              <a:spcBef>
                <a:spcPts val="0"/>
              </a:spcBef>
              <a:spcAft>
                <a:spcPts val="0"/>
              </a:spcAft>
              <a:buClr>
                <a:srgbClr val="2A6EF2"/>
              </a:buClr>
              <a:buSzPts val="2800"/>
              <a:buNone/>
              <a:defRPr>
                <a:solidFill>
                  <a:srgbClr val="2A6EF2"/>
                </a:solidFill>
                <a:latin typeface="Poppins"/>
                <a:ea typeface="Poppins"/>
                <a:cs typeface="Poppins"/>
                <a:sym typeface="Poppi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tle 3">
  <p:cSld name="CUSTOM_17">
    <p:spTree>
      <p:nvGrpSpPr>
        <p:cNvPr id="711" name="Shape 711"/>
        <p:cNvGrpSpPr/>
        <p:nvPr/>
      </p:nvGrpSpPr>
      <p:grpSpPr>
        <a:xfrm>
          <a:off x="0" y="0"/>
          <a:ext cx="0" cy="0"/>
          <a:chOff x="0" y="0"/>
          <a:chExt cx="0" cy="0"/>
        </a:xfrm>
      </p:grpSpPr>
      <p:sp>
        <p:nvSpPr>
          <p:cNvPr id="712" name="Google Shape;712;p28"/>
          <p:cNvSpPr txBox="1"/>
          <p:nvPr>
            <p:ph type="title"/>
          </p:nvPr>
        </p:nvSpPr>
        <p:spPr>
          <a:xfrm>
            <a:off x="311700" y="462225"/>
            <a:ext cx="85206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2A6EF2"/>
              </a:buClr>
              <a:buSzPts val="2600"/>
              <a:buNone/>
              <a:defRPr sz="2400">
                <a:solidFill>
                  <a:srgbClr val="2A6EF2"/>
                </a:solidFill>
              </a:defRPr>
            </a:lvl1pPr>
            <a:lvl2pPr lvl="1">
              <a:spcBef>
                <a:spcPts val="0"/>
              </a:spcBef>
              <a:spcAft>
                <a:spcPts val="0"/>
              </a:spcAft>
              <a:buClr>
                <a:srgbClr val="2A6EF2"/>
              </a:buClr>
              <a:buSzPts val="2800"/>
              <a:buNone/>
              <a:defRPr>
                <a:solidFill>
                  <a:srgbClr val="2A6EF2"/>
                </a:solidFill>
                <a:latin typeface="Poppins"/>
                <a:ea typeface="Poppins"/>
                <a:cs typeface="Poppins"/>
                <a:sym typeface="Poppins"/>
              </a:defRPr>
            </a:lvl2pPr>
            <a:lvl3pPr lvl="2">
              <a:spcBef>
                <a:spcPts val="0"/>
              </a:spcBef>
              <a:spcAft>
                <a:spcPts val="0"/>
              </a:spcAft>
              <a:buClr>
                <a:srgbClr val="2A6EF2"/>
              </a:buClr>
              <a:buSzPts val="2800"/>
              <a:buNone/>
              <a:defRPr>
                <a:solidFill>
                  <a:srgbClr val="2A6EF2"/>
                </a:solidFill>
                <a:latin typeface="Poppins"/>
                <a:ea typeface="Poppins"/>
                <a:cs typeface="Poppins"/>
                <a:sym typeface="Poppins"/>
              </a:defRPr>
            </a:lvl3pPr>
            <a:lvl4pPr lvl="3">
              <a:spcBef>
                <a:spcPts val="0"/>
              </a:spcBef>
              <a:spcAft>
                <a:spcPts val="0"/>
              </a:spcAft>
              <a:buClr>
                <a:srgbClr val="2A6EF2"/>
              </a:buClr>
              <a:buSzPts val="2800"/>
              <a:buNone/>
              <a:defRPr>
                <a:solidFill>
                  <a:srgbClr val="2A6EF2"/>
                </a:solidFill>
                <a:latin typeface="Poppins"/>
                <a:ea typeface="Poppins"/>
                <a:cs typeface="Poppins"/>
                <a:sym typeface="Poppins"/>
              </a:defRPr>
            </a:lvl4pPr>
            <a:lvl5pPr lvl="4">
              <a:spcBef>
                <a:spcPts val="0"/>
              </a:spcBef>
              <a:spcAft>
                <a:spcPts val="0"/>
              </a:spcAft>
              <a:buClr>
                <a:srgbClr val="2A6EF2"/>
              </a:buClr>
              <a:buSzPts val="2800"/>
              <a:buNone/>
              <a:defRPr>
                <a:solidFill>
                  <a:srgbClr val="2A6EF2"/>
                </a:solidFill>
                <a:latin typeface="Poppins"/>
                <a:ea typeface="Poppins"/>
                <a:cs typeface="Poppins"/>
                <a:sym typeface="Poppins"/>
              </a:defRPr>
            </a:lvl5pPr>
            <a:lvl6pPr lvl="5">
              <a:spcBef>
                <a:spcPts val="0"/>
              </a:spcBef>
              <a:spcAft>
                <a:spcPts val="0"/>
              </a:spcAft>
              <a:buClr>
                <a:srgbClr val="2A6EF2"/>
              </a:buClr>
              <a:buSzPts val="2800"/>
              <a:buNone/>
              <a:defRPr>
                <a:solidFill>
                  <a:srgbClr val="2A6EF2"/>
                </a:solidFill>
                <a:latin typeface="Poppins"/>
                <a:ea typeface="Poppins"/>
                <a:cs typeface="Poppins"/>
                <a:sym typeface="Poppins"/>
              </a:defRPr>
            </a:lvl6pPr>
            <a:lvl7pPr lvl="6">
              <a:spcBef>
                <a:spcPts val="0"/>
              </a:spcBef>
              <a:spcAft>
                <a:spcPts val="0"/>
              </a:spcAft>
              <a:buClr>
                <a:srgbClr val="2A6EF2"/>
              </a:buClr>
              <a:buSzPts val="2800"/>
              <a:buNone/>
              <a:defRPr>
                <a:solidFill>
                  <a:srgbClr val="2A6EF2"/>
                </a:solidFill>
                <a:latin typeface="Poppins"/>
                <a:ea typeface="Poppins"/>
                <a:cs typeface="Poppins"/>
                <a:sym typeface="Poppins"/>
              </a:defRPr>
            </a:lvl7pPr>
            <a:lvl8pPr lvl="7">
              <a:spcBef>
                <a:spcPts val="0"/>
              </a:spcBef>
              <a:spcAft>
                <a:spcPts val="0"/>
              </a:spcAft>
              <a:buClr>
                <a:srgbClr val="2A6EF2"/>
              </a:buClr>
              <a:buSzPts val="2800"/>
              <a:buNone/>
              <a:defRPr>
                <a:solidFill>
                  <a:srgbClr val="2A6EF2"/>
                </a:solidFill>
                <a:latin typeface="Poppins"/>
                <a:ea typeface="Poppins"/>
                <a:cs typeface="Poppins"/>
                <a:sym typeface="Poppins"/>
              </a:defRPr>
            </a:lvl8pPr>
            <a:lvl9pPr lvl="8">
              <a:spcBef>
                <a:spcPts val="0"/>
              </a:spcBef>
              <a:spcAft>
                <a:spcPts val="0"/>
              </a:spcAft>
              <a:buClr>
                <a:srgbClr val="2A6EF2"/>
              </a:buClr>
              <a:buSzPts val="2800"/>
              <a:buNone/>
              <a:defRPr>
                <a:solidFill>
                  <a:srgbClr val="2A6EF2"/>
                </a:solidFill>
                <a:latin typeface="Poppins"/>
                <a:ea typeface="Poppins"/>
                <a:cs typeface="Poppins"/>
                <a:sym typeface="Poppins"/>
              </a:defRPr>
            </a:lvl9pPr>
          </a:lstStyle>
          <a:p/>
        </p:txBody>
      </p:sp>
      <p:sp>
        <p:nvSpPr>
          <p:cNvPr id="713" name="Google Shape;713;p28"/>
          <p:cNvSpPr/>
          <p:nvPr/>
        </p:nvSpPr>
        <p:spPr>
          <a:xfrm flipH="1" rot="10800000">
            <a:off x="6142800" y="-57855"/>
            <a:ext cx="3166331" cy="1442168"/>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8"/>
          <p:cNvSpPr/>
          <p:nvPr/>
        </p:nvSpPr>
        <p:spPr>
          <a:xfrm flipH="1">
            <a:off x="-165130" y="3759188"/>
            <a:ext cx="3166331" cy="1442168"/>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tle 3 1">
  <p:cSld name="CUSTOM_17_1">
    <p:spTree>
      <p:nvGrpSpPr>
        <p:cNvPr id="715" name="Shape 715"/>
        <p:cNvGrpSpPr/>
        <p:nvPr/>
      </p:nvGrpSpPr>
      <p:grpSpPr>
        <a:xfrm>
          <a:off x="0" y="0"/>
          <a:ext cx="0" cy="0"/>
          <a:chOff x="0" y="0"/>
          <a:chExt cx="0" cy="0"/>
        </a:xfrm>
      </p:grpSpPr>
      <p:sp>
        <p:nvSpPr>
          <p:cNvPr id="716" name="Google Shape;716;p29"/>
          <p:cNvSpPr txBox="1"/>
          <p:nvPr>
            <p:ph type="title"/>
          </p:nvPr>
        </p:nvSpPr>
        <p:spPr>
          <a:xfrm>
            <a:off x="311700" y="4622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A6EF2"/>
              </a:buClr>
              <a:buSzPts val="2600"/>
              <a:buNone/>
              <a:defRPr sz="2400">
                <a:solidFill>
                  <a:srgbClr val="2A6EF2"/>
                </a:solidFill>
              </a:defRPr>
            </a:lvl1pPr>
            <a:lvl2pPr lvl="1" rtl="0">
              <a:spcBef>
                <a:spcPts val="0"/>
              </a:spcBef>
              <a:spcAft>
                <a:spcPts val="0"/>
              </a:spcAft>
              <a:buClr>
                <a:srgbClr val="2A6EF2"/>
              </a:buClr>
              <a:buSzPts val="2800"/>
              <a:buNone/>
              <a:defRPr>
                <a:solidFill>
                  <a:srgbClr val="2A6EF2"/>
                </a:solidFill>
                <a:latin typeface="Poppins"/>
                <a:ea typeface="Poppins"/>
                <a:cs typeface="Poppins"/>
                <a:sym typeface="Poppins"/>
              </a:defRPr>
            </a:lvl2pPr>
            <a:lvl3pPr lvl="2" rtl="0">
              <a:spcBef>
                <a:spcPts val="0"/>
              </a:spcBef>
              <a:spcAft>
                <a:spcPts val="0"/>
              </a:spcAft>
              <a:buClr>
                <a:srgbClr val="2A6EF2"/>
              </a:buClr>
              <a:buSzPts val="2800"/>
              <a:buNone/>
              <a:defRPr>
                <a:solidFill>
                  <a:srgbClr val="2A6EF2"/>
                </a:solidFill>
                <a:latin typeface="Poppins"/>
                <a:ea typeface="Poppins"/>
                <a:cs typeface="Poppins"/>
                <a:sym typeface="Poppins"/>
              </a:defRPr>
            </a:lvl3pPr>
            <a:lvl4pPr lvl="3" rtl="0">
              <a:spcBef>
                <a:spcPts val="0"/>
              </a:spcBef>
              <a:spcAft>
                <a:spcPts val="0"/>
              </a:spcAft>
              <a:buClr>
                <a:srgbClr val="2A6EF2"/>
              </a:buClr>
              <a:buSzPts val="2800"/>
              <a:buNone/>
              <a:defRPr>
                <a:solidFill>
                  <a:srgbClr val="2A6EF2"/>
                </a:solidFill>
                <a:latin typeface="Poppins"/>
                <a:ea typeface="Poppins"/>
                <a:cs typeface="Poppins"/>
                <a:sym typeface="Poppins"/>
              </a:defRPr>
            </a:lvl4pPr>
            <a:lvl5pPr lvl="4" rtl="0">
              <a:spcBef>
                <a:spcPts val="0"/>
              </a:spcBef>
              <a:spcAft>
                <a:spcPts val="0"/>
              </a:spcAft>
              <a:buClr>
                <a:srgbClr val="2A6EF2"/>
              </a:buClr>
              <a:buSzPts val="2800"/>
              <a:buNone/>
              <a:defRPr>
                <a:solidFill>
                  <a:srgbClr val="2A6EF2"/>
                </a:solidFill>
                <a:latin typeface="Poppins"/>
                <a:ea typeface="Poppins"/>
                <a:cs typeface="Poppins"/>
                <a:sym typeface="Poppins"/>
              </a:defRPr>
            </a:lvl5pPr>
            <a:lvl6pPr lvl="5" rtl="0">
              <a:spcBef>
                <a:spcPts val="0"/>
              </a:spcBef>
              <a:spcAft>
                <a:spcPts val="0"/>
              </a:spcAft>
              <a:buClr>
                <a:srgbClr val="2A6EF2"/>
              </a:buClr>
              <a:buSzPts val="2800"/>
              <a:buNone/>
              <a:defRPr>
                <a:solidFill>
                  <a:srgbClr val="2A6EF2"/>
                </a:solidFill>
                <a:latin typeface="Poppins"/>
                <a:ea typeface="Poppins"/>
                <a:cs typeface="Poppins"/>
                <a:sym typeface="Poppins"/>
              </a:defRPr>
            </a:lvl6pPr>
            <a:lvl7pPr lvl="6" rtl="0">
              <a:spcBef>
                <a:spcPts val="0"/>
              </a:spcBef>
              <a:spcAft>
                <a:spcPts val="0"/>
              </a:spcAft>
              <a:buClr>
                <a:srgbClr val="2A6EF2"/>
              </a:buClr>
              <a:buSzPts val="2800"/>
              <a:buNone/>
              <a:defRPr>
                <a:solidFill>
                  <a:srgbClr val="2A6EF2"/>
                </a:solidFill>
                <a:latin typeface="Poppins"/>
                <a:ea typeface="Poppins"/>
                <a:cs typeface="Poppins"/>
                <a:sym typeface="Poppins"/>
              </a:defRPr>
            </a:lvl7pPr>
            <a:lvl8pPr lvl="7" rtl="0">
              <a:spcBef>
                <a:spcPts val="0"/>
              </a:spcBef>
              <a:spcAft>
                <a:spcPts val="0"/>
              </a:spcAft>
              <a:buClr>
                <a:srgbClr val="2A6EF2"/>
              </a:buClr>
              <a:buSzPts val="2800"/>
              <a:buNone/>
              <a:defRPr>
                <a:solidFill>
                  <a:srgbClr val="2A6EF2"/>
                </a:solidFill>
                <a:latin typeface="Poppins"/>
                <a:ea typeface="Poppins"/>
                <a:cs typeface="Poppins"/>
                <a:sym typeface="Poppins"/>
              </a:defRPr>
            </a:lvl8pPr>
            <a:lvl9pPr lvl="8" rtl="0">
              <a:spcBef>
                <a:spcPts val="0"/>
              </a:spcBef>
              <a:spcAft>
                <a:spcPts val="0"/>
              </a:spcAft>
              <a:buClr>
                <a:srgbClr val="2A6EF2"/>
              </a:buClr>
              <a:buSzPts val="2800"/>
              <a:buNone/>
              <a:defRPr>
                <a:solidFill>
                  <a:srgbClr val="2A6EF2"/>
                </a:solidFill>
                <a:latin typeface="Poppins"/>
                <a:ea typeface="Poppins"/>
                <a:cs typeface="Poppins"/>
                <a:sym typeface="Poppins"/>
              </a:defRPr>
            </a:lvl9pPr>
          </a:lstStyle>
          <a:p/>
        </p:txBody>
      </p:sp>
      <p:sp>
        <p:nvSpPr>
          <p:cNvPr id="717" name="Google Shape;717;p29"/>
          <p:cNvSpPr/>
          <p:nvPr/>
        </p:nvSpPr>
        <p:spPr>
          <a:xfrm flipH="1" rot="10800000">
            <a:off x="6142800" y="-57855"/>
            <a:ext cx="3166331" cy="1442168"/>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9"/>
          <p:cNvSpPr/>
          <p:nvPr/>
        </p:nvSpPr>
        <p:spPr>
          <a:xfrm flipH="1">
            <a:off x="-165130" y="3759188"/>
            <a:ext cx="3166331" cy="1442168"/>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CUSTOM_21">
    <p:bg>
      <p:bgPr>
        <a:solidFill>
          <a:schemeClr val="accent2"/>
        </a:solidFill>
      </p:bgPr>
    </p:bg>
    <p:spTree>
      <p:nvGrpSpPr>
        <p:cNvPr id="719" name="Shape 719"/>
        <p:cNvGrpSpPr/>
        <p:nvPr/>
      </p:nvGrpSpPr>
      <p:grpSpPr>
        <a:xfrm>
          <a:off x="0" y="0"/>
          <a:ext cx="0" cy="0"/>
          <a:chOff x="0" y="0"/>
          <a:chExt cx="0" cy="0"/>
        </a:xfrm>
      </p:grpSpPr>
      <p:sp>
        <p:nvSpPr>
          <p:cNvPr id="720" name="Google Shape;720;p30"/>
          <p:cNvSpPr txBox="1"/>
          <p:nvPr>
            <p:ph type="title"/>
          </p:nvPr>
        </p:nvSpPr>
        <p:spPr>
          <a:xfrm>
            <a:off x="1606900" y="472325"/>
            <a:ext cx="5930100" cy="84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6"/>
              </a:buClr>
              <a:buSzPts val="2600"/>
              <a:buNone/>
              <a:defRPr sz="2400">
                <a:solidFill>
                  <a:schemeClr val="accent6"/>
                </a:solidFill>
              </a:defRPr>
            </a:lvl1pPr>
            <a:lvl2pPr lvl="1" rtl="0">
              <a:spcBef>
                <a:spcPts val="0"/>
              </a:spcBef>
              <a:spcAft>
                <a:spcPts val="0"/>
              </a:spcAft>
              <a:buClr>
                <a:schemeClr val="accent2"/>
              </a:buClr>
              <a:buSzPts val="2800"/>
              <a:buNone/>
              <a:defRPr>
                <a:solidFill>
                  <a:schemeClr val="accent2"/>
                </a:solidFill>
                <a:latin typeface="Poppins"/>
                <a:ea typeface="Poppins"/>
                <a:cs typeface="Poppins"/>
                <a:sym typeface="Poppins"/>
              </a:defRPr>
            </a:lvl2pPr>
            <a:lvl3pPr lvl="2" rtl="0">
              <a:spcBef>
                <a:spcPts val="0"/>
              </a:spcBef>
              <a:spcAft>
                <a:spcPts val="0"/>
              </a:spcAft>
              <a:buClr>
                <a:schemeClr val="accent2"/>
              </a:buClr>
              <a:buSzPts val="2800"/>
              <a:buNone/>
              <a:defRPr>
                <a:solidFill>
                  <a:schemeClr val="accent2"/>
                </a:solidFill>
                <a:latin typeface="Poppins"/>
                <a:ea typeface="Poppins"/>
                <a:cs typeface="Poppins"/>
                <a:sym typeface="Poppins"/>
              </a:defRPr>
            </a:lvl3pPr>
            <a:lvl4pPr lvl="3" rtl="0">
              <a:spcBef>
                <a:spcPts val="0"/>
              </a:spcBef>
              <a:spcAft>
                <a:spcPts val="0"/>
              </a:spcAft>
              <a:buClr>
                <a:schemeClr val="accent2"/>
              </a:buClr>
              <a:buSzPts val="2800"/>
              <a:buNone/>
              <a:defRPr>
                <a:solidFill>
                  <a:schemeClr val="accent2"/>
                </a:solidFill>
                <a:latin typeface="Poppins"/>
                <a:ea typeface="Poppins"/>
                <a:cs typeface="Poppins"/>
                <a:sym typeface="Poppins"/>
              </a:defRPr>
            </a:lvl4pPr>
            <a:lvl5pPr lvl="4" rtl="0">
              <a:spcBef>
                <a:spcPts val="0"/>
              </a:spcBef>
              <a:spcAft>
                <a:spcPts val="0"/>
              </a:spcAft>
              <a:buClr>
                <a:schemeClr val="accent2"/>
              </a:buClr>
              <a:buSzPts val="2800"/>
              <a:buNone/>
              <a:defRPr>
                <a:solidFill>
                  <a:schemeClr val="accent2"/>
                </a:solidFill>
                <a:latin typeface="Poppins"/>
                <a:ea typeface="Poppins"/>
                <a:cs typeface="Poppins"/>
                <a:sym typeface="Poppins"/>
              </a:defRPr>
            </a:lvl5pPr>
            <a:lvl6pPr lvl="5" rtl="0">
              <a:spcBef>
                <a:spcPts val="0"/>
              </a:spcBef>
              <a:spcAft>
                <a:spcPts val="0"/>
              </a:spcAft>
              <a:buClr>
                <a:schemeClr val="accent2"/>
              </a:buClr>
              <a:buSzPts val="2800"/>
              <a:buNone/>
              <a:defRPr>
                <a:solidFill>
                  <a:schemeClr val="accent2"/>
                </a:solidFill>
                <a:latin typeface="Poppins"/>
                <a:ea typeface="Poppins"/>
                <a:cs typeface="Poppins"/>
                <a:sym typeface="Poppins"/>
              </a:defRPr>
            </a:lvl6pPr>
            <a:lvl7pPr lvl="6" rtl="0">
              <a:spcBef>
                <a:spcPts val="0"/>
              </a:spcBef>
              <a:spcAft>
                <a:spcPts val="0"/>
              </a:spcAft>
              <a:buClr>
                <a:schemeClr val="accent2"/>
              </a:buClr>
              <a:buSzPts val="2800"/>
              <a:buNone/>
              <a:defRPr>
                <a:solidFill>
                  <a:schemeClr val="accent2"/>
                </a:solidFill>
                <a:latin typeface="Poppins"/>
                <a:ea typeface="Poppins"/>
                <a:cs typeface="Poppins"/>
                <a:sym typeface="Poppins"/>
              </a:defRPr>
            </a:lvl7pPr>
            <a:lvl8pPr lvl="7" rtl="0">
              <a:spcBef>
                <a:spcPts val="0"/>
              </a:spcBef>
              <a:spcAft>
                <a:spcPts val="0"/>
              </a:spcAft>
              <a:buClr>
                <a:schemeClr val="accent2"/>
              </a:buClr>
              <a:buSzPts val="2800"/>
              <a:buNone/>
              <a:defRPr>
                <a:solidFill>
                  <a:schemeClr val="accent2"/>
                </a:solidFill>
                <a:latin typeface="Poppins"/>
                <a:ea typeface="Poppins"/>
                <a:cs typeface="Poppins"/>
                <a:sym typeface="Poppins"/>
              </a:defRPr>
            </a:lvl8pPr>
            <a:lvl9pPr lvl="8" rtl="0">
              <a:spcBef>
                <a:spcPts val="0"/>
              </a:spcBef>
              <a:spcAft>
                <a:spcPts val="0"/>
              </a:spcAft>
              <a:buClr>
                <a:schemeClr val="accent2"/>
              </a:buClr>
              <a:buSzPts val="2800"/>
              <a:buNone/>
              <a:defRPr>
                <a:solidFill>
                  <a:schemeClr val="accent2"/>
                </a:solidFill>
                <a:latin typeface="Poppins"/>
                <a:ea typeface="Poppins"/>
                <a:cs typeface="Poppins"/>
                <a:sym typeface="Poppins"/>
              </a:defRPr>
            </a:lvl9pPr>
          </a:lstStyle>
          <a:p/>
        </p:txBody>
      </p:sp>
      <p:sp>
        <p:nvSpPr>
          <p:cNvPr id="721" name="Google Shape;721;p30"/>
          <p:cNvSpPr/>
          <p:nvPr/>
        </p:nvSpPr>
        <p:spPr>
          <a:xfrm>
            <a:off x="6049322" y="3781046"/>
            <a:ext cx="3216250" cy="1464904"/>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0"/>
          <p:cNvSpPr/>
          <p:nvPr/>
        </p:nvSpPr>
        <p:spPr>
          <a:xfrm rot="10800000">
            <a:off x="-248430" y="-226751"/>
            <a:ext cx="4186830" cy="1906974"/>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2"/>
        </a:solidFill>
      </p:bgPr>
    </p:bg>
    <p:spTree>
      <p:nvGrpSpPr>
        <p:cNvPr id="164" name="Shape 164"/>
        <p:cNvGrpSpPr/>
        <p:nvPr/>
      </p:nvGrpSpPr>
      <p:grpSpPr>
        <a:xfrm>
          <a:off x="0" y="0"/>
          <a:ext cx="0" cy="0"/>
          <a:chOff x="0" y="0"/>
          <a:chExt cx="0" cy="0"/>
        </a:xfrm>
      </p:grpSpPr>
      <p:sp>
        <p:nvSpPr>
          <p:cNvPr id="165" name="Google Shape;165;p4"/>
          <p:cNvSpPr txBox="1"/>
          <p:nvPr>
            <p:ph type="title"/>
          </p:nvPr>
        </p:nvSpPr>
        <p:spPr>
          <a:xfrm>
            <a:off x="2111400" y="465250"/>
            <a:ext cx="49212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000000"/>
              </a:buClr>
              <a:buSzPts val="2200"/>
              <a:buNone/>
              <a:defRPr sz="2400">
                <a:solidFill>
                  <a:srgbClr val="FFFFFF"/>
                </a:solidFill>
              </a:defRPr>
            </a:lvl1pPr>
            <a:lvl2pPr lvl="1">
              <a:spcBef>
                <a:spcPts val="0"/>
              </a:spcBef>
              <a:spcAft>
                <a:spcPts val="0"/>
              </a:spcAft>
              <a:buClr>
                <a:srgbClr val="000000"/>
              </a:buClr>
              <a:buSzPts val="2800"/>
              <a:buNone/>
              <a:defRPr>
                <a:solidFill>
                  <a:srgbClr val="000000"/>
                </a:solidFill>
              </a:defRPr>
            </a:lvl2pPr>
            <a:lvl3pPr lvl="2">
              <a:spcBef>
                <a:spcPts val="0"/>
              </a:spcBef>
              <a:spcAft>
                <a:spcPts val="0"/>
              </a:spcAft>
              <a:buClr>
                <a:srgbClr val="000000"/>
              </a:buClr>
              <a:buSzPts val="2800"/>
              <a:buNone/>
              <a:defRPr>
                <a:solidFill>
                  <a:srgbClr val="000000"/>
                </a:solidFill>
              </a:defRPr>
            </a:lvl3pPr>
            <a:lvl4pPr lvl="3">
              <a:spcBef>
                <a:spcPts val="0"/>
              </a:spcBef>
              <a:spcAft>
                <a:spcPts val="0"/>
              </a:spcAft>
              <a:buClr>
                <a:srgbClr val="000000"/>
              </a:buClr>
              <a:buSzPts val="2800"/>
              <a:buNone/>
              <a:defRPr>
                <a:solidFill>
                  <a:srgbClr val="000000"/>
                </a:solidFill>
              </a:defRPr>
            </a:lvl4pPr>
            <a:lvl5pPr lvl="4">
              <a:spcBef>
                <a:spcPts val="0"/>
              </a:spcBef>
              <a:spcAft>
                <a:spcPts val="0"/>
              </a:spcAft>
              <a:buClr>
                <a:srgbClr val="000000"/>
              </a:buClr>
              <a:buSzPts val="2800"/>
              <a:buNone/>
              <a:defRPr>
                <a:solidFill>
                  <a:srgbClr val="000000"/>
                </a:solidFill>
              </a:defRPr>
            </a:lvl5pPr>
            <a:lvl6pPr lvl="5">
              <a:spcBef>
                <a:spcPts val="0"/>
              </a:spcBef>
              <a:spcAft>
                <a:spcPts val="0"/>
              </a:spcAft>
              <a:buClr>
                <a:srgbClr val="000000"/>
              </a:buClr>
              <a:buSzPts val="2800"/>
              <a:buNone/>
              <a:defRPr>
                <a:solidFill>
                  <a:srgbClr val="000000"/>
                </a:solidFill>
              </a:defRPr>
            </a:lvl6pPr>
            <a:lvl7pPr lvl="6">
              <a:spcBef>
                <a:spcPts val="0"/>
              </a:spcBef>
              <a:spcAft>
                <a:spcPts val="0"/>
              </a:spcAft>
              <a:buClr>
                <a:srgbClr val="000000"/>
              </a:buClr>
              <a:buSzPts val="2800"/>
              <a:buNone/>
              <a:defRPr>
                <a:solidFill>
                  <a:srgbClr val="000000"/>
                </a:solidFill>
              </a:defRPr>
            </a:lvl7pPr>
            <a:lvl8pPr lvl="7">
              <a:spcBef>
                <a:spcPts val="0"/>
              </a:spcBef>
              <a:spcAft>
                <a:spcPts val="0"/>
              </a:spcAft>
              <a:buClr>
                <a:srgbClr val="000000"/>
              </a:buClr>
              <a:buSzPts val="2800"/>
              <a:buNone/>
              <a:defRPr>
                <a:solidFill>
                  <a:srgbClr val="000000"/>
                </a:solidFill>
              </a:defRPr>
            </a:lvl8pPr>
            <a:lvl9pPr lvl="8">
              <a:spcBef>
                <a:spcPts val="0"/>
              </a:spcBef>
              <a:spcAft>
                <a:spcPts val="0"/>
              </a:spcAft>
              <a:buClr>
                <a:srgbClr val="000000"/>
              </a:buClr>
              <a:buSzPts val="2800"/>
              <a:buNone/>
              <a:defRPr>
                <a:solidFill>
                  <a:srgbClr val="000000"/>
                </a:solidFill>
              </a:defRPr>
            </a:lvl9pPr>
          </a:lstStyle>
          <a:p/>
        </p:txBody>
      </p:sp>
      <p:sp>
        <p:nvSpPr>
          <p:cNvPr id="166" name="Google Shape;166;p4"/>
          <p:cNvSpPr txBox="1"/>
          <p:nvPr>
            <p:ph idx="1" type="body"/>
          </p:nvPr>
        </p:nvSpPr>
        <p:spPr>
          <a:xfrm>
            <a:off x="665700" y="1149100"/>
            <a:ext cx="7848300" cy="3726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434343"/>
              </a:buClr>
              <a:buSzPts val="1200"/>
              <a:buFont typeface="Kulim Park"/>
              <a:buAutoNum type="arabicPeriod"/>
              <a:defRPr sz="1100">
                <a:solidFill>
                  <a:srgbClr val="FFFFFF"/>
                </a:solidFill>
                <a:latin typeface="Poppins Medium"/>
                <a:ea typeface="Poppins Medium"/>
                <a:cs typeface="Poppins Medium"/>
                <a:sym typeface="Poppins Medium"/>
              </a:defRPr>
            </a:lvl1pPr>
            <a:lvl2pPr indent="-304800" lvl="1" marL="914400">
              <a:spcBef>
                <a:spcPts val="1600"/>
              </a:spcBef>
              <a:spcAft>
                <a:spcPts val="0"/>
              </a:spcAft>
              <a:buClr>
                <a:srgbClr val="434343"/>
              </a:buClr>
              <a:buSzPts val="1200"/>
              <a:buFont typeface="Roboto Condensed Light"/>
              <a:buAutoNum type="alphaLcPeriod"/>
              <a:defRPr>
                <a:solidFill>
                  <a:srgbClr val="FFFFFF"/>
                </a:solidFill>
              </a:defRPr>
            </a:lvl2pPr>
            <a:lvl3pPr indent="-304800" lvl="2" marL="1371600">
              <a:spcBef>
                <a:spcPts val="1600"/>
              </a:spcBef>
              <a:spcAft>
                <a:spcPts val="0"/>
              </a:spcAft>
              <a:buClr>
                <a:srgbClr val="434343"/>
              </a:buClr>
              <a:buSzPts val="1200"/>
              <a:buFont typeface="Roboto Condensed Light"/>
              <a:buAutoNum type="romanLcPeriod"/>
              <a:defRPr>
                <a:solidFill>
                  <a:srgbClr val="FFFFFF"/>
                </a:solidFill>
              </a:defRPr>
            </a:lvl3pPr>
            <a:lvl4pPr indent="-304800" lvl="3" marL="1828800">
              <a:spcBef>
                <a:spcPts val="1600"/>
              </a:spcBef>
              <a:spcAft>
                <a:spcPts val="0"/>
              </a:spcAft>
              <a:buClr>
                <a:srgbClr val="434343"/>
              </a:buClr>
              <a:buSzPts val="1200"/>
              <a:buFont typeface="Roboto Condensed Light"/>
              <a:buAutoNum type="arabicPeriod"/>
              <a:defRPr>
                <a:solidFill>
                  <a:srgbClr val="FFFFFF"/>
                </a:solidFill>
              </a:defRPr>
            </a:lvl4pPr>
            <a:lvl5pPr indent="-304800" lvl="4" marL="2286000">
              <a:spcBef>
                <a:spcPts val="1600"/>
              </a:spcBef>
              <a:spcAft>
                <a:spcPts val="0"/>
              </a:spcAft>
              <a:buClr>
                <a:srgbClr val="434343"/>
              </a:buClr>
              <a:buSzPts val="1200"/>
              <a:buFont typeface="Roboto Condensed Light"/>
              <a:buAutoNum type="alphaLcPeriod"/>
              <a:defRPr>
                <a:solidFill>
                  <a:srgbClr val="FFFFFF"/>
                </a:solidFill>
              </a:defRPr>
            </a:lvl5pPr>
            <a:lvl6pPr indent="-304800" lvl="5" marL="2743200">
              <a:spcBef>
                <a:spcPts val="1600"/>
              </a:spcBef>
              <a:spcAft>
                <a:spcPts val="0"/>
              </a:spcAft>
              <a:buClr>
                <a:srgbClr val="434343"/>
              </a:buClr>
              <a:buSzPts val="1200"/>
              <a:buFont typeface="Roboto Condensed Light"/>
              <a:buAutoNum type="romanLcPeriod"/>
              <a:defRPr>
                <a:solidFill>
                  <a:srgbClr val="FFFFFF"/>
                </a:solidFill>
              </a:defRPr>
            </a:lvl6pPr>
            <a:lvl7pPr indent="-304800" lvl="6" marL="3200400">
              <a:spcBef>
                <a:spcPts val="1600"/>
              </a:spcBef>
              <a:spcAft>
                <a:spcPts val="0"/>
              </a:spcAft>
              <a:buClr>
                <a:srgbClr val="434343"/>
              </a:buClr>
              <a:buSzPts val="1200"/>
              <a:buFont typeface="Roboto Condensed Light"/>
              <a:buAutoNum type="arabicPeriod"/>
              <a:defRPr>
                <a:solidFill>
                  <a:srgbClr val="FFFFFF"/>
                </a:solidFill>
              </a:defRPr>
            </a:lvl7pPr>
            <a:lvl8pPr indent="-304800" lvl="7" marL="3657600">
              <a:spcBef>
                <a:spcPts val="1600"/>
              </a:spcBef>
              <a:spcAft>
                <a:spcPts val="0"/>
              </a:spcAft>
              <a:buClr>
                <a:srgbClr val="434343"/>
              </a:buClr>
              <a:buSzPts val="1200"/>
              <a:buFont typeface="Roboto Condensed Light"/>
              <a:buAutoNum type="alphaLcPeriod"/>
              <a:defRPr>
                <a:solidFill>
                  <a:srgbClr val="FFFFFF"/>
                </a:solidFill>
              </a:defRPr>
            </a:lvl8pPr>
            <a:lvl9pPr indent="-304800" lvl="8" marL="4114800">
              <a:spcBef>
                <a:spcPts val="1600"/>
              </a:spcBef>
              <a:spcAft>
                <a:spcPts val="1600"/>
              </a:spcAft>
              <a:buClr>
                <a:srgbClr val="434343"/>
              </a:buClr>
              <a:buSzPts val="1200"/>
              <a:buFont typeface="Roboto Condensed Light"/>
              <a:buAutoNum type="romanLcPeriod"/>
              <a:defRPr/>
            </a:lvl9pPr>
          </a:lstStyle>
          <a:p/>
        </p:txBody>
      </p:sp>
      <p:sp>
        <p:nvSpPr>
          <p:cNvPr id="167" name="Google Shape;16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8" name="Google Shape;168;p4"/>
          <p:cNvSpPr/>
          <p:nvPr/>
        </p:nvSpPr>
        <p:spPr>
          <a:xfrm flipH="1" rot="10800000">
            <a:off x="6676926" y="-149579"/>
            <a:ext cx="2650732" cy="1207328"/>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flipH="1">
            <a:off x="-193880" y="3806438"/>
            <a:ext cx="3166331" cy="1442168"/>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5">
  <p:cSld name="CUSTOM_22">
    <p:bg>
      <p:bgPr>
        <a:solidFill>
          <a:srgbClr val="FFFFFF"/>
        </a:solidFill>
      </p:bgPr>
    </p:bg>
    <p:spTree>
      <p:nvGrpSpPr>
        <p:cNvPr id="723" name="Shape 723"/>
        <p:cNvGrpSpPr/>
        <p:nvPr/>
      </p:nvGrpSpPr>
      <p:grpSpPr>
        <a:xfrm>
          <a:off x="0" y="0"/>
          <a:ext cx="0" cy="0"/>
          <a:chOff x="0" y="0"/>
          <a:chExt cx="0" cy="0"/>
        </a:xfrm>
      </p:grpSpPr>
      <p:sp>
        <p:nvSpPr>
          <p:cNvPr id="724" name="Google Shape;724;p31"/>
          <p:cNvSpPr txBox="1"/>
          <p:nvPr>
            <p:ph type="title"/>
          </p:nvPr>
        </p:nvSpPr>
        <p:spPr>
          <a:xfrm>
            <a:off x="959200" y="464350"/>
            <a:ext cx="7468800" cy="9060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2A6EF2"/>
              </a:buClr>
              <a:buSzPts val="2400"/>
              <a:buNone/>
              <a:defRPr sz="2400">
                <a:solidFill>
                  <a:srgbClr val="2A6EF2"/>
                </a:solidFill>
              </a:defRPr>
            </a:lvl1pPr>
            <a:lvl2pPr lvl="1">
              <a:spcBef>
                <a:spcPts val="0"/>
              </a:spcBef>
              <a:spcAft>
                <a:spcPts val="0"/>
              </a:spcAft>
              <a:buClr>
                <a:srgbClr val="2A6EF2"/>
              </a:buClr>
              <a:buSzPts val="2800"/>
              <a:buNone/>
              <a:defRPr>
                <a:solidFill>
                  <a:srgbClr val="2A6EF2"/>
                </a:solidFill>
                <a:latin typeface="Poppins"/>
                <a:ea typeface="Poppins"/>
                <a:cs typeface="Poppins"/>
                <a:sym typeface="Poppins"/>
              </a:defRPr>
            </a:lvl2pPr>
            <a:lvl3pPr lvl="2">
              <a:spcBef>
                <a:spcPts val="0"/>
              </a:spcBef>
              <a:spcAft>
                <a:spcPts val="0"/>
              </a:spcAft>
              <a:buClr>
                <a:srgbClr val="2A6EF2"/>
              </a:buClr>
              <a:buSzPts val="2800"/>
              <a:buNone/>
              <a:defRPr>
                <a:solidFill>
                  <a:srgbClr val="2A6EF2"/>
                </a:solidFill>
                <a:latin typeface="Poppins"/>
                <a:ea typeface="Poppins"/>
                <a:cs typeface="Poppins"/>
                <a:sym typeface="Poppins"/>
              </a:defRPr>
            </a:lvl3pPr>
            <a:lvl4pPr lvl="3">
              <a:spcBef>
                <a:spcPts val="0"/>
              </a:spcBef>
              <a:spcAft>
                <a:spcPts val="0"/>
              </a:spcAft>
              <a:buClr>
                <a:srgbClr val="2A6EF2"/>
              </a:buClr>
              <a:buSzPts val="2800"/>
              <a:buNone/>
              <a:defRPr>
                <a:solidFill>
                  <a:srgbClr val="2A6EF2"/>
                </a:solidFill>
                <a:latin typeface="Poppins"/>
                <a:ea typeface="Poppins"/>
                <a:cs typeface="Poppins"/>
                <a:sym typeface="Poppins"/>
              </a:defRPr>
            </a:lvl4pPr>
            <a:lvl5pPr lvl="4">
              <a:spcBef>
                <a:spcPts val="0"/>
              </a:spcBef>
              <a:spcAft>
                <a:spcPts val="0"/>
              </a:spcAft>
              <a:buClr>
                <a:srgbClr val="2A6EF2"/>
              </a:buClr>
              <a:buSzPts val="2800"/>
              <a:buNone/>
              <a:defRPr>
                <a:solidFill>
                  <a:srgbClr val="2A6EF2"/>
                </a:solidFill>
                <a:latin typeface="Poppins"/>
                <a:ea typeface="Poppins"/>
                <a:cs typeface="Poppins"/>
                <a:sym typeface="Poppins"/>
              </a:defRPr>
            </a:lvl5pPr>
            <a:lvl6pPr lvl="5">
              <a:spcBef>
                <a:spcPts val="0"/>
              </a:spcBef>
              <a:spcAft>
                <a:spcPts val="0"/>
              </a:spcAft>
              <a:buClr>
                <a:srgbClr val="2A6EF2"/>
              </a:buClr>
              <a:buSzPts val="2800"/>
              <a:buNone/>
              <a:defRPr>
                <a:solidFill>
                  <a:srgbClr val="2A6EF2"/>
                </a:solidFill>
                <a:latin typeface="Poppins"/>
                <a:ea typeface="Poppins"/>
                <a:cs typeface="Poppins"/>
                <a:sym typeface="Poppins"/>
              </a:defRPr>
            </a:lvl6pPr>
            <a:lvl7pPr lvl="6">
              <a:spcBef>
                <a:spcPts val="0"/>
              </a:spcBef>
              <a:spcAft>
                <a:spcPts val="0"/>
              </a:spcAft>
              <a:buClr>
                <a:srgbClr val="2A6EF2"/>
              </a:buClr>
              <a:buSzPts val="2800"/>
              <a:buNone/>
              <a:defRPr>
                <a:solidFill>
                  <a:srgbClr val="2A6EF2"/>
                </a:solidFill>
                <a:latin typeface="Poppins"/>
                <a:ea typeface="Poppins"/>
                <a:cs typeface="Poppins"/>
                <a:sym typeface="Poppins"/>
              </a:defRPr>
            </a:lvl7pPr>
            <a:lvl8pPr lvl="7">
              <a:spcBef>
                <a:spcPts val="0"/>
              </a:spcBef>
              <a:spcAft>
                <a:spcPts val="0"/>
              </a:spcAft>
              <a:buClr>
                <a:srgbClr val="2A6EF2"/>
              </a:buClr>
              <a:buSzPts val="2800"/>
              <a:buNone/>
              <a:defRPr>
                <a:solidFill>
                  <a:srgbClr val="2A6EF2"/>
                </a:solidFill>
                <a:latin typeface="Poppins"/>
                <a:ea typeface="Poppins"/>
                <a:cs typeface="Poppins"/>
                <a:sym typeface="Poppins"/>
              </a:defRPr>
            </a:lvl8pPr>
            <a:lvl9pPr lvl="8">
              <a:spcBef>
                <a:spcPts val="0"/>
              </a:spcBef>
              <a:spcAft>
                <a:spcPts val="0"/>
              </a:spcAft>
              <a:buClr>
                <a:srgbClr val="2A6EF2"/>
              </a:buClr>
              <a:buSzPts val="2800"/>
              <a:buNone/>
              <a:defRPr>
                <a:solidFill>
                  <a:srgbClr val="2A6EF2"/>
                </a:solidFill>
                <a:latin typeface="Poppins"/>
                <a:ea typeface="Poppins"/>
                <a:cs typeface="Poppins"/>
                <a:sym typeface="Poppi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6">
  <p:cSld name="CUSTOM_23">
    <p:bg>
      <p:bgPr>
        <a:solidFill>
          <a:srgbClr val="FFFFFF"/>
        </a:solidFill>
      </p:bgPr>
    </p:bg>
    <p:spTree>
      <p:nvGrpSpPr>
        <p:cNvPr id="725" name="Shape 725"/>
        <p:cNvGrpSpPr/>
        <p:nvPr/>
      </p:nvGrpSpPr>
      <p:grpSpPr>
        <a:xfrm>
          <a:off x="0" y="0"/>
          <a:ext cx="0" cy="0"/>
          <a:chOff x="0" y="0"/>
          <a:chExt cx="0" cy="0"/>
        </a:xfrm>
      </p:grpSpPr>
      <p:sp>
        <p:nvSpPr>
          <p:cNvPr id="726" name="Google Shape;726;p32"/>
          <p:cNvSpPr txBox="1"/>
          <p:nvPr>
            <p:ph type="title"/>
          </p:nvPr>
        </p:nvSpPr>
        <p:spPr>
          <a:xfrm>
            <a:off x="311700" y="464325"/>
            <a:ext cx="85206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2A6EF2"/>
              </a:buClr>
              <a:buSzPts val="2400"/>
              <a:buNone/>
              <a:defRPr sz="2400">
                <a:solidFill>
                  <a:srgbClr val="2A6EF2"/>
                </a:solidFill>
              </a:defRPr>
            </a:lvl1pPr>
            <a:lvl2pPr lvl="1">
              <a:spcBef>
                <a:spcPts val="0"/>
              </a:spcBef>
              <a:spcAft>
                <a:spcPts val="0"/>
              </a:spcAft>
              <a:buClr>
                <a:srgbClr val="2A6EF2"/>
              </a:buClr>
              <a:buSzPts val="2800"/>
              <a:buNone/>
              <a:defRPr>
                <a:solidFill>
                  <a:srgbClr val="2A6EF2"/>
                </a:solidFill>
                <a:latin typeface="Poppins"/>
                <a:ea typeface="Poppins"/>
                <a:cs typeface="Poppins"/>
                <a:sym typeface="Poppins"/>
              </a:defRPr>
            </a:lvl2pPr>
            <a:lvl3pPr lvl="2">
              <a:spcBef>
                <a:spcPts val="0"/>
              </a:spcBef>
              <a:spcAft>
                <a:spcPts val="0"/>
              </a:spcAft>
              <a:buClr>
                <a:srgbClr val="2A6EF2"/>
              </a:buClr>
              <a:buSzPts val="2800"/>
              <a:buNone/>
              <a:defRPr>
                <a:solidFill>
                  <a:srgbClr val="2A6EF2"/>
                </a:solidFill>
                <a:latin typeface="Poppins"/>
                <a:ea typeface="Poppins"/>
                <a:cs typeface="Poppins"/>
                <a:sym typeface="Poppins"/>
              </a:defRPr>
            </a:lvl3pPr>
            <a:lvl4pPr lvl="3">
              <a:spcBef>
                <a:spcPts val="0"/>
              </a:spcBef>
              <a:spcAft>
                <a:spcPts val="0"/>
              </a:spcAft>
              <a:buClr>
                <a:srgbClr val="2A6EF2"/>
              </a:buClr>
              <a:buSzPts val="2800"/>
              <a:buNone/>
              <a:defRPr>
                <a:solidFill>
                  <a:srgbClr val="2A6EF2"/>
                </a:solidFill>
                <a:latin typeface="Poppins"/>
                <a:ea typeface="Poppins"/>
                <a:cs typeface="Poppins"/>
                <a:sym typeface="Poppins"/>
              </a:defRPr>
            </a:lvl4pPr>
            <a:lvl5pPr lvl="4">
              <a:spcBef>
                <a:spcPts val="0"/>
              </a:spcBef>
              <a:spcAft>
                <a:spcPts val="0"/>
              </a:spcAft>
              <a:buClr>
                <a:srgbClr val="2A6EF2"/>
              </a:buClr>
              <a:buSzPts val="2800"/>
              <a:buNone/>
              <a:defRPr>
                <a:solidFill>
                  <a:srgbClr val="2A6EF2"/>
                </a:solidFill>
                <a:latin typeface="Poppins"/>
                <a:ea typeface="Poppins"/>
                <a:cs typeface="Poppins"/>
                <a:sym typeface="Poppins"/>
              </a:defRPr>
            </a:lvl5pPr>
            <a:lvl6pPr lvl="5">
              <a:spcBef>
                <a:spcPts val="0"/>
              </a:spcBef>
              <a:spcAft>
                <a:spcPts val="0"/>
              </a:spcAft>
              <a:buClr>
                <a:srgbClr val="2A6EF2"/>
              </a:buClr>
              <a:buSzPts val="2800"/>
              <a:buNone/>
              <a:defRPr>
                <a:solidFill>
                  <a:srgbClr val="2A6EF2"/>
                </a:solidFill>
                <a:latin typeface="Poppins"/>
                <a:ea typeface="Poppins"/>
                <a:cs typeface="Poppins"/>
                <a:sym typeface="Poppins"/>
              </a:defRPr>
            </a:lvl6pPr>
            <a:lvl7pPr lvl="6">
              <a:spcBef>
                <a:spcPts val="0"/>
              </a:spcBef>
              <a:spcAft>
                <a:spcPts val="0"/>
              </a:spcAft>
              <a:buClr>
                <a:srgbClr val="2A6EF2"/>
              </a:buClr>
              <a:buSzPts val="2800"/>
              <a:buNone/>
              <a:defRPr>
                <a:solidFill>
                  <a:srgbClr val="2A6EF2"/>
                </a:solidFill>
                <a:latin typeface="Poppins"/>
                <a:ea typeface="Poppins"/>
                <a:cs typeface="Poppins"/>
                <a:sym typeface="Poppins"/>
              </a:defRPr>
            </a:lvl7pPr>
            <a:lvl8pPr lvl="7">
              <a:spcBef>
                <a:spcPts val="0"/>
              </a:spcBef>
              <a:spcAft>
                <a:spcPts val="0"/>
              </a:spcAft>
              <a:buClr>
                <a:srgbClr val="2A6EF2"/>
              </a:buClr>
              <a:buSzPts val="2800"/>
              <a:buNone/>
              <a:defRPr>
                <a:solidFill>
                  <a:srgbClr val="2A6EF2"/>
                </a:solidFill>
                <a:latin typeface="Poppins"/>
                <a:ea typeface="Poppins"/>
                <a:cs typeface="Poppins"/>
                <a:sym typeface="Poppins"/>
              </a:defRPr>
            </a:lvl8pPr>
            <a:lvl9pPr lvl="8">
              <a:spcBef>
                <a:spcPts val="0"/>
              </a:spcBef>
              <a:spcAft>
                <a:spcPts val="0"/>
              </a:spcAft>
              <a:buClr>
                <a:srgbClr val="2A6EF2"/>
              </a:buClr>
              <a:buSzPts val="2800"/>
              <a:buNone/>
              <a:defRPr>
                <a:solidFill>
                  <a:srgbClr val="2A6EF2"/>
                </a:solidFill>
                <a:latin typeface="Poppins"/>
                <a:ea typeface="Poppins"/>
                <a:cs typeface="Poppins"/>
                <a:sym typeface="Poppins"/>
              </a:defRPr>
            </a:lvl9pPr>
          </a:lstStyle>
          <a:p/>
        </p:txBody>
      </p:sp>
      <p:sp>
        <p:nvSpPr>
          <p:cNvPr id="727" name="Google Shape;727;p32"/>
          <p:cNvSpPr/>
          <p:nvPr/>
        </p:nvSpPr>
        <p:spPr>
          <a:xfrm rot="10800000">
            <a:off x="-62872" y="-89570"/>
            <a:ext cx="2780523" cy="1266444"/>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2"/>
          <p:cNvSpPr/>
          <p:nvPr/>
        </p:nvSpPr>
        <p:spPr>
          <a:xfrm>
            <a:off x="6620553" y="4004974"/>
            <a:ext cx="2637896" cy="1201481"/>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7">
  <p:cSld name="CUSTOM_13_1">
    <p:spTree>
      <p:nvGrpSpPr>
        <p:cNvPr id="729" name="Shape 729"/>
        <p:cNvGrpSpPr/>
        <p:nvPr/>
      </p:nvGrpSpPr>
      <p:grpSpPr>
        <a:xfrm>
          <a:off x="0" y="0"/>
          <a:ext cx="0" cy="0"/>
          <a:chOff x="0" y="0"/>
          <a:chExt cx="0" cy="0"/>
        </a:xfrm>
      </p:grpSpPr>
      <p:sp>
        <p:nvSpPr>
          <p:cNvPr id="730" name="Google Shape;730;p33"/>
          <p:cNvSpPr/>
          <p:nvPr/>
        </p:nvSpPr>
        <p:spPr>
          <a:xfrm flipH="1" rot="10800000">
            <a:off x="701525" y="-89725"/>
            <a:ext cx="8556937" cy="3897425"/>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3"/>
          <p:cNvSpPr/>
          <p:nvPr/>
        </p:nvSpPr>
        <p:spPr>
          <a:xfrm rot="10800000">
            <a:off x="-62872" y="-89570"/>
            <a:ext cx="2780523" cy="1266444"/>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3"/>
          <p:cNvSpPr/>
          <p:nvPr/>
        </p:nvSpPr>
        <p:spPr>
          <a:xfrm>
            <a:off x="6620553" y="4004974"/>
            <a:ext cx="2637896" cy="1201481"/>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3"/>
          <p:cNvSpPr txBox="1"/>
          <p:nvPr>
            <p:ph type="title"/>
          </p:nvPr>
        </p:nvSpPr>
        <p:spPr>
          <a:xfrm>
            <a:off x="2360625" y="465675"/>
            <a:ext cx="4430700" cy="5169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A6EF2"/>
              </a:buClr>
              <a:buSzPts val="2600"/>
              <a:buNone/>
              <a:defRPr sz="2400">
                <a:solidFill>
                  <a:srgbClr val="2A6EF2"/>
                </a:solidFill>
              </a:defRPr>
            </a:lvl1pPr>
            <a:lvl2pPr lvl="1" rtl="0">
              <a:spcBef>
                <a:spcPts val="0"/>
              </a:spcBef>
              <a:spcAft>
                <a:spcPts val="0"/>
              </a:spcAft>
              <a:buClr>
                <a:srgbClr val="2A6EF2"/>
              </a:buClr>
              <a:buSzPts val="2800"/>
              <a:buNone/>
              <a:defRPr>
                <a:solidFill>
                  <a:srgbClr val="2A6EF2"/>
                </a:solidFill>
                <a:latin typeface="Poppins"/>
                <a:ea typeface="Poppins"/>
                <a:cs typeface="Poppins"/>
                <a:sym typeface="Poppins"/>
              </a:defRPr>
            </a:lvl2pPr>
            <a:lvl3pPr lvl="2" rtl="0">
              <a:spcBef>
                <a:spcPts val="0"/>
              </a:spcBef>
              <a:spcAft>
                <a:spcPts val="0"/>
              </a:spcAft>
              <a:buClr>
                <a:srgbClr val="2A6EF2"/>
              </a:buClr>
              <a:buSzPts val="2800"/>
              <a:buNone/>
              <a:defRPr>
                <a:solidFill>
                  <a:srgbClr val="2A6EF2"/>
                </a:solidFill>
                <a:latin typeface="Poppins"/>
                <a:ea typeface="Poppins"/>
                <a:cs typeface="Poppins"/>
                <a:sym typeface="Poppins"/>
              </a:defRPr>
            </a:lvl3pPr>
            <a:lvl4pPr lvl="3" rtl="0">
              <a:spcBef>
                <a:spcPts val="0"/>
              </a:spcBef>
              <a:spcAft>
                <a:spcPts val="0"/>
              </a:spcAft>
              <a:buClr>
                <a:srgbClr val="2A6EF2"/>
              </a:buClr>
              <a:buSzPts val="2800"/>
              <a:buNone/>
              <a:defRPr>
                <a:solidFill>
                  <a:srgbClr val="2A6EF2"/>
                </a:solidFill>
                <a:latin typeface="Poppins"/>
                <a:ea typeface="Poppins"/>
                <a:cs typeface="Poppins"/>
                <a:sym typeface="Poppins"/>
              </a:defRPr>
            </a:lvl4pPr>
            <a:lvl5pPr lvl="4" rtl="0">
              <a:spcBef>
                <a:spcPts val="0"/>
              </a:spcBef>
              <a:spcAft>
                <a:spcPts val="0"/>
              </a:spcAft>
              <a:buClr>
                <a:srgbClr val="2A6EF2"/>
              </a:buClr>
              <a:buSzPts val="2800"/>
              <a:buNone/>
              <a:defRPr>
                <a:solidFill>
                  <a:srgbClr val="2A6EF2"/>
                </a:solidFill>
                <a:latin typeface="Poppins"/>
                <a:ea typeface="Poppins"/>
                <a:cs typeface="Poppins"/>
                <a:sym typeface="Poppins"/>
              </a:defRPr>
            </a:lvl5pPr>
            <a:lvl6pPr lvl="5" rtl="0">
              <a:spcBef>
                <a:spcPts val="0"/>
              </a:spcBef>
              <a:spcAft>
                <a:spcPts val="0"/>
              </a:spcAft>
              <a:buClr>
                <a:srgbClr val="2A6EF2"/>
              </a:buClr>
              <a:buSzPts val="2800"/>
              <a:buNone/>
              <a:defRPr>
                <a:solidFill>
                  <a:srgbClr val="2A6EF2"/>
                </a:solidFill>
                <a:latin typeface="Poppins"/>
                <a:ea typeface="Poppins"/>
                <a:cs typeface="Poppins"/>
                <a:sym typeface="Poppins"/>
              </a:defRPr>
            </a:lvl6pPr>
            <a:lvl7pPr lvl="6" rtl="0">
              <a:spcBef>
                <a:spcPts val="0"/>
              </a:spcBef>
              <a:spcAft>
                <a:spcPts val="0"/>
              </a:spcAft>
              <a:buClr>
                <a:srgbClr val="2A6EF2"/>
              </a:buClr>
              <a:buSzPts val="2800"/>
              <a:buNone/>
              <a:defRPr>
                <a:solidFill>
                  <a:srgbClr val="2A6EF2"/>
                </a:solidFill>
                <a:latin typeface="Poppins"/>
                <a:ea typeface="Poppins"/>
                <a:cs typeface="Poppins"/>
                <a:sym typeface="Poppins"/>
              </a:defRPr>
            </a:lvl7pPr>
            <a:lvl8pPr lvl="7" rtl="0">
              <a:spcBef>
                <a:spcPts val="0"/>
              </a:spcBef>
              <a:spcAft>
                <a:spcPts val="0"/>
              </a:spcAft>
              <a:buClr>
                <a:srgbClr val="2A6EF2"/>
              </a:buClr>
              <a:buSzPts val="2800"/>
              <a:buNone/>
              <a:defRPr>
                <a:solidFill>
                  <a:srgbClr val="2A6EF2"/>
                </a:solidFill>
                <a:latin typeface="Poppins"/>
                <a:ea typeface="Poppins"/>
                <a:cs typeface="Poppins"/>
                <a:sym typeface="Poppins"/>
              </a:defRPr>
            </a:lvl8pPr>
            <a:lvl9pPr lvl="8" rtl="0">
              <a:spcBef>
                <a:spcPts val="0"/>
              </a:spcBef>
              <a:spcAft>
                <a:spcPts val="0"/>
              </a:spcAft>
              <a:buClr>
                <a:srgbClr val="2A6EF2"/>
              </a:buClr>
              <a:buSzPts val="2800"/>
              <a:buNone/>
              <a:defRPr>
                <a:solidFill>
                  <a:srgbClr val="2A6EF2"/>
                </a:solidFill>
                <a:latin typeface="Poppins"/>
                <a:ea typeface="Poppins"/>
                <a:cs typeface="Poppins"/>
                <a:sym typeface="Poppi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tle 3">
  <p:cSld name="CUSTOM_18">
    <p:spTree>
      <p:nvGrpSpPr>
        <p:cNvPr id="734" name="Shape 734"/>
        <p:cNvGrpSpPr/>
        <p:nvPr/>
      </p:nvGrpSpPr>
      <p:grpSpPr>
        <a:xfrm>
          <a:off x="0" y="0"/>
          <a:ext cx="0" cy="0"/>
          <a:chOff x="0" y="0"/>
          <a:chExt cx="0" cy="0"/>
        </a:xfrm>
      </p:grpSpPr>
      <p:sp>
        <p:nvSpPr>
          <p:cNvPr id="735" name="Google Shape;735;p34"/>
          <p:cNvSpPr txBox="1"/>
          <p:nvPr>
            <p:ph type="title"/>
          </p:nvPr>
        </p:nvSpPr>
        <p:spPr>
          <a:xfrm>
            <a:off x="319250" y="1807775"/>
            <a:ext cx="8520600" cy="7815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2A6EF2"/>
              </a:buClr>
              <a:buSzPts val="5000"/>
              <a:buNone/>
              <a:defRPr sz="5000">
                <a:solidFill>
                  <a:srgbClr val="2A6EF2"/>
                </a:solidFill>
              </a:defRPr>
            </a:lvl1pPr>
            <a:lvl2pPr lvl="1">
              <a:spcBef>
                <a:spcPts val="0"/>
              </a:spcBef>
              <a:spcAft>
                <a:spcPts val="0"/>
              </a:spcAft>
              <a:buClr>
                <a:srgbClr val="2A6EF2"/>
              </a:buClr>
              <a:buSzPts val="2800"/>
              <a:buNone/>
              <a:defRPr>
                <a:solidFill>
                  <a:srgbClr val="2A6EF2"/>
                </a:solidFill>
                <a:latin typeface="Poppins"/>
                <a:ea typeface="Poppins"/>
                <a:cs typeface="Poppins"/>
                <a:sym typeface="Poppins"/>
              </a:defRPr>
            </a:lvl2pPr>
            <a:lvl3pPr lvl="2">
              <a:spcBef>
                <a:spcPts val="0"/>
              </a:spcBef>
              <a:spcAft>
                <a:spcPts val="0"/>
              </a:spcAft>
              <a:buClr>
                <a:srgbClr val="2A6EF2"/>
              </a:buClr>
              <a:buSzPts val="2800"/>
              <a:buNone/>
              <a:defRPr>
                <a:solidFill>
                  <a:srgbClr val="2A6EF2"/>
                </a:solidFill>
                <a:latin typeface="Poppins"/>
                <a:ea typeface="Poppins"/>
                <a:cs typeface="Poppins"/>
                <a:sym typeface="Poppins"/>
              </a:defRPr>
            </a:lvl3pPr>
            <a:lvl4pPr lvl="3">
              <a:spcBef>
                <a:spcPts val="0"/>
              </a:spcBef>
              <a:spcAft>
                <a:spcPts val="0"/>
              </a:spcAft>
              <a:buClr>
                <a:srgbClr val="2A6EF2"/>
              </a:buClr>
              <a:buSzPts val="2800"/>
              <a:buNone/>
              <a:defRPr>
                <a:solidFill>
                  <a:srgbClr val="2A6EF2"/>
                </a:solidFill>
                <a:latin typeface="Poppins"/>
                <a:ea typeface="Poppins"/>
                <a:cs typeface="Poppins"/>
                <a:sym typeface="Poppins"/>
              </a:defRPr>
            </a:lvl4pPr>
            <a:lvl5pPr lvl="4">
              <a:spcBef>
                <a:spcPts val="0"/>
              </a:spcBef>
              <a:spcAft>
                <a:spcPts val="0"/>
              </a:spcAft>
              <a:buClr>
                <a:srgbClr val="2A6EF2"/>
              </a:buClr>
              <a:buSzPts val="2800"/>
              <a:buNone/>
              <a:defRPr>
                <a:solidFill>
                  <a:srgbClr val="2A6EF2"/>
                </a:solidFill>
                <a:latin typeface="Poppins"/>
                <a:ea typeface="Poppins"/>
                <a:cs typeface="Poppins"/>
                <a:sym typeface="Poppins"/>
              </a:defRPr>
            </a:lvl5pPr>
            <a:lvl6pPr lvl="5">
              <a:spcBef>
                <a:spcPts val="0"/>
              </a:spcBef>
              <a:spcAft>
                <a:spcPts val="0"/>
              </a:spcAft>
              <a:buClr>
                <a:srgbClr val="2A6EF2"/>
              </a:buClr>
              <a:buSzPts val="2800"/>
              <a:buNone/>
              <a:defRPr>
                <a:solidFill>
                  <a:srgbClr val="2A6EF2"/>
                </a:solidFill>
                <a:latin typeface="Poppins"/>
                <a:ea typeface="Poppins"/>
                <a:cs typeface="Poppins"/>
                <a:sym typeface="Poppins"/>
              </a:defRPr>
            </a:lvl6pPr>
            <a:lvl7pPr lvl="6">
              <a:spcBef>
                <a:spcPts val="0"/>
              </a:spcBef>
              <a:spcAft>
                <a:spcPts val="0"/>
              </a:spcAft>
              <a:buClr>
                <a:srgbClr val="2A6EF2"/>
              </a:buClr>
              <a:buSzPts val="2800"/>
              <a:buNone/>
              <a:defRPr>
                <a:solidFill>
                  <a:srgbClr val="2A6EF2"/>
                </a:solidFill>
                <a:latin typeface="Poppins"/>
                <a:ea typeface="Poppins"/>
                <a:cs typeface="Poppins"/>
                <a:sym typeface="Poppins"/>
              </a:defRPr>
            </a:lvl7pPr>
            <a:lvl8pPr lvl="7">
              <a:spcBef>
                <a:spcPts val="0"/>
              </a:spcBef>
              <a:spcAft>
                <a:spcPts val="0"/>
              </a:spcAft>
              <a:buClr>
                <a:srgbClr val="2A6EF2"/>
              </a:buClr>
              <a:buSzPts val="2800"/>
              <a:buNone/>
              <a:defRPr>
                <a:solidFill>
                  <a:srgbClr val="2A6EF2"/>
                </a:solidFill>
                <a:latin typeface="Poppins"/>
                <a:ea typeface="Poppins"/>
                <a:cs typeface="Poppins"/>
                <a:sym typeface="Poppins"/>
              </a:defRPr>
            </a:lvl8pPr>
            <a:lvl9pPr lvl="8">
              <a:spcBef>
                <a:spcPts val="0"/>
              </a:spcBef>
              <a:spcAft>
                <a:spcPts val="0"/>
              </a:spcAft>
              <a:buClr>
                <a:srgbClr val="2A6EF2"/>
              </a:buClr>
              <a:buSzPts val="2800"/>
              <a:buNone/>
              <a:defRPr>
                <a:solidFill>
                  <a:srgbClr val="2A6EF2"/>
                </a:solidFill>
                <a:latin typeface="Poppins"/>
                <a:ea typeface="Poppins"/>
                <a:cs typeface="Poppins"/>
                <a:sym typeface="Poppins"/>
              </a:defRPr>
            </a:lvl9pPr>
          </a:lstStyle>
          <a:p/>
        </p:txBody>
      </p:sp>
      <p:sp>
        <p:nvSpPr>
          <p:cNvPr id="736" name="Google Shape;736;p34"/>
          <p:cNvSpPr txBox="1"/>
          <p:nvPr>
            <p:ph idx="1" type="subTitle"/>
          </p:nvPr>
        </p:nvSpPr>
        <p:spPr>
          <a:xfrm>
            <a:off x="1535450" y="2699250"/>
            <a:ext cx="6088200" cy="7062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737" name="Google Shape;737;p34"/>
          <p:cNvSpPr/>
          <p:nvPr/>
        </p:nvSpPr>
        <p:spPr>
          <a:xfrm>
            <a:off x="4465" y="2378484"/>
            <a:ext cx="9140603" cy="2759309"/>
          </a:xfrm>
          <a:custGeom>
            <a:rect b="b" l="l" r="r" t="t"/>
            <a:pathLst>
              <a:path extrusionOk="0" h="86188" w="285510">
                <a:moveTo>
                  <a:pt x="4613" y="1"/>
                </a:moveTo>
                <a:cubicBezTo>
                  <a:pt x="1784" y="1"/>
                  <a:pt x="0" y="259"/>
                  <a:pt x="0" y="259"/>
                </a:cubicBezTo>
                <a:lnTo>
                  <a:pt x="0" y="86187"/>
                </a:lnTo>
                <a:lnTo>
                  <a:pt x="285509" y="86187"/>
                </a:lnTo>
                <a:lnTo>
                  <a:pt x="285509" y="259"/>
                </a:lnTo>
                <a:cubicBezTo>
                  <a:pt x="285509" y="259"/>
                  <a:pt x="283728" y="1"/>
                  <a:pt x="280901" y="1"/>
                </a:cubicBezTo>
                <a:cubicBezTo>
                  <a:pt x="272081" y="1"/>
                  <a:pt x="253087" y="2513"/>
                  <a:pt x="246331" y="23217"/>
                </a:cubicBezTo>
                <a:cubicBezTo>
                  <a:pt x="240323" y="41629"/>
                  <a:pt x="224847" y="44635"/>
                  <a:pt x="215382" y="44635"/>
                </a:cubicBezTo>
                <a:cubicBezTo>
                  <a:pt x="210794" y="44635"/>
                  <a:pt x="207618" y="43929"/>
                  <a:pt x="207618" y="43929"/>
                </a:cubicBezTo>
                <a:cubicBezTo>
                  <a:pt x="207618" y="43929"/>
                  <a:pt x="199282" y="41379"/>
                  <a:pt x="188166" y="41379"/>
                </a:cubicBezTo>
                <a:cubicBezTo>
                  <a:pt x="173649" y="41379"/>
                  <a:pt x="154392" y="45727"/>
                  <a:pt x="142771" y="65780"/>
                </a:cubicBezTo>
                <a:cubicBezTo>
                  <a:pt x="131153" y="45725"/>
                  <a:pt x="111900" y="41374"/>
                  <a:pt x="97380" y="41374"/>
                </a:cubicBezTo>
                <a:cubicBezTo>
                  <a:pt x="86254" y="41374"/>
                  <a:pt x="77907" y="43929"/>
                  <a:pt x="77907" y="43929"/>
                </a:cubicBezTo>
                <a:cubicBezTo>
                  <a:pt x="77907" y="43929"/>
                  <a:pt x="74733" y="44635"/>
                  <a:pt x="70147" y="44635"/>
                </a:cubicBezTo>
                <a:cubicBezTo>
                  <a:pt x="60687" y="44635"/>
                  <a:pt x="45218" y="41629"/>
                  <a:pt x="39210" y="23217"/>
                </a:cubicBezTo>
                <a:cubicBezTo>
                  <a:pt x="32455" y="2513"/>
                  <a:pt x="13442" y="1"/>
                  <a:pt x="4613" y="1"/>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34"/>
          <p:cNvGrpSpPr/>
          <p:nvPr/>
        </p:nvGrpSpPr>
        <p:grpSpPr>
          <a:xfrm>
            <a:off x="847" y="2717523"/>
            <a:ext cx="9141147" cy="2421807"/>
            <a:chOff x="235300" y="2050100"/>
            <a:chExt cx="7138175" cy="1891150"/>
          </a:xfrm>
        </p:grpSpPr>
        <p:sp>
          <p:nvSpPr>
            <p:cNvPr id="739" name="Google Shape;739;p34"/>
            <p:cNvSpPr/>
            <p:nvPr/>
          </p:nvSpPr>
          <p:spPr>
            <a:xfrm>
              <a:off x="5165450" y="3045600"/>
              <a:ext cx="358200" cy="219425"/>
            </a:xfrm>
            <a:custGeom>
              <a:rect b="b" l="l" r="r" t="t"/>
              <a:pathLst>
                <a:path extrusionOk="0" h="8777" w="14328">
                  <a:moveTo>
                    <a:pt x="8263" y="626"/>
                  </a:moveTo>
                  <a:cubicBezTo>
                    <a:pt x="10028" y="626"/>
                    <a:pt x="11472" y="2070"/>
                    <a:pt x="11472" y="3835"/>
                  </a:cubicBezTo>
                  <a:cubicBezTo>
                    <a:pt x="11472" y="3995"/>
                    <a:pt x="11584" y="4124"/>
                    <a:pt x="11761" y="4124"/>
                  </a:cubicBezTo>
                  <a:cubicBezTo>
                    <a:pt x="12852" y="4172"/>
                    <a:pt x="13718" y="5070"/>
                    <a:pt x="13718" y="6177"/>
                  </a:cubicBezTo>
                  <a:cubicBezTo>
                    <a:pt x="13718" y="7300"/>
                    <a:pt x="12804" y="8215"/>
                    <a:pt x="11681" y="8215"/>
                  </a:cubicBezTo>
                  <a:lnTo>
                    <a:pt x="2664" y="8215"/>
                  </a:lnTo>
                  <a:cubicBezTo>
                    <a:pt x="1541" y="8199"/>
                    <a:pt x="627" y="7284"/>
                    <a:pt x="627" y="6161"/>
                  </a:cubicBezTo>
                  <a:cubicBezTo>
                    <a:pt x="627" y="5134"/>
                    <a:pt x="1381" y="4268"/>
                    <a:pt x="2391" y="4124"/>
                  </a:cubicBezTo>
                  <a:cubicBezTo>
                    <a:pt x="2552" y="4108"/>
                    <a:pt x="2648" y="3963"/>
                    <a:pt x="2648" y="3835"/>
                  </a:cubicBezTo>
                  <a:lnTo>
                    <a:pt x="2648" y="3803"/>
                  </a:lnTo>
                  <a:cubicBezTo>
                    <a:pt x="2648" y="2968"/>
                    <a:pt x="3322" y="2311"/>
                    <a:pt x="4156" y="2311"/>
                  </a:cubicBezTo>
                  <a:cubicBezTo>
                    <a:pt x="4429" y="2311"/>
                    <a:pt x="4718" y="2391"/>
                    <a:pt x="4958" y="2551"/>
                  </a:cubicBezTo>
                  <a:cubicBezTo>
                    <a:pt x="5017" y="2575"/>
                    <a:pt x="5076" y="2590"/>
                    <a:pt x="5134" y="2590"/>
                  </a:cubicBezTo>
                  <a:cubicBezTo>
                    <a:pt x="5156" y="2590"/>
                    <a:pt x="5177" y="2588"/>
                    <a:pt x="5199" y="2583"/>
                  </a:cubicBezTo>
                  <a:cubicBezTo>
                    <a:pt x="5279" y="2567"/>
                    <a:pt x="5359" y="2503"/>
                    <a:pt x="5375" y="2423"/>
                  </a:cubicBezTo>
                  <a:cubicBezTo>
                    <a:pt x="5921" y="1316"/>
                    <a:pt x="7028" y="626"/>
                    <a:pt x="8263" y="626"/>
                  </a:cubicBezTo>
                  <a:close/>
                  <a:moveTo>
                    <a:pt x="8263" y="0"/>
                  </a:moveTo>
                  <a:cubicBezTo>
                    <a:pt x="6900" y="0"/>
                    <a:pt x="5680" y="706"/>
                    <a:pt x="4990" y="1861"/>
                  </a:cubicBezTo>
                  <a:cubicBezTo>
                    <a:pt x="4734" y="1749"/>
                    <a:pt x="4429" y="1685"/>
                    <a:pt x="4156" y="1685"/>
                  </a:cubicBezTo>
                  <a:cubicBezTo>
                    <a:pt x="3065" y="1685"/>
                    <a:pt x="2167" y="2503"/>
                    <a:pt x="2054" y="3562"/>
                  </a:cubicBezTo>
                  <a:cubicBezTo>
                    <a:pt x="867" y="3851"/>
                    <a:pt x="1" y="4910"/>
                    <a:pt x="1" y="6129"/>
                  </a:cubicBezTo>
                  <a:cubicBezTo>
                    <a:pt x="1" y="7605"/>
                    <a:pt x="1188" y="8776"/>
                    <a:pt x="2648" y="8776"/>
                  </a:cubicBezTo>
                  <a:lnTo>
                    <a:pt x="11648" y="8776"/>
                  </a:lnTo>
                  <a:cubicBezTo>
                    <a:pt x="11668" y="8777"/>
                    <a:pt x="11688" y="8777"/>
                    <a:pt x="11707" y="8777"/>
                  </a:cubicBezTo>
                  <a:cubicBezTo>
                    <a:pt x="13172" y="8777"/>
                    <a:pt x="14328" y="7602"/>
                    <a:pt x="14328" y="6161"/>
                  </a:cubicBezTo>
                  <a:cubicBezTo>
                    <a:pt x="14328" y="4829"/>
                    <a:pt x="13365" y="3722"/>
                    <a:pt x="12050" y="3530"/>
                  </a:cubicBezTo>
                  <a:cubicBezTo>
                    <a:pt x="11921" y="1557"/>
                    <a:pt x="10269" y="0"/>
                    <a:pt x="8263"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4"/>
            <p:cNvSpPr/>
            <p:nvPr/>
          </p:nvSpPr>
          <p:spPr>
            <a:xfrm>
              <a:off x="4174375" y="3213250"/>
              <a:ext cx="515025" cy="314075"/>
            </a:xfrm>
            <a:custGeom>
              <a:rect b="b" l="l" r="r" t="t"/>
              <a:pathLst>
                <a:path extrusionOk="0" h="12563" w="20601">
                  <a:moveTo>
                    <a:pt x="11873" y="578"/>
                  </a:moveTo>
                  <a:cubicBezTo>
                    <a:pt x="14520" y="578"/>
                    <a:pt x="16670" y="2728"/>
                    <a:pt x="16670" y="5391"/>
                  </a:cubicBezTo>
                  <a:cubicBezTo>
                    <a:pt x="16670" y="5552"/>
                    <a:pt x="16782" y="5696"/>
                    <a:pt x="16942" y="5696"/>
                  </a:cubicBezTo>
                  <a:cubicBezTo>
                    <a:pt x="18627" y="5776"/>
                    <a:pt x="19926" y="7140"/>
                    <a:pt x="19926" y="8792"/>
                  </a:cubicBezTo>
                  <a:cubicBezTo>
                    <a:pt x="19959" y="10557"/>
                    <a:pt x="18547" y="11953"/>
                    <a:pt x="16846" y="11953"/>
                  </a:cubicBezTo>
                  <a:lnTo>
                    <a:pt x="3707" y="11953"/>
                  </a:lnTo>
                  <a:cubicBezTo>
                    <a:pt x="1990" y="11953"/>
                    <a:pt x="578" y="10541"/>
                    <a:pt x="578" y="8824"/>
                  </a:cubicBezTo>
                  <a:cubicBezTo>
                    <a:pt x="578" y="7268"/>
                    <a:pt x="1749" y="5937"/>
                    <a:pt x="3273" y="5728"/>
                  </a:cubicBezTo>
                  <a:cubicBezTo>
                    <a:pt x="3402" y="5712"/>
                    <a:pt x="3530" y="5584"/>
                    <a:pt x="3530" y="5423"/>
                  </a:cubicBezTo>
                  <a:lnTo>
                    <a:pt x="3530" y="5391"/>
                  </a:lnTo>
                  <a:cubicBezTo>
                    <a:pt x="3530" y="4108"/>
                    <a:pt x="4573" y="3049"/>
                    <a:pt x="5872" y="3049"/>
                  </a:cubicBezTo>
                  <a:cubicBezTo>
                    <a:pt x="6322" y="3049"/>
                    <a:pt x="6755" y="3161"/>
                    <a:pt x="7124" y="3402"/>
                  </a:cubicBezTo>
                  <a:cubicBezTo>
                    <a:pt x="7184" y="3438"/>
                    <a:pt x="7244" y="3456"/>
                    <a:pt x="7304" y="3456"/>
                  </a:cubicBezTo>
                  <a:cubicBezTo>
                    <a:pt x="7324" y="3456"/>
                    <a:pt x="7344" y="3454"/>
                    <a:pt x="7364" y="3450"/>
                  </a:cubicBezTo>
                  <a:cubicBezTo>
                    <a:pt x="7445" y="3418"/>
                    <a:pt x="7525" y="3370"/>
                    <a:pt x="7541" y="3289"/>
                  </a:cubicBezTo>
                  <a:cubicBezTo>
                    <a:pt x="8343" y="1621"/>
                    <a:pt x="10012" y="578"/>
                    <a:pt x="11873" y="578"/>
                  </a:cubicBezTo>
                  <a:close/>
                  <a:moveTo>
                    <a:pt x="11889" y="1"/>
                  </a:moveTo>
                  <a:cubicBezTo>
                    <a:pt x="9899" y="1"/>
                    <a:pt x="8135" y="1027"/>
                    <a:pt x="7172" y="2760"/>
                  </a:cubicBezTo>
                  <a:cubicBezTo>
                    <a:pt x="6771" y="2567"/>
                    <a:pt x="6338" y="2455"/>
                    <a:pt x="5888" y="2455"/>
                  </a:cubicBezTo>
                  <a:cubicBezTo>
                    <a:pt x="4348" y="2455"/>
                    <a:pt x="3065" y="3658"/>
                    <a:pt x="2969" y="5183"/>
                  </a:cubicBezTo>
                  <a:cubicBezTo>
                    <a:pt x="1268" y="5552"/>
                    <a:pt x="0" y="7076"/>
                    <a:pt x="0" y="8840"/>
                  </a:cubicBezTo>
                  <a:cubicBezTo>
                    <a:pt x="0" y="10878"/>
                    <a:pt x="1669" y="12563"/>
                    <a:pt x="3723" y="12563"/>
                  </a:cubicBezTo>
                  <a:lnTo>
                    <a:pt x="16862" y="12563"/>
                  </a:lnTo>
                  <a:cubicBezTo>
                    <a:pt x="18916" y="12563"/>
                    <a:pt x="20600" y="10910"/>
                    <a:pt x="20600" y="8840"/>
                  </a:cubicBezTo>
                  <a:cubicBezTo>
                    <a:pt x="20552" y="6931"/>
                    <a:pt x="19124" y="5343"/>
                    <a:pt x="17279" y="5134"/>
                  </a:cubicBezTo>
                  <a:cubicBezTo>
                    <a:pt x="17135" y="2279"/>
                    <a:pt x="14777" y="1"/>
                    <a:pt x="11889"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4"/>
            <p:cNvSpPr/>
            <p:nvPr/>
          </p:nvSpPr>
          <p:spPr>
            <a:xfrm>
              <a:off x="508050" y="3290650"/>
              <a:ext cx="253900" cy="158075"/>
            </a:xfrm>
            <a:custGeom>
              <a:rect b="b" l="l" r="r" t="t"/>
              <a:pathLst>
                <a:path extrusionOk="0" h="6323" w="10156">
                  <a:moveTo>
                    <a:pt x="5824" y="578"/>
                  </a:moveTo>
                  <a:cubicBezTo>
                    <a:pt x="7011" y="578"/>
                    <a:pt x="7974" y="1541"/>
                    <a:pt x="7974" y="2728"/>
                  </a:cubicBezTo>
                  <a:cubicBezTo>
                    <a:pt x="7974" y="2889"/>
                    <a:pt x="8086" y="3033"/>
                    <a:pt x="8263" y="3033"/>
                  </a:cubicBezTo>
                  <a:cubicBezTo>
                    <a:pt x="8985" y="3065"/>
                    <a:pt x="9546" y="3659"/>
                    <a:pt x="9546" y="4381"/>
                  </a:cubicBezTo>
                  <a:cubicBezTo>
                    <a:pt x="9546" y="5119"/>
                    <a:pt x="8936" y="5728"/>
                    <a:pt x="8198" y="5728"/>
                  </a:cubicBezTo>
                  <a:lnTo>
                    <a:pt x="1925" y="5728"/>
                  </a:lnTo>
                  <a:cubicBezTo>
                    <a:pt x="1171" y="5728"/>
                    <a:pt x="578" y="5119"/>
                    <a:pt x="578" y="4381"/>
                  </a:cubicBezTo>
                  <a:cubicBezTo>
                    <a:pt x="578" y="3723"/>
                    <a:pt x="1075" y="3129"/>
                    <a:pt x="1733" y="3049"/>
                  </a:cubicBezTo>
                  <a:cubicBezTo>
                    <a:pt x="1877" y="3033"/>
                    <a:pt x="1990" y="2889"/>
                    <a:pt x="1990" y="2728"/>
                  </a:cubicBezTo>
                  <a:cubicBezTo>
                    <a:pt x="1990" y="2215"/>
                    <a:pt x="2439" y="1766"/>
                    <a:pt x="2952" y="1766"/>
                  </a:cubicBezTo>
                  <a:cubicBezTo>
                    <a:pt x="3145" y="1766"/>
                    <a:pt x="3321" y="1830"/>
                    <a:pt x="3482" y="1910"/>
                  </a:cubicBezTo>
                  <a:cubicBezTo>
                    <a:pt x="3538" y="1933"/>
                    <a:pt x="3595" y="1955"/>
                    <a:pt x="3652" y="1955"/>
                  </a:cubicBezTo>
                  <a:cubicBezTo>
                    <a:pt x="3675" y="1955"/>
                    <a:pt x="3699" y="1952"/>
                    <a:pt x="3722" y="1942"/>
                  </a:cubicBezTo>
                  <a:cubicBezTo>
                    <a:pt x="3803" y="1926"/>
                    <a:pt x="3883" y="1862"/>
                    <a:pt x="3899" y="1782"/>
                  </a:cubicBezTo>
                  <a:cubicBezTo>
                    <a:pt x="4268" y="1044"/>
                    <a:pt x="5006" y="578"/>
                    <a:pt x="5824" y="578"/>
                  </a:cubicBezTo>
                  <a:close/>
                  <a:moveTo>
                    <a:pt x="5824" y="1"/>
                  </a:moveTo>
                  <a:cubicBezTo>
                    <a:pt x="4861" y="1"/>
                    <a:pt x="4011" y="482"/>
                    <a:pt x="3498" y="1284"/>
                  </a:cubicBezTo>
                  <a:cubicBezTo>
                    <a:pt x="3321" y="1236"/>
                    <a:pt x="3145" y="1188"/>
                    <a:pt x="2968" y="1188"/>
                  </a:cubicBezTo>
                  <a:cubicBezTo>
                    <a:pt x="2182" y="1188"/>
                    <a:pt x="1524" y="1766"/>
                    <a:pt x="1412" y="2520"/>
                  </a:cubicBezTo>
                  <a:cubicBezTo>
                    <a:pt x="594" y="2728"/>
                    <a:pt x="0" y="3498"/>
                    <a:pt x="0" y="4381"/>
                  </a:cubicBezTo>
                  <a:cubicBezTo>
                    <a:pt x="0" y="5440"/>
                    <a:pt x="851" y="6322"/>
                    <a:pt x="1942" y="6322"/>
                  </a:cubicBezTo>
                  <a:lnTo>
                    <a:pt x="8214" y="6322"/>
                  </a:lnTo>
                  <a:cubicBezTo>
                    <a:pt x="9273" y="6322"/>
                    <a:pt x="10156" y="5456"/>
                    <a:pt x="10156" y="4381"/>
                  </a:cubicBezTo>
                  <a:cubicBezTo>
                    <a:pt x="10140" y="3434"/>
                    <a:pt x="9466" y="2648"/>
                    <a:pt x="8551" y="2488"/>
                  </a:cubicBezTo>
                  <a:cubicBezTo>
                    <a:pt x="8423" y="1108"/>
                    <a:pt x="7252" y="1"/>
                    <a:pt x="5824"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p:nvPr/>
          </p:nvSpPr>
          <p:spPr>
            <a:xfrm>
              <a:off x="1803950" y="3113375"/>
              <a:ext cx="152450" cy="152450"/>
            </a:xfrm>
            <a:custGeom>
              <a:rect b="b" l="l" r="r" t="t"/>
              <a:pathLst>
                <a:path extrusionOk="0" h="6098" w="6098">
                  <a:moveTo>
                    <a:pt x="3049" y="578"/>
                  </a:moveTo>
                  <a:cubicBezTo>
                    <a:pt x="4397" y="578"/>
                    <a:pt x="5488" y="1685"/>
                    <a:pt x="5488" y="3017"/>
                  </a:cubicBezTo>
                  <a:cubicBezTo>
                    <a:pt x="5488" y="4365"/>
                    <a:pt x="4397" y="5472"/>
                    <a:pt x="3049" y="5472"/>
                  </a:cubicBezTo>
                  <a:cubicBezTo>
                    <a:pt x="1701" y="5472"/>
                    <a:pt x="594" y="4365"/>
                    <a:pt x="594" y="3017"/>
                  </a:cubicBezTo>
                  <a:cubicBezTo>
                    <a:pt x="594" y="1685"/>
                    <a:pt x="1701" y="578"/>
                    <a:pt x="3049" y="578"/>
                  </a:cubicBezTo>
                  <a:close/>
                  <a:moveTo>
                    <a:pt x="3049" y="1"/>
                  </a:moveTo>
                  <a:cubicBezTo>
                    <a:pt x="1364" y="1"/>
                    <a:pt x="1" y="1364"/>
                    <a:pt x="1" y="3049"/>
                  </a:cubicBezTo>
                  <a:cubicBezTo>
                    <a:pt x="1" y="4734"/>
                    <a:pt x="1364" y="6097"/>
                    <a:pt x="3049" y="6097"/>
                  </a:cubicBezTo>
                  <a:cubicBezTo>
                    <a:pt x="4733" y="6097"/>
                    <a:pt x="6097" y="4734"/>
                    <a:pt x="6097" y="3049"/>
                  </a:cubicBezTo>
                  <a:cubicBezTo>
                    <a:pt x="6097" y="1364"/>
                    <a:pt x="4733" y="1"/>
                    <a:pt x="3049"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4"/>
            <p:cNvSpPr/>
            <p:nvPr/>
          </p:nvSpPr>
          <p:spPr>
            <a:xfrm>
              <a:off x="1725350" y="3288650"/>
              <a:ext cx="309650" cy="162475"/>
            </a:xfrm>
            <a:custGeom>
              <a:rect b="b" l="l" r="r" t="t"/>
              <a:pathLst>
                <a:path extrusionOk="0" h="6499" w="12386">
                  <a:moveTo>
                    <a:pt x="6193" y="610"/>
                  </a:moveTo>
                  <a:cubicBezTo>
                    <a:pt x="9177" y="610"/>
                    <a:pt x="11632" y="2953"/>
                    <a:pt x="11760" y="5905"/>
                  </a:cubicBezTo>
                  <a:lnTo>
                    <a:pt x="610" y="5905"/>
                  </a:lnTo>
                  <a:cubicBezTo>
                    <a:pt x="770" y="2953"/>
                    <a:pt x="3225" y="610"/>
                    <a:pt x="6193" y="610"/>
                  </a:cubicBezTo>
                  <a:close/>
                  <a:moveTo>
                    <a:pt x="6193" y="1"/>
                  </a:moveTo>
                  <a:cubicBezTo>
                    <a:pt x="2776" y="1"/>
                    <a:pt x="0" y="2776"/>
                    <a:pt x="0" y="6210"/>
                  </a:cubicBezTo>
                  <a:cubicBezTo>
                    <a:pt x="0" y="6370"/>
                    <a:pt x="128" y="6498"/>
                    <a:pt x="289" y="6498"/>
                  </a:cubicBezTo>
                  <a:lnTo>
                    <a:pt x="12065" y="6498"/>
                  </a:lnTo>
                  <a:cubicBezTo>
                    <a:pt x="12225" y="6498"/>
                    <a:pt x="12370" y="6370"/>
                    <a:pt x="12370" y="6210"/>
                  </a:cubicBezTo>
                  <a:cubicBezTo>
                    <a:pt x="12386" y="2776"/>
                    <a:pt x="9594" y="1"/>
                    <a:pt x="6193"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4"/>
            <p:cNvSpPr/>
            <p:nvPr/>
          </p:nvSpPr>
          <p:spPr>
            <a:xfrm>
              <a:off x="5474300" y="3313925"/>
              <a:ext cx="324100" cy="323700"/>
            </a:xfrm>
            <a:custGeom>
              <a:rect b="b" l="l" r="r" t="t"/>
              <a:pathLst>
                <a:path extrusionOk="0" h="12948" w="12964">
                  <a:moveTo>
                    <a:pt x="6498" y="2279"/>
                  </a:moveTo>
                  <a:cubicBezTo>
                    <a:pt x="7140" y="4284"/>
                    <a:pt x="8728" y="5872"/>
                    <a:pt x="10717" y="6498"/>
                  </a:cubicBezTo>
                  <a:cubicBezTo>
                    <a:pt x="8712" y="7124"/>
                    <a:pt x="7124" y="8696"/>
                    <a:pt x="6498" y="10701"/>
                  </a:cubicBezTo>
                  <a:cubicBezTo>
                    <a:pt x="5856" y="8696"/>
                    <a:pt x="4268" y="7124"/>
                    <a:pt x="2295" y="6498"/>
                  </a:cubicBezTo>
                  <a:cubicBezTo>
                    <a:pt x="4300" y="5856"/>
                    <a:pt x="5872" y="4268"/>
                    <a:pt x="6498" y="2279"/>
                  </a:cubicBezTo>
                  <a:close/>
                  <a:moveTo>
                    <a:pt x="6482" y="0"/>
                  </a:moveTo>
                  <a:cubicBezTo>
                    <a:pt x="6321" y="0"/>
                    <a:pt x="6177" y="145"/>
                    <a:pt x="6177" y="305"/>
                  </a:cubicBezTo>
                  <a:cubicBezTo>
                    <a:pt x="6177" y="3530"/>
                    <a:pt x="3546" y="6177"/>
                    <a:pt x="305" y="6177"/>
                  </a:cubicBezTo>
                  <a:cubicBezTo>
                    <a:pt x="145" y="6177"/>
                    <a:pt x="0" y="6322"/>
                    <a:pt x="0" y="6482"/>
                  </a:cubicBezTo>
                  <a:cubicBezTo>
                    <a:pt x="0" y="6642"/>
                    <a:pt x="145" y="6771"/>
                    <a:pt x="305" y="6771"/>
                  </a:cubicBezTo>
                  <a:cubicBezTo>
                    <a:pt x="3530" y="6771"/>
                    <a:pt x="6177" y="9402"/>
                    <a:pt x="6177" y="12659"/>
                  </a:cubicBezTo>
                  <a:cubicBezTo>
                    <a:pt x="6177" y="12819"/>
                    <a:pt x="6321" y="12948"/>
                    <a:pt x="6482" y="12948"/>
                  </a:cubicBezTo>
                  <a:cubicBezTo>
                    <a:pt x="6642" y="12948"/>
                    <a:pt x="6787" y="12819"/>
                    <a:pt x="6787" y="12659"/>
                  </a:cubicBezTo>
                  <a:cubicBezTo>
                    <a:pt x="6787" y="9418"/>
                    <a:pt x="9402" y="6771"/>
                    <a:pt x="12659" y="6771"/>
                  </a:cubicBezTo>
                  <a:cubicBezTo>
                    <a:pt x="12835" y="6771"/>
                    <a:pt x="12963" y="6658"/>
                    <a:pt x="12963" y="6482"/>
                  </a:cubicBezTo>
                  <a:cubicBezTo>
                    <a:pt x="12963" y="6322"/>
                    <a:pt x="12819" y="6177"/>
                    <a:pt x="12659" y="6177"/>
                  </a:cubicBezTo>
                  <a:cubicBezTo>
                    <a:pt x="9434" y="6177"/>
                    <a:pt x="6787" y="3546"/>
                    <a:pt x="6787" y="305"/>
                  </a:cubicBezTo>
                  <a:cubicBezTo>
                    <a:pt x="6787" y="145"/>
                    <a:pt x="6642" y="0"/>
                    <a:pt x="6482"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4"/>
            <p:cNvSpPr/>
            <p:nvPr/>
          </p:nvSpPr>
          <p:spPr>
            <a:xfrm>
              <a:off x="5394075" y="3692550"/>
              <a:ext cx="117550" cy="117150"/>
            </a:xfrm>
            <a:custGeom>
              <a:rect b="b" l="l" r="r" t="t"/>
              <a:pathLst>
                <a:path extrusionOk="0" h="4686" w="4702">
                  <a:moveTo>
                    <a:pt x="2343" y="1444"/>
                  </a:moveTo>
                  <a:cubicBezTo>
                    <a:pt x="2568" y="1813"/>
                    <a:pt x="2872" y="2118"/>
                    <a:pt x="3241" y="2343"/>
                  </a:cubicBezTo>
                  <a:cubicBezTo>
                    <a:pt x="2872" y="2567"/>
                    <a:pt x="2568" y="2888"/>
                    <a:pt x="2343" y="3241"/>
                  </a:cubicBezTo>
                  <a:cubicBezTo>
                    <a:pt x="2134" y="2856"/>
                    <a:pt x="1830" y="2567"/>
                    <a:pt x="1445" y="2343"/>
                  </a:cubicBezTo>
                  <a:cubicBezTo>
                    <a:pt x="1830" y="2118"/>
                    <a:pt x="2134" y="1813"/>
                    <a:pt x="2343" y="1444"/>
                  </a:cubicBezTo>
                  <a:close/>
                  <a:moveTo>
                    <a:pt x="2343" y="0"/>
                  </a:moveTo>
                  <a:cubicBezTo>
                    <a:pt x="2183" y="0"/>
                    <a:pt x="2038" y="129"/>
                    <a:pt x="2038" y="289"/>
                  </a:cubicBezTo>
                  <a:cubicBezTo>
                    <a:pt x="2038" y="1252"/>
                    <a:pt x="1268" y="2038"/>
                    <a:pt x="305" y="2038"/>
                  </a:cubicBezTo>
                  <a:cubicBezTo>
                    <a:pt x="145" y="2038"/>
                    <a:pt x="1" y="2182"/>
                    <a:pt x="1" y="2343"/>
                  </a:cubicBezTo>
                  <a:cubicBezTo>
                    <a:pt x="1" y="2503"/>
                    <a:pt x="145" y="2648"/>
                    <a:pt x="305" y="2648"/>
                  </a:cubicBezTo>
                  <a:cubicBezTo>
                    <a:pt x="1268" y="2648"/>
                    <a:pt x="2038" y="3418"/>
                    <a:pt x="2038" y="4380"/>
                  </a:cubicBezTo>
                  <a:cubicBezTo>
                    <a:pt x="2038" y="4541"/>
                    <a:pt x="2183" y="4685"/>
                    <a:pt x="2343" y="4685"/>
                  </a:cubicBezTo>
                  <a:cubicBezTo>
                    <a:pt x="2503" y="4685"/>
                    <a:pt x="2648" y="4541"/>
                    <a:pt x="2648" y="4380"/>
                  </a:cubicBezTo>
                  <a:cubicBezTo>
                    <a:pt x="2648" y="3418"/>
                    <a:pt x="3434" y="2648"/>
                    <a:pt x="4397" y="2648"/>
                  </a:cubicBezTo>
                  <a:cubicBezTo>
                    <a:pt x="4557" y="2648"/>
                    <a:pt x="4701" y="2503"/>
                    <a:pt x="4701" y="2343"/>
                  </a:cubicBezTo>
                  <a:cubicBezTo>
                    <a:pt x="4701" y="2182"/>
                    <a:pt x="4573" y="2038"/>
                    <a:pt x="4397" y="2038"/>
                  </a:cubicBezTo>
                  <a:cubicBezTo>
                    <a:pt x="3434" y="2038"/>
                    <a:pt x="2648" y="1252"/>
                    <a:pt x="2648" y="289"/>
                  </a:cubicBezTo>
                  <a:cubicBezTo>
                    <a:pt x="2648" y="129"/>
                    <a:pt x="2503" y="0"/>
                    <a:pt x="2343"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p:nvPr/>
          </p:nvSpPr>
          <p:spPr>
            <a:xfrm>
              <a:off x="6659900" y="3597100"/>
              <a:ext cx="117550" cy="117525"/>
            </a:xfrm>
            <a:custGeom>
              <a:rect b="b" l="l" r="r" t="t"/>
              <a:pathLst>
                <a:path extrusionOk="0" h="4701" w="4702">
                  <a:moveTo>
                    <a:pt x="2327" y="1444"/>
                  </a:moveTo>
                  <a:cubicBezTo>
                    <a:pt x="2552" y="1829"/>
                    <a:pt x="2857" y="2134"/>
                    <a:pt x="3242" y="2342"/>
                  </a:cubicBezTo>
                  <a:cubicBezTo>
                    <a:pt x="2857" y="2567"/>
                    <a:pt x="2552" y="2872"/>
                    <a:pt x="2327" y="3257"/>
                  </a:cubicBezTo>
                  <a:cubicBezTo>
                    <a:pt x="2119" y="2872"/>
                    <a:pt x="1814" y="2567"/>
                    <a:pt x="1429" y="2342"/>
                  </a:cubicBezTo>
                  <a:cubicBezTo>
                    <a:pt x="1814" y="2134"/>
                    <a:pt x="2119" y="1829"/>
                    <a:pt x="2327" y="1444"/>
                  </a:cubicBezTo>
                  <a:close/>
                  <a:moveTo>
                    <a:pt x="2343" y="0"/>
                  </a:moveTo>
                  <a:cubicBezTo>
                    <a:pt x="2199" y="0"/>
                    <a:pt x="2054" y="145"/>
                    <a:pt x="2054" y="305"/>
                  </a:cubicBezTo>
                  <a:cubicBezTo>
                    <a:pt x="2054" y="1268"/>
                    <a:pt x="1268" y="2054"/>
                    <a:pt x="306" y="2054"/>
                  </a:cubicBezTo>
                  <a:cubicBezTo>
                    <a:pt x="145" y="2054"/>
                    <a:pt x="1" y="2182"/>
                    <a:pt x="1" y="2342"/>
                  </a:cubicBezTo>
                  <a:cubicBezTo>
                    <a:pt x="1" y="2503"/>
                    <a:pt x="145" y="2647"/>
                    <a:pt x="306" y="2647"/>
                  </a:cubicBezTo>
                  <a:cubicBezTo>
                    <a:pt x="1268" y="2647"/>
                    <a:pt x="2054" y="3433"/>
                    <a:pt x="2054" y="4396"/>
                  </a:cubicBezTo>
                  <a:cubicBezTo>
                    <a:pt x="2054" y="4556"/>
                    <a:pt x="2199" y="4701"/>
                    <a:pt x="2343" y="4701"/>
                  </a:cubicBezTo>
                  <a:cubicBezTo>
                    <a:pt x="2504" y="4701"/>
                    <a:pt x="2648" y="4556"/>
                    <a:pt x="2648" y="4396"/>
                  </a:cubicBezTo>
                  <a:cubicBezTo>
                    <a:pt x="2648" y="3433"/>
                    <a:pt x="3434" y="2647"/>
                    <a:pt x="4397" y="2647"/>
                  </a:cubicBezTo>
                  <a:cubicBezTo>
                    <a:pt x="4557" y="2647"/>
                    <a:pt x="4702" y="2503"/>
                    <a:pt x="4702" y="2342"/>
                  </a:cubicBezTo>
                  <a:cubicBezTo>
                    <a:pt x="4702" y="2182"/>
                    <a:pt x="4557" y="2054"/>
                    <a:pt x="4397" y="2054"/>
                  </a:cubicBezTo>
                  <a:cubicBezTo>
                    <a:pt x="3434" y="2054"/>
                    <a:pt x="2648" y="1268"/>
                    <a:pt x="2648" y="305"/>
                  </a:cubicBezTo>
                  <a:cubicBezTo>
                    <a:pt x="2648" y="145"/>
                    <a:pt x="2504" y="0"/>
                    <a:pt x="2343"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4"/>
            <p:cNvSpPr/>
            <p:nvPr/>
          </p:nvSpPr>
          <p:spPr>
            <a:xfrm>
              <a:off x="4821725" y="3641200"/>
              <a:ext cx="117150" cy="117550"/>
            </a:xfrm>
            <a:custGeom>
              <a:rect b="b" l="l" r="r" t="t"/>
              <a:pathLst>
                <a:path extrusionOk="0" h="4702" w="4686">
                  <a:moveTo>
                    <a:pt x="2343" y="1445"/>
                  </a:moveTo>
                  <a:cubicBezTo>
                    <a:pt x="2568" y="1830"/>
                    <a:pt x="2856" y="2135"/>
                    <a:pt x="3241" y="2343"/>
                  </a:cubicBezTo>
                  <a:cubicBezTo>
                    <a:pt x="2856" y="2568"/>
                    <a:pt x="2568" y="2873"/>
                    <a:pt x="2343" y="3258"/>
                  </a:cubicBezTo>
                  <a:cubicBezTo>
                    <a:pt x="2118" y="2873"/>
                    <a:pt x="1814" y="2568"/>
                    <a:pt x="1445" y="2343"/>
                  </a:cubicBezTo>
                  <a:cubicBezTo>
                    <a:pt x="1814" y="2135"/>
                    <a:pt x="2118" y="1830"/>
                    <a:pt x="2343" y="1445"/>
                  </a:cubicBezTo>
                  <a:close/>
                  <a:moveTo>
                    <a:pt x="2343" y="1"/>
                  </a:moveTo>
                  <a:cubicBezTo>
                    <a:pt x="2183" y="1"/>
                    <a:pt x="2038" y="145"/>
                    <a:pt x="2038" y="306"/>
                  </a:cubicBezTo>
                  <a:cubicBezTo>
                    <a:pt x="2038" y="1268"/>
                    <a:pt x="1252" y="2054"/>
                    <a:pt x="289" y="2054"/>
                  </a:cubicBezTo>
                  <a:cubicBezTo>
                    <a:pt x="129" y="2054"/>
                    <a:pt x="1" y="2183"/>
                    <a:pt x="1" y="2343"/>
                  </a:cubicBezTo>
                  <a:cubicBezTo>
                    <a:pt x="1" y="2504"/>
                    <a:pt x="129" y="2648"/>
                    <a:pt x="289" y="2648"/>
                  </a:cubicBezTo>
                  <a:cubicBezTo>
                    <a:pt x="1252" y="2648"/>
                    <a:pt x="2038" y="3434"/>
                    <a:pt x="2038" y="4397"/>
                  </a:cubicBezTo>
                  <a:cubicBezTo>
                    <a:pt x="2038" y="4557"/>
                    <a:pt x="2183" y="4702"/>
                    <a:pt x="2343" y="4702"/>
                  </a:cubicBezTo>
                  <a:cubicBezTo>
                    <a:pt x="2503" y="4702"/>
                    <a:pt x="2648" y="4557"/>
                    <a:pt x="2648" y="4397"/>
                  </a:cubicBezTo>
                  <a:cubicBezTo>
                    <a:pt x="2648" y="3434"/>
                    <a:pt x="3418" y="2648"/>
                    <a:pt x="4380" y="2648"/>
                  </a:cubicBezTo>
                  <a:cubicBezTo>
                    <a:pt x="4541" y="2648"/>
                    <a:pt x="4685" y="2504"/>
                    <a:pt x="4685" y="2343"/>
                  </a:cubicBezTo>
                  <a:cubicBezTo>
                    <a:pt x="4685" y="2183"/>
                    <a:pt x="4573" y="2054"/>
                    <a:pt x="4380" y="2054"/>
                  </a:cubicBezTo>
                  <a:cubicBezTo>
                    <a:pt x="3418" y="2054"/>
                    <a:pt x="2648" y="1268"/>
                    <a:pt x="2648" y="306"/>
                  </a:cubicBezTo>
                  <a:cubicBezTo>
                    <a:pt x="2648" y="145"/>
                    <a:pt x="2503" y="1"/>
                    <a:pt x="2343"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4"/>
            <p:cNvSpPr/>
            <p:nvPr/>
          </p:nvSpPr>
          <p:spPr>
            <a:xfrm>
              <a:off x="3102275" y="3546550"/>
              <a:ext cx="77425" cy="170900"/>
            </a:xfrm>
            <a:custGeom>
              <a:rect b="b" l="l" r="r" t="t"/>
              <a:pathLst>
                <a:path extrusionOk="0" h="6836" w="3097">
                  <a:moveTo>
                    <a:pt x="2487" y="594"/>
                  </a:moveTo>
                  <a:lnTo>
                    <a:pt x="2487" y="6242"/>
                  </a:lnTo>
                  <a:lnTo>
                    <a:pt x="610" y="6242"/>
                  </a:lnTo>
                  <a:lnTo>
                    <a:pt x="610" y="594"/>
                  </a:lnTo>
                  <a:close/>
                  <a:moveTo>
                    <a:pt x="514" y="1"/>
                  </a:moveTo>
                  <a:cubicBezTo>
                    <a:pt x="225" y="1"/>
                    <a:pt x="0" y="225"/>
                    <a:pt x="0" y="498"/>
                  </a:cubicBezTo>
                  <a:lnTo>
                    <a:pt x="0" y="6338"/>
                  </a:lnTo>
                  <a:cubicBezTo>
                    <a:pt x="0" y="6611"/>
                    <a:pt x="225" y="6835"/>
                    <a:pt x="514" y="6835"/>
                  </a:cubicBezTo>
                  <a:lnTo>
                    <a:pt x="2599" y="6835"/>
                  </a:lnTo>
                  <a:cubicBezTo>
                    <a:pt x="2872" y="6835"/>
                    <a:pt x="3097" y="6611"/>
                    <a:pt x="3097" y="6338"/>
                  </a:cubicBezTo>
                  <a:lnTo>
                    <a:pt x="3097" y="498"/>
                  </a:lnTo>
                  <a:cubicBezTo>
                    <a:pt x="3097" y="225"/>
                    <a:pt x="2872" y="1"/>
                    <a:pt x="2599"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4"/>
            <p:cNvSpPr/>
            <p:nvPr/>
          </p:nvSpPr>
          <p:spPr>
            <a:xfrm>
              <a:off x="3207350" y="3494425"/>
              <a:ext cx="77050" cy="223025"/>
            </a:xfrm>
            <a:custGeom>
              <a:rect b="b" l="l" r="r" t="t"/>
              <a:pathLst>
                <a:path extrusionOk="0" h="8921" w="3082">
                  <a:moveTo>
                    <a:pt x="2487" y="594"/>
                  </a:moveTo>
                  <a:lnTo>
                    <a:pt x="2487" y="8327"/>
                  </a:lnTo>
                  <a:lnTo>
                    <a:pt x="594" y="8327"/>
                  </a:lnTo>
                  <a:lnTo>
                    <a:pt x="594" y="594"/>
                  </a:lnTo>
                  <a:close/>
                  <a:moveTo>
                    <a:pt x="498" y="0"/>
                  </a:moveTo>
                  <a:cubicBezTo>
                    <a:pt x="209" y="0"/>
                    <a:pt x="1" y="225"/>
                    <a:pt x="1" y="497"/>
                  </a:cubicBezTo>
                  <a:lnTo>
                    <a:pt x="1" y="8423"/>
                  </a:lnTo>
                  <a:cubicBezTo>
                    <a:pt x="1" y="8696"/>
                    <a:pt x="209" y="8920"/>
                    <a:pt x="498" y="8920"/>
                  </a:cubicBezTo>
                  <a:lnTo>
                    <a:pt x="2584" y="8920"/>
                  </a:lnTo>
                  <a:cubicBezTo>
                    <a:pt x="2856" y="8920"/>
                    <a:pt x="3081" y="8696"/>
                    <a:pt x="3081" y="8423"/>
                  </a:cubicBezTo>
                  <a:lnTo>
                    <a:pt x="3081" y="497"/>
                  </a:lnTo>
                  <a:cubicBezTo>
                    <a:pt x="3081" y="225"/>
                    <a:pt x="2856" y="0"/>
                    <a:pt x="2584"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4"/>
            <p:cNvSpPr/>
            <p:nvPr/>
          </p:nvSpPr>
          <p:spPr>
            <a:xfrm>
              <a:off x="3312050" y="3442275"/>
              <a:ext cx="77025" cy="275175"/>
            </a:xfrm>
            <a:custGeom>
              <a:rect b="b" l="l" r="r" t="t"/>
              <a:pathLst>
                <a:path extrusionOk="0" h="11007" w="3081">
                  <a:moveTo>
                    <a:pt x="2487" y="594"/>
                  </a:moveTo>
                  <a:lnTo>
                    <a:pt x="2487" y="10413"/>
                  </a:lnTo>
                  <a:lnTo>
                    <a:pt x="594" y="10413"/>
                  </a:lnTo>
                  <a:lnTo>
                    <a:pt x="594" y="594"/>
                  </a:lnTo>
                  <a:close/>
                  <a:moveTo>
                    <a:pt x="497" y="0"/>
                  </a:moveTo>
                  <a:cubicBezTo>
                    <a:pt x="225" y="0"/>
                    <a:pt x="0" y="225"/>
                    <a:pt x="0" y="498"/>
                  </a:cubicBezTo>
                  <a:lnTo>
                    <a:pt x="0" y="10509"/>
                  </a:lnTo>
                  <a:cubicBezTo>
                    <a:pt x="0" y="10782"/>
                    <a:pt x="225" y="11006"/>
                    <a:pt x="497" y="11006"/>
                  </a:cubicBezTo>
                  <a:lnTo>
                    <a:pt x="2583" y="11006"/>
                  </a:lnTo>
                  <a:cubicBezTo>
                    <a:pt x="2872" y="11006"/>
                    <a:pt x="3080" y="10782"/>
                    <a:pt x="3080" y="10509"/>
                  </a:cubicBezTo>
                  <a:lnTo>
                    <a:pt x="3080" y="498"/>
                  </a:lnTo>
                  <a:cubicBezTo>
                    <a:pt x="3080" y="241"/>
                    <a:pt x="2840" y="0"/>
                    <a:pt x="2583"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4"/>
            <p:cNvSpPr/>
            <p:nvPr/>
          </p:nvSpPr>
          <p:spPr>
            <a:xfrm>
              <a:off x="3416725" y="3390525"/>
              <a:ext cx="77425" cy="326925"/>
            </a:xfrm>
            <a:custGeom>
              <a:rect b="b" l="l" r="r" t="t"/>
              <a:pathLst>
                <a:path extrusionOk="0" h="13077" w="3097">
                  <a:moveTo>
                    <a:pt x="2487" y="610"/>
                  </a:moveTo>
                  <a:lnTo>
                    <a:pt x="2487" y="12483"/>
                  </a:lnTo>
                  <a:lnTo>
                    <a:pt x="610" y="12483"/>
                  </a:lnTo>
                  <a:lnTo>
                    <a:pt x="610" y="610"/>
                  </a:lnTo>
                  <a:close/>
                  <a:moveTo>
                    <a:pt x="498" y="1"/>
                  </a:moveTo>
                  <a:cubicBezTo>
                    <a:pt x="225" y="1"/>
                    <a:pt x="0" y="225"/>
                    <a:pt x="0" y="498"/>
                  </a:cubicBezTo>
                  <a:lnTo>
                    <a:pt x="0" y="12579"/>
                  </a:lnTo>
                  <a:cubicBezTo>
                    <a:pt x="0" y="12852"/>
                    <a:pt x="225" y="13076"/>
                    <a:pt x="498" y="13076"/>
                  </a:cubicBezTo>
                  <a:lnTo>
                    <a:pt x="2583" y="13076"/>
                  </a:lnTo>
                  <a:cubicBezTo>
                    <a:pt x="2872" y="13076"/>
                    <a:pt x="3097" y="12852"/>
                    <a:pt x="3097" y="12579"/>
                  </a:cubicBezTo>
                  <a:lnTo>
                    <a:pt x="3097" y="498"/>
                  </a:lnTo>
                  <a:cubicBezTo>
                    <a:pt x="3097" y="225"/>
                    <a:pt x="2856" y="1"/>
                    <a:pt x="2583"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4"/>
            <p:cNvSpPr/>
            <p:nvPr/>
          </p:nvSpPr>
          <p:spPr>
            <a:xfrm>
              <a:off x="3102275" y="3215650"/>
              <a:ext cx="391075" cy="190150"/>
            </a:xfrm>
            <a:custGeom>
              <a:rect b="b" l="l" r="r" t="t"/>
              <a:pathLst>
                <a:path extrusionOk="0" h="7606" w="15643">
                  <a:moveTo>
                    <a:pt x="12867" y="1"/>
                  </a:moveTo>
                  <a:cubicBezTo>
                    <a:pt x="12707" y="1"/>
                    <a:pt x="12562" y="145"/>
                    <a:pt x="12562" y="306"/>
                  </a:cubicBezTo>
                  <a:cubicBezTo>
                    <a:pt x="12562" y="466"/>
                    <a:pt x="12707" y="594"/>
                    <a:pt x="12867" y="594"/>
                  </a:cubicBezTo>
                  <a:lnTo>
                    <a:pt x="14520" y="594"/>
                  </a:lnTo>
                  <a:cubicBezTo>
                    <a:pt x="7112" y="6676"/>
                    <a:pt x="1008" y="6965"/>
                    <a:pt x="361" y="6965"/>
                  </a:cubicBezTo>
                  <a:cubicBezTo>
                    <a:pt x="327" y="6965"/>
                    <a:pt x="308" y="6964"/>
                    <a:pt x="305" y="6964"/>
                  </a:cubicBezTo>
                  <a:cubicBezTo>
                    <a:pt x="145" y="6964"/>
                    <a:pt x="0" y="7076"/>
                    <a:pt x="0" y="7252"/>
                  </a:cubicBezTo>
                  <a:cubicBezTo>
                    <a:pt x="0" y="7461"/>
                    <a:pt x="145" y="7605"/>
                    <a:pt x="305" y="7605"/>
                  </a:cubicBezTo>
                  <a:lnTo>
                    <a:pt x="353" y="7605"/>
                  </a:lnTo>
                  <a:cubicBezTo>
                    <a:pt x="1011" y="7605"/>
                    <a:pt x="7188" y="7413"/>
                    <a:pt x="14873" y="1140"/>
                  </a:cubicBezTo>
                  <a:lnTo>
                    <a:pt x="14873" y="1140"/>
                  </a:lnTo>
                  <a:lnTo>
                    <a:pt x="14472" y="2921"/>
                  </a:lnTo>
                  <a:cubicBezTo>
                    <a:pt x="14423" y="3081"/>
                    <a:pt x="14520" y="3242"/>
                    <a:pt x="14680" y="3290"/>
                  </a:cubicBezTo>
                  <a:lnTo>
                    <a:pt x="14744" y="3290"/>
                  </a:lnTo>
                  <a:cubicBezTo>
                    <a:pt x="14889" y="3290"/>
                    <a:pt x="15001" y="3193"/>
                    <a:pt x="15049" y="3049"/>
                  </a:cubicBezTo>
                  <a:lnTo>
                    <a:pt x="15643" y="386"/>
                  </a:lnTo>
                  <a:lnTo>
                    <a:pt x="15643" y="306"/>
                  </a:lnTo>
                  <a:lnTo>
                    <a:pt x="15643" y="274"/>
                  </a:lnTo>
                  <a:cubicBezTo>
                    <a:pt x="15643" y="257"/>
                    <a:pt x="15643" y="225"/>
                    <a:pt x="15627" y="193"/>
                  </a:cubicBezTo>
                  <a:cubicBezTo>
                    <a:pt x="15627" y="177"/>
                    <a:pt x="15611" y="161"/>
                    <a:pt x="15579" y="113"/>
                  </a:cubicBezTo>
                  <a:lnTo>
                    <a:pt x="15562" y="97"/>
                  </a:lnTo>
                  <a:lnTo>
                    <a:pt x="15498" y="33"/>
                  </a:lnTo>
                  <a:cubicBezTo>
                    <a:pt x="15482" y="17"/>
                    <a:pt x="15466" y="17"/>
                    <a:pt x="15450"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4"/>
            <p:cNvSpPr/>
            <p:nvPr/>
          </p:nvSpPr>
          <p:spPr>
            <a:xfrm>
              <a:off x="5887025" y="3764750"/>
              <a:ext cx="99075" cy="99075"/>
            </a:xfrm>
            <a:custGeom>
              <a:rect b="b" l="l" r="r" t="t"/>
              <a:pathLst>
                <a:path extrusionOk="0" h="3963" w="3963">
                  <a:moveTo>
                    <a:pt x="1973" y="578"/>
                  </a:moveTo>
                  <a:cubicBezTo>
                    <a:pt x="2743" y="578"/>
                    <a:pt x="3369" y="1204"/>
                    <a:pt x="3369" y="1958"/>
                  </a:cubicBezTo>
                  <a:cubicBezTo>
                    <a:pt x="3369" y="2728"/>
                    <a:pt x="2743" y="3337"/>
                    <a:pt x="1973" y="3337"/>
                  </a:cubicBezTo>
                  <a:cubicBezTo>
                    <a:pt x="1219" y="3337"/>
                    <a:pt x="594" y="2712"/>
                    <a:pt x="594" y="1958"/>
                  </a:cubicBezTo>
                  <a:cubicBezTo>
                    <a:pt x="594" y="1204"/>
                    <a:pt x="1219" y="578"/>
                    <a:pt x="1973" y="578"/>
                  </a:cubicBezTo>
                  <a:close/>
                  <a:moveTo>
                    <a:pt x="1973" y="0"/>
                  </a:moveTo>
                  <a:cubicBezTo>
                    <a:pt x="898" y="0"/>
                    <a:pt x="0" y="883"/>
                    <a:pt x="0" y="1974"/>
                  </a:cubicBezTo>
                  <a:cubicBezTo>
                    <a:pt x="0" y="3065"/>
                    <a:pt x="882" y="3963"/>
                    <a:pt x="1973" y="3963"/>
                  </a:cubicBezTo>
                  <a:cubicBezTo>
                    <a:pt x="3080" y="3963"/>
                    <a:pt x="3963" y="3081"/>
                    <a:pt x="3963" y="1974"/>
                  </a:cubicBezTo>
                  <a:cubicBezTo>
                    <a:pt x="3963" y="883"/>
                    <a:pt x="3064" y="0"/>
                    <a:pt x="1973"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4"/>
            <p:cNvSpPr/>
            <p:nvPr/>
          </p:nvSpPr>
          <p:spPr>
            <a:xfrm>
              <a:off x="5843700" y="3871425"/>
              <a:ext cx="185725" cy="68625"/>
            </a:xfrm>
            <a:custGeom>
              <a:rect b="b" l="l" r="r" t="t"/>
              <a:pathLst>
                <a:path extrusionOk="0" h="2745" w="7429">
                  <a:moveTo>
                    <a:pt x="3706" y="1"/>
                  </a:moveTo>
                  <a:cubicBezTo>
                    <a:pt x="1974" y="1"/>
                    <a:pt x="482" y="1156"/>
                    <a:pt x="0" y="2744"/>
                  </a:cubicBezTo>
                  <a:lnTo>
                    <a:pt x="642" y="2744"/>
                  </a:lnTo>
                  <a:cubicBezTo>
                    <a:pt x="1107" y="1509"/>
                    <a:pt x="2311" y="594"/>
                    <a:pt x="3706" y="594"/>
                  </a:cubicBezTo>
                  <a:cubicBezTo>
                    <a:pt x="5118" y="594"/>
                    <a:pt x="6321" y="1509"/>
                    <a:pt x="6787" y="2744"/>
                  </a:cubicBezTo>
                  <a:lnTo>
                    <a:pt x="7428" y="2744"/>
                  </a:lnTo>
                  <a:cubicBezTo>
                    <a:pt x="6947" y="1156"/>
                    <a:pt x="5455" y="1"/>
                    <a:pt x="3706"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4"/>
            <p:cNvSpPr/>
            <p:nvPr/>
          </p:nvSpPr>
          <p:spPr>
            <a:xfrm>
              <a:off x="3279550" y="3827325"/>
              <a:ext cx="241875" cy="113125"/>
            </a:xfrm>
            <a:custGeom>
              <a:rect b="b" l="l" r="r" t="t"/>
              <a:pathLst>
                <a:path extrusionOk="0" h="4525" w="9675">
                  <a:moveTo>
                    <a:pt x="3469" y="1"/>
                  </a:moveTo>
                  <a:cubicBezTo>
                    <a:pt x="3389" y="1"/>
                    <a:pt x="3312" y="25"/>
                    <a:pt x="3257" y="80"/>
                  </a:cubicBezTo>
                  <a:lnTo>
                    <a:pt x="81" y="3193"/>
                  </a:lnTo>
                  <a:cubicBezTo>
                    <a:pt x="17" y="3241"/>
                    <a:pt x="1" y="3321"/>
                    <a:pt x="1" y="3401"/>
                  </a:cubicBezTo>
                  <a:cubicBezTo>
                    <a:pt x="1" y="3481"/>
                    <a:pt x="33" y="3562"/>
                    <a:pt x="81" y="3626"/>
                  </a:cubicBezTo>
                  <a:lnTo>
                    <a:pt x="995" y="4524"/>
                  </a:lnTo>
                  <a:lnTo>
                    <a:pt x="1862" y="4524"/>
                  </a:lnTo>
                  <a:lnTo>
                    <a:pt x="706" y="3433"/>
                  </a:lnTo>
                  <a:lnTo>
                    <a:pt x="3161" y="1043"/>
                  </a:lnTo>
                  <a:lnTo>
                    <a:pt x="3161" y="1957"/>
                  </a:lnTo>
                  <a:cubicBezTo>
                    <a:pt x="3161" y="2118"/>
                    <a:pt x="3305" y="2262"/>
                    <a:pt x="3466" y="2262"/>
                  </a:cubicBezTo>
                  <a:cubicBezTo>
                    <a:pt x="5568" y="2262"/>
                    <a:pt x="7493" y="3145"/>
                    <a:pt x="8857" y="4524"/>
                  </a:cubicBezTo>
                  <a:lnTo>
                    <a:pt x="9675" y="4524"/>
                  </a:lnTo>
                  <a:cubicBezTo>
                    <a:pt x="8231" y="2824"/>
                    <a:pt x="6129" y="1717"/>
                    <a:pt x="3771" y="1636"/>
                  </a:cubicBezTo>
                  <a:lnTo>
                    <a:pt x="3771" y="305"/>
                  </a:lnTo>
                  <a:cubicBezTo>
                    <a:pt x="3771" y="177"/>
                    <a:pt x="3691" y="80"/>
                    <a:pt x="3578" y="16"/>
                  </a:cubicBezTo>
                  <a:cubicBezTo>
                    <a:pt x="3543" y="6"/>
                    <a:pt x="3506" y="1"/>
                    <a:pt x="3469"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4"/>
            <p:cNvSpPr/>
            <p:nvPr/>
          </p:nvSpPr>
          <p:spPr>
            <a:xfrm>
              <a:off x="3360575" y="3937625"/>
              <a:ext cx="31700" cy="2425"/>
            </a:xfrm>
            <a:custGeom>
              <a:rect b="b" l="l" r="r" t="t"/>
              <a:pathLst>
                <a:path extrusionOk="0" h="97" w="1268">
                  <a:moveTo>
                    <a:pt x="225" y="0"/>
                  </a:moveTo>
                  <a:cubicBezTo>
                    <a:pt x="129" y="0"/>
                    <a:pt x="64" y="32"/>
                    <a:pt x="0" y="96"/>
                  </a:cubicBezTo>
                  <a:lnTo>
                    <a:pt x="1268" y="96"/>
                  </a:lnTo>
                  <a:cubicBezTo>
                    <a:pt x="915" y="32"/>
                    <a:pt x="578" y="0"/>
                    <a:pt x="225"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4"/>
            <p:cNvSpPr/>
            <p:nvPr/>
          </p:nvSpPr>
          <p:spPr>
            <a:xfrm>
              <a:off x="2632600" y="3682125"/>
              <a:ext cx="141600" cy="141600"/>
            </a:xfrm>
            <a:custGeom>
              <a:rect b="b" l="l" r="r" t="t"/>
              <a:pathLst>
                <a:path extrusionOk="0" h="5664" w="5664">
                  <a:moveTo>
                    <a:pt x="2808" y="1573"/>
                  </a:moveTo>
                  <a:cubicBezTo>
                    <a:pt x="3097" y="2118"/>
                    <a:pt x="3530" y="2551"/>
                    <a:pt x="4075" y="2840"/>
                  </a:cubicBezTo>
                  <a:cubicBezTo>
                    <a:pt x="3530" y="3097"/>
                    <a:pt x="3097" y="3562"/>
                    <a:pt x="2808" y="4107"/>
                  </a:cubicBezTo>
                  <a:cubicBezTo>
                    <a:pt x="2535" y="3562"/>
                    <a:pt x="2086" y="3113"/>
                    <a:pt x="1541" y="2840"/>
                  </a:cubicBezTo>
                  <a:cubicBezTo>
                    <a:pt x="2086" y="2551"/>
                    <a:pt x="2535" y="2118"/>
                    <a:pt x="2808" y="1573"/>
                  </a:cubicBezTo>
                  <a:close/>
                  <a:moveTo>
                    <a:pt x="2824" y="0"/>
                  </a:moveTo>
                  <a:cubicBezTo>
                    <a:pt x="2664" y="0"/>
                    <a:pt x="2535" y="145"/>
                    <a:pt x="2535" y="305"/>
                  </a:cubicBezTo>
                  <a:cubicBezTo>
                    <a:pt x="2535" y="1541"/>
                    <a:pt x="1525" y="2535"/>
                    <a:pt x="305" y="2535"/>
                  </a:cubicBezTo>
                  <a:cubicBezTo>
                    <a:pt x="145" y="2535"/>
                    <a:pt x="0" y="2680"/>
                    <a:pt x="0" y="2840"/>
                  </a:cubicBezTo>
                  <a:cubicBezTo>
                    <a:pt x="0" y="3000"/>
                    <a:pt x="145" y="3145"/>
                    <a:pt x="305" y="3145"/>
                  </a:cubicBezTo>
                  <a:cubicBezTo>
                    <a:pt x="1525" y="3145"/>
                    <a:pt x="2535" y="4140"/>
                    <a:pt x="2535" y="5359"/>
                  </a:cubicBezTo>
                  <a:cubicBezTo>
                    <a:pt x="2535" y="5519"/>
                    <a:pt x="2664" y="5664"/>
                    <a:pt x="2824" y="5664"/>
                  </a:cubicBezTo>
                  <a:cubicBezTo>
                    <a:pt x="2985" y="5664"/>
                    <a:pt x="3129" y="5519"/>
                    <a:pt x="3129" y="5359"/>
                  </a:cubicBezTo>
                  <a:cubicBezTo>
                    <a:pt x="3129" y="4140"/>
                    <a:pt x="4140" y="3145"/>
                    <a:pt x="5359" y="3145"/>
                  </a:cubicBezTo>
                  <a:cubicBezTo>
                    <a:pt x="5519" y="3145"/>
                    <a:pt x="5664" y="3000"/>
                    <a:pt x="5664" y="2840"/>
                  </a:cubicBezTo>
                  <a:cubicBezTo>
                    <a:pt x="5664" y="2680"/>
                    <a:pt x="5519" y="2535"/>
                    <a:pt x="5359" y="2535"/>
                  </a:cubicBezTo>
                  <a:cubicBezTo>
                    <a:pt x="4140" y="2535"/>
                    <a:pt x="3129" y="1541"/>
                    <a:pt x="3129" y="305"/>
                  </a:cubicBezTo>
                  <a:cubicBezTo>
                    <a:pt x="3129" y="145"/>
                    <a:pt x="2985" y="0"/>
                    <a:pt x="2824"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4"/>
            <p:cNvSpPr/>
            <p:nvPr/>
          </p:nvSpPr>
          <p:spPr>
            <a:xfrm>
              <a:off x="2213475" y="3003075"/>
              <a:ext cx="141600" cy="141225"/>
            </a:xfrm>
            <a:custGeom>
              <a:rect b="b" l="l" r="r" t="t"/>
              <a:pathLst>
                <a:path extrusionOk="0" h="5649" w="5664">
                  <a:moveTo>
                    <a:pt x="2824" y="1557"/>
                  </a:moveTo>
                  <a:cubicBezTo>
                    <a:pt x="3112" y="2102"/>
                    <a:pt x="3546" y="2552"/>
                    <a:pt x="4091" y="2824"/>
                  </a:cubicBezTo>
                  <a:cubicBezTo>
                    <a:pt x="3546" y="3097"/>
                    <a:pt x="3112" y="3546"/>
                    <a:pt x="2824" y="4092"/>
                  </a:cubicBezTo>
                  <a:cubicBezTo>
                    <a:pt x="2551" y="3546"/>
                    <a:pt x="2102" y="3113"/>
                    <a:pt x="1572" y="2824"/>
                  </a:cubicBezTo>
                  <a:cubicBezTo>
                    <a:pt x="2102" y="2552"/>
                    <a:pt x="2567" y="2102"/>
                    <a:pt x="2824" y="1557"/>
                  </a:cubicBezTo>
                  <a:close/>
                  <a:moveTo>
                    <a:pt x="2824" y="1"/>
                  </a:moveTo>
                  <a:cubicBezTo>
                    <a:pt x="2663" y="1"/>
                    <a:pt x="2535" y="129"/>
                    <a:pt x="2535" y="306"/>
                  </a:cubicBezTo>
                  <a:cubicBezTo>
                    <a:pt x="2535" y="1525"/>
                    <a:pt x="1524" y="2520"/>
                    <a:pt x="305" y="2520"/>
                  </a:cubicBezTo>
                  <a:cubicBezTo>
                    <a:pt x="144" y="2520"/>
                    <a:pt x="0" y="2664"/>
                    <a:pt x="0" y="2824"/>
                  </a:cubicBezTo>
                  <a:cubicBezTo>
                    <a:pt x="0" y="2985"/>
                    <a:pt x="144" y="3129"/>
                    <a:pt x="305" y="3129"/>
                  </a:cubicBezTo>
                  <a:cubicBezTo>
                    <a:pt x="1524" y="3129"/>
                    <a:pt x="2535" y="4124"/>
                    <a:pt x="2535" y="5359"/>
                  </a:cubicBezTo>
                  <a:cubicBezTo>
                    <a:pt x="2535" y="5520"/>
                    <a:pt x="2663" y="5648"/>
                    <a:pt x="2824" y="5648"/>
                  </a:cubicBezTo>
                  <a:cubicBezTo>
                    <a:pt x="2984" y="5648"/>
                    <a:pt x="3129" y="5520"/>
                    <a:pt x="3129" y="5359"/>
                  </a:cubicBezTo>
                  <a:cubicBezTo>
                    <a:pt x="3129" y="4124"/>
                    <a:pt x="4139" y="3129"/>
                    <a:pt x="5359" y="3129"/>
                  </a:cubicBezTo>
                  <a:cubicBezTo>
                    <a:pt x="5519" y="3129"/>
                    <a:pt x="5663" y="2985"/>
                    <a:pt x="5663" y="2824"/>
                  </a:cubicBezTo>
                  <a:cubicBezTo>
                    <a:pt x="5663" y="2664"/>
                    <a:pt x="5519" y="2520"/>
                    <a:pt x="5359" y="2520"/>
                  </a:cubicBezTo>
                  <a:cubicBezTo>
                    <a:pt x="4139" y="2520"/>
                    <a:pt x="3129" y="1525"/>
                    <a:pt x="3129" y="306"/>
                  </a:cubicBezTo>
                  <a:cubicBezTo>
                    <a:pt x="3129" y="129"/>
                    <a:pt x="2984" y="1"/>
                    <a:pt x="2824"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4"/>
            <p:cNvSpPr/>
            <p:nvPr/>
          </p:nvSpPr>
          <p:spPr>
            <a:xfrm>
              <a:off x="1213150" y="3586650"/>
              <a:ext cx="141600" cy="141225"/>
            </a:xfrm>
            <a:custGeom>
              <a:rect b="b" l="l" r="r" t="t"/>
              <a:pathLst>
                <a:path extrusionOk="0" h="5649" w="5664">
                  <a:moveTo>
                    <a:pt x="2840" y="1557"/>
                  </a:moveTo>
                  <a:cubicBezTo>
                    <a:pt x="3113" y="2103"/>
                    <a:pt x="3562" y="2552"/>
                    <a:pt x="4092" y="2825"/>
                  </a:cubicBezTo>
                  <a:cubicBezTo>
                    <a:pt x="3562" y="3113"/>
                    <a:pt x="3113" y="3547"/>
                    <a:pt x="2840" y="4092"/>
                  </a:cubicBezTo>
                  <a:cubicBezTo>
                    <a:pt x="2552" y="3547"/>
                    <a:pt x="2118" y="3113"/>
                    <a:pt x="1573" y="2825"/>
                  </a:cubicBezTo>
                  <a:cubicBezTo>
                    <a:pt x="2102" y="2552"/>
                    <a:pt x="2552" y="2103"/>
                    <a:pt x="2840" y="1557"/>
                  </a:cubicBezTo>
                  <a:close/>
                  <a:moveTo>
                    <a:pt x="2840" y="1"/>
                  </a:moveTo>
                  <a:cubicBezTo>
                    <a:pt x="2680" y="1"/>
                    <a:pt x="2536" y="145"/>
                    <a:pt x="2536" y="306"/>
                  </a:cubicBezTo>
                  <a:cubicBezTo>
                    <a:pt x="2536" y="1525"/>
                    <a:pt x="1525" y="2520"/>
                    <a:pt x="305" y="2520"/>
                  </a:cubicBezTo>
                  <a:cubicBezTo>
                    <a:pt x="145" y="2520"/>
                    <a:pt x="1" y="2664"/>
                    <a:pt x="1" y="2825"/>
                  </a:cubicBezTo>
                  <a:cubicBezTo>
                    <a:pt x="1" y="2985"/>
                    <a:pt x="145" y="3129"/>
                    <a:pt x="305" y="3129"/>
                  </a:cubicBezTo>
                  <a:cubicBezTo>
                    <a:pt x="1525" y="3129"/>
                    <a:pt x="2536" y="4124"/>
                    <a:pt x="2536" y="5360"/>
                  </a:cubicBezTo>
                  <a:cubicBezTo>
                    <a:pt x="2536" y="5520"/>
                    <a:pt x="2680" y="5648"/>
                    <a:pt x="2840" y="5648"/>
                  </a:cubicBezTo>
                  <a:cubicBezTo>
                    <a:pt x="3001" y="5648"/>
                    <a:pt x="3129" y="5520"/>
                    <a:pt x="3129" y="5360"/>
                  </a:cubicBezTo>
                  <a:cubicBezTo>
                    <a:pt x="3129" y="4124"/>
                    <a:pt x="4140" y="3129"/>
                    <a:pt x="5359" y="3129"/>
                  </a:cubicBezTo>
                  <a:cubicBezTo>
                    <a:pt x="5520" y="3129"/>
                    <a:pt x="5664" y="2985"/>
                    <a:pt x="5664" y="2825"/>
                  </a:cubicBezTo>
                  <a:cubicBezTo>
                    <a:pt x="5664" y="2664"/>
                    <a:pt x="5520" y="2520"/>
                    <a:pt x="5359" y="2520"/>
                  </a:cubicBezTo>
                  <a:cubicBezTo>
                    <a:pt x="4140" y="2520"/>
                    <a:pt x="3129" y="1525"/>
                    <a:pt x="3129" y="306"/>
                  </a:cubicBezTo>
                  <a:cubicBezTo>
                    <a:pt x="3129" y="145"/>
                    <a:pt x="3001" y="1"/>
                    <a:pt x="2840"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4"/>
            <p:cNvSpPr/>
            <p:nvPr/>
          </p:nvSpPr>
          <p:spPr>
            <a:xfrm>
              <a:off x="4744325" y="3168725"/>
              <a:ext cx="141600" cy="141625"/>
            </a:xfrm>
            <a:custGeom>
              <a:rect b="b" l="l" r="r" t="t"/>
              <a:pathLst>
                <a:path extrusionOk="0" h="5665" w="5664">
                  <a:moveTo>
                    <a:pt x="2824" y="1573"/>
                  </a:moveTo>
                  <a:cubicBezTo>
                    <a:pt x="3113" y="2118"/>
                    <a:pt x="3546" y="2552"/>
                    <a:pt x="4091" y="2840"/>
                  </a:cubicBezTo>
                  <a:cubicBezTo>
                    <a:pt x="3546" y="3113"/>
                    <a:pt x="3113" y="3562"/>
                    <a:pt x="2824" y="4108"/>
                  </a:cubicBezTo>
                  <a:cubicBezTo>
                    <a:pt x="2551" y="3562"/>
                    <a:pt x="2102" y="3113"/>
                    <a:pt x="1572" y="2840"/>
                  </a:cubicBezTo>
                  <a:cubicBezTo>
                    <a:pt x="2102" y="2552"/>
                    <a:pt x="2551" y="2118"/>
                    <a:pt x="2824" y="1573"/>
                  </a:cubicBezTo>
                  <a:close/>
                  <a:moveTo>
                    <a:pt x="2824" y="1"/>
                  </a:moveTo>
                  <a:cubicBezTo>
                    <a:pt x="2663" y="1"/>
                    <a:pt x="2535" y="145"/>
                    <a:pt x="2535" y="306"/>
                  </a:cubicBezTo>
                  <a:cubicBezTo>
                    <a:pt x="2535" y="1541"/>
                    <a:pt x="1524" y="2536"/>
                    <a:pt x="305" y="2536"/>
                  </a:cubicBezTo>
                  <a:cubicBezTo>
                    <a:pt x="145" y="2536"/>
                    <a:pt x="0" y="2680"/>
                    <a:pt x="0" y="2840"/>
                  </a:cubicBezTo>
                  <a:cubicBezTo>
                    <a:pt x="0" y="3001"/>
                    <a:pt x="145" y="3145"/>
                    <a:pt x="305" y="3145"/>
                  </a:cubicBezTo>
                  <a:cubicBezTo>
                    <a:pt x="1524" y="3145"/>
                    <a:pt x="2535" y="4140"/>
                    <a:pt x="2535" y="5359"/>
                  </a:cubicBezTo>
                  <a:cubicBezTo>
                    <a:pt x="2535" y="5520"/>
                    <a:pt x="2663" y="5664"/>
                    <a:pt x="2824" y="5664"/>
                  </a:cubicBezTo>
                  <a:cubicBezTo>
                    <a:pt x="2984" y="5664"/>
                    <a:pt x="3129" y="5520"/>
                    <a:pt x="3129" y="5359"/>
                  </a:cubicBezTo>
                  <a:cubicBezTo>
                    <a:pt x="3129" y="4140"/>
                    <a:pt x="4139" y="3145"/>
                    <a:pt x="5359" y="3145"/>
                  </a:cubicBezTo>
                  <a:cubicBezTo>
                    <a:pt x="5519" y="3145"/>
                    <a:pt x="5664" y="3001"/>
                    <a:pt x="5664" y="2840"/>
                  </a:cubicBezTo>
                  <a:cubicBezTo>
                    <a:pt x="5664" y="2680"/>
                    <a:pt x="5519" y="2536"/>
                    <a:pt x="5359" y="2536"/>
                  </a:cubicBezTo>
                  <a:cubicBezTo>
                    <a:pt x="4139" y="2536"/>
                    <a:pt x="3129" y="1541"/>
                    <a:pt x="3129" y="306"/>
                  </a:cubicBezTo>
                  <a:cubicBezTo>
                    <a:pt x="3129" y="145"/>
                    <a:pt x="2984" y="1"/>
                    <a:pt x="2824"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4"/>
            <p:cNvSpPr/>
            <p:nvPr/>
          </p:nvSpPr>
          <p:spPr>
            <a:xfrm>
              <a:off x="571825" y="3665675"/>
              <a:ext cx="338125" cy="274775"/>
            </a:xfrm>
            <a:custGeom>
              <a:rect b="b" l="l" r="r" t="t"/>
              <a:pathLst>
                <a:path extrusionOk="0" h="10991" w="13525">
                  <a:moveTo>
                    <a:pt x="6770" y="1"/>
                  </a:moveTo>
                  <a:cubicBezTo>
                    <a:pt x="6610" y="1"/>
                    <a:pt x="6466" y="145"/>
                    <a:pt x="6466" y="305"/>
                  </a:cubicBezTo>
                  <a:cubicBezTo>
                    <a:pt x="6466" y="3723"/>
                    <a:pt x="3706" y="6466"/>
                    <a:pt x="305" y="6466"/>
                  </a:cubicBezTo>
                  <a:cubicBezTo>
                    <a:pt x="145" y="6466"/>
                    <a:pt x="0" y="6610"/>
                    <a:pt x="0" y="6771"/>
                  </a:cubicBezTo>
                  <a:cubicBezTo>
                    <a:pt x="0" y="6931"/>
                    <a:pt x="145" y="7060"/>
                    <a:pt x="305" y="7060"/>
                  </a:cubicBezTo>
                  <a:cubicBezTo>
                    <a:pt x="2920" y="7060"/>
                    <a:pt x="5134" y="8696"/>
                    <a:pt x="6049" y="10990"/>
                  </a:cubicBezTo>
                  <a:lnTo>
                    <a:pt x="6690" y="10990"/>
                  </a:lnTo>
                  <a:cubicBezTo>
                    <a:pt x="5984" y="8985"/>
                    <a:pt x="4332" y="7413"/>
                    <a:pt x="2294" y="6771"/>
                  </a:cubicBezTo>
                  <a:cubicBezTo>
                    <a:pt x="4428" y="6097"/>
                    <a:pt x="6113" y="4412"/>
                    <a:pt x="6770" y="2295"/>
                  </a:cubicBezTo>
                  <a:cubicBezTo>
                    <a:pt x="7428" y="4412"/>
                    <a:pt x="9113" y="6097"/>
                    <a:pt x="11247" y="6771"/>
                  </a:cubicBezTo>
                  <a:cubicBezTo>
                    <a:pt x="9193" y="7413"/>
                    <a:pt x="7573" y="8969"/>
                    <a:pt x="6851" y="10990"/>
                  </a:cubicBezTo>
                  <a:lnTo>
                    <a:pt x="7492" y="10990"/>
                  </a:lnTo>
                  <a:cubicBezTo>
                    <a:pt x="8391" y="8696"/>
                    <a:pt x="10621" y="7060"/>
                    <a:pt x="13220" y="7060"/>
                  </a:cubicBezTo>
                  <a:cubicBezTo>
                    <a:pt x="13380" y="7060"/>
                    <a:pt x="13525" y="6931"/>
                    <a:pt x="13525" y="6771"/>
                  </a:cubicBezTo>
                  <a:cubicBezTo>
                    <a:pt x="13525" y="6610"/>
                    <a:pt x="13380" y="6466"/>
                    <a:pt x="13220" y="6466"/>
                  </a:cubicBezTo>
                  <a:cubicBezTo>
                    <a:pt x="9819" y="6466"/>
                    <a:pt x="7075" y="3691"/>
                    <a:pt x="7075" y="305"/>
                  </a:cubicBezTo>
                  <a:cubicBezTo>
                    <a:pt x="7075" y="145"/>
                    <a:pt x="6931" y="1"/>
                    <a:pt x="6770"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4"/>
            <p:cNvSpPr/>
            <p:nvPr/>
          </p:nvSpPr>
          <p:spPr>
            <a:xfrm>
              <a:off x="235300" y="2602000"/>
              <a:ext cx="516225" cy="544300"/>
            </a:xfrm>
            <a:custGeom>
              <a:rect b="b" l="l" r="r" t="t"/>
              <a:pathLst>
                <a:path extrusionOk="0" h="21772" w="20649">
                  <a:moveTo>
                    <a:pt x="9755" y="2840"/>
                  </a:moveTo>
                  <a:cubicBezTo>
                    <a:pt x="10718" y="6819"/>
                    <a:pt x="13830" y="9947"/>
                    <a:pt x="17809" y="10894"/>
                  </a:cubicBezTo>
                  <a:cubicBezTo>
                    <a:pt x="13830" y="11856"/>
                    <a:pt x="10702" y="14953"/>
                    <a:pt x="9755" y="18932"/>
                  </a:cubicBezTo>
                  <a:cubicBezTo>
                    <a:pt x="8793" y="14953"/>
                    <a:pt x="5696" y="11824"/>
                    <a:pt x="1717" y="10894"/>
                  </a:cubicBezTo>
                  <a:cubicBezTo>
                    <a:pt x="5696" y="9947"/>
                    <a:pt x="8825" y="6819"/>
                    <a:pt x="9755" y="2840"/>
                  </a:cubicBezTo>
                  <a:close/>
                  <a:moveTo>
                    <a:pt x="9755" y="0"/>
                  </a:moveTo>
                  <a:cubicBezTo>
                    <a:pt x="9595" y="0"/>
                    <a:pt x="9466" y="129"/>
                    <a:pt x="9466" y="289"/>
                  </a:cubicBezTo>
                  <a:cubicBezTo>
                    <a:pt x="9466" y="5696"/>
                    <a:pt x="5295" y="10140"/>
                    <a:pt x="1" y="10541"/>
                  </a:cubicBezTo>
                  <a:lnTo>
                    <a:pt x="1" y="11231"/>
                  </a:lnTo>
                  <a:cubicBezTo>
                    <a:pt x="5295" y="11648"/>
                    <a:pt x="9466" y="16076"/>
                    <a:pt x="9466" y="21466"/>
                  </a:cubicBezTo>
                  <a:cubicBezTo>
                    <a:pt x="9466" y="21643"/>
                    <a:pt x="9595" y="21771"/>
                    <a:pt x="9755" y="21771"/>
                  </a:cubicBezTo>
                  <a:cubicBezTo>
                    <a:pt x="9916" y="21771"/>
                    <a:pt x="10060" y="21643"/>
                    <a:pt x="10060" y="21466"/>
                  </a:cubicBezTo>
                  <a:cubicBezTo>
                    <a:pt x="10060" y="15803"/>
                    <a:pt x="14664" y="11183"/>
                    <a:pt x="20344" y="11183"/>
                  </a:cubicBezTo>
                  <a:cubicBezTo>
                    <a:pt x="20504" y="11183"/>
                    <a:pt x="20649" y="11038"/>
                    <a:pt x="20649" y="10878"/>
                  </a:cubicBezTo>
                  <a:cubicBezTo>
                    <a:pt x="20649" y="10717"/>
                    <a:pt x="20504" y="10589"/>
                    <a:pt x="20344" y="10589"/>
                  </a:cubicBezTo>
                  <a:cubicBezTo>
                    <a:pt x="14680" y="10589"/>
                    <a:pt x="10060" y="5968"/>
                    <a:pt x="10060" y="289"/>
                  </a:cubicBezTo>
                  <a:cubicBezTo>
                    <a:pt x="10060" y="129"/>
                    <a:pt x="9916" y="0"/>
                    <a:pt x="9755"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4"/>
            <p:cNvSpPr/>
            <p:nvPr/>
          </p:nvSpPr>
          <p:spPr>
            <a:xfrm>
              <a:off x="823300" y="3406175"/>
              <a:ext cx="65000" cy="65000"/>
            </a:xfrm>
            <a:custGeom>
              <a:rect b="b" l="l" r="r" t="t"/>
              <a:pathLst>
                <a:path extrusionOk="0" h="2600" w="2600">
                  <a:moveTo>
                    <a:pt x="1300" y="626"/>
                  </a:moveTo>
                  <a:cubicBezTo>
                    <a:pt x="1701" y="626"/>
                    <a:pt x="2006" y="947"/>
                    <a:pt x="2006" y="1316"/>
                  </a:cubicBezTo>
                  <a:cubicBezTo>
                    <a:pt x="2006" y="1701"/>
                    <a:pt x="1701" y="2022"/>
                    <a:pt x="1300" y="2022"/>
                  </a:cubicBezTo>
                  <a:cubicBezTo>
                    <a:pt x="899" y="2022"/>
                    <a:pt x="594" y="1701"/>
                    <a:pt x="594" y="1316"/>
                  </a:cubicBezTo>
                  <a:cubicBezTo>
                    <a:pt x="594" y="915"/>
                    <a:pt x="915" y="626"/>
                    <a:pt x="1300" y="626"/>
                  </a:cubicBezTo>
                  <a:close/>
                  <a:moveTo>
                    <a:pt x="1300" y="0"/>
                  </a:moveTo>
                  <a:cubicBezTo>
                    <a:pt x="578" y="0"/>
                    <a:pt x="0" y="578"/>
                    <a:pt x="0" y="1300"/>
                  </a:cubicBezTo>
                  <a:cubicBezTo>
                    <a:pt x="0" y="2022"/>
                    <a:pt x="578" y="2599"/>
                    <a:pt x="1300" y="2599"/>
                  </a:cubicBezTo>
                  <a:cubicBezTo>
                    <a:pt x="2022" y="2599"/>
                    <a:pt x="2599" y="2022"/>
                    <a:pt x="2599" y="1300"/>
                  </a:cubicBezTo>
                  <a:cubicBezTo>
                    <a:pt x="2599" y="578"/>
                    <a:pt x="2022" y="0"/>
                    <a:pt x="1300"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4"/>
            <p:cNvSpPr/>
            <p:nvPr/>
          </p:nvSpPr>
          <p:spPr>
            <a:xfrm>
              <a:off x="2887700" y="3447075"/>
              <a:ext cx="65800" cy="65400"/>
            </a:xfrm>
            <a:custGeom>
              <a:rect b="b" l="l" r="r" t="t"/>
              <a:pathLst>
                <a:path extrusionOk="0" h="2616" w="2632">
                  <a:moveTo>
                    <a:pt x="1316" y="627"/>
                  </a:moveTo>
                  <a:cubicBezTo>
                    <a:pt x="1717" y="627"/>
                    <a:pt x="2006" y="947"/>
                    <a:pt x="2006" y="1332"/>
                  </a:cubicBezTo>
                  <a:cubicBezTo>
                    <a:pt x="2038" y="1718"/>
                    <a:pt x="1717" y="2038"/>
                    <a:pt x="1316" y="2038"/>
                  </a:cubicBezTo>
                  <a:cubicBezTo>
                    <a:pt x="915" y="2038"/>
                    <a:pt x="610" y="1718"/>
                    <a:pt x="610" y="1332"/>
                  </a:cubicBezTo>
                  <a:cubicBezTo>
                    <a:pt x="610" y="931"/>
                    <a:pt x="931" y="627"/>
                    <a:pt x="1316" y="627"/>
                  </a:cubicBezTo>
                  <a:close/>
                  <a:moveTo>
                    <a:pt x="1316" y="1"/>
                  </a:moveTo>
                  <a:cubicBezTo>
                    <a:pt x="594" y="1"/>
                    <a:pt x="0" y="578"/>
                    <a:pt x="0" y="1316"/>
                  </a:cubicBezTo>
                  <a:cubicBezTo>
                    <a:pt x="0" y="2038"/>
                    <a:pt x="594" y="2616"/>
                    <a:pt x="1316" y="2616"/>
                  </a:cubicBezTo>
                  <a:cubicBezTo>
                    <a:pt x="2038" y="2616"/>
                    <a:pt x="2615" y="2038"/>
                    <a:pt x="2615" y="1316"/>
                  </a:cubicBezTo>
                  <a:cubicBezTo>
                    <a:pt x="2631" y="611"/>
                    <a:pt x="2038" y="1"/>
                    <a:pt x="1316"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4"/>
            <p:cNvSpPr/>
            <p:nvPr/>
          </p:nvSpPr>
          <p:spPr>
            <a:xfrm>
              <a:off x="5237650" y="3897500"/>
              <a:ext cx="65800" cy="42550"/>
            </a:xfrm>
            <a:custGeom>
              <a:rect b="b" l="l" r="r" t="t"/>
              <a:pathLst>
                <a:path extrusionOk="0" h="1702" w="2632">
                  <a:moveTo>
                    <a:pt x="1300" y="1"/>
                  </a:moveTo>
                  <a:cubicBezTo>
                    <a:pt x="578" y="1"/>
                    <a:pt x="1" y="578"/>
                    <a:pt x="1" y="1300"/>
                  </a:cubicBezTo>
                  <a:cubicBezTo>
                    <a:pt x="1" y="1445"/>
                    <a:pt x="17" y="1589"/>
                    <a:pt x="65" y="1701"/>
                  </a:cubicBezTo>
                  <a:lnTo>
                    <a:pt x="723" y="1701"/>
                  </a:lnTo>
                  <a:cubicBezTo>
                    <a:pt x="642" y="1589"/>
                    <a:pt x="610" y="1445"/>
                    <a:pt x="610" y="1300"/>
                  </a:cubicBezTo>
                  <a:cubicBezTo>
                    <a:pt x="610" y="899"/>
                    <a:pt x="931" y="594"/>
                    <a:pt x="1300" y="594"/>
                  </a:cubicBezTo>
                  <a:cubicBezTo>
                    <a:pt x="1701" y="594"/>
                    <a:pt x="2006" y="915"/>
                    <a:pt x="2006" y="1300"/>
                  </a:cubicBezTo>
                  <a:cubicBezTo>
                    <a:pt x="2006" y="1445"/>
                    <a:pt x="1958" y="1589"/>
                    <a:pt x="1878" y="1701"/>
                  </a:cubicBezTo>
                  <a:lnTo>
                    <a:pt x="2552" y="1701"/>
                  </a:lnTo>
                  <a:cubicBezTo>
                    <a:pt x="2584" y="1589"/>
                    <a:pt x="2600" y="1445"/>
                    <a:pt x="2600" y="1300"/>
                  </a:cubicBezTo>
                  <a:cubicBezTo>
                    <a:pt x="2632" y="578"/>
                    <a:pt x="2054" y="1"/>
                    <a:pt x="1300"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4"/>
            <p:cNvSpPr/>
            <p:nvPr/>
          </p:nvSpPr>
          <p:spPr>
            <a:xfrm>
              <a:off x="5783525" y="3623550"/>
              <a:ext cx="65400" cy="65425"/>
            </a:xfrm>
            <a:custGeom>
              <a:rect b="b" l="l" r="r" t="t"/>
              <a:pathLst>
                <a:path extrusionOk="0" h="2617" w="2616">
                  <a:moveTo>
                    <a:pt x="1300" y="627"/>
                  </a:moveTo>
                  <a:cubicBezTo>
                    <a:pt x="1701" y="627"/>
                    <a:pt x="2006" y="948"/>
                    <a:pt x="2006" y="1333"/>
                  </a:cubicBezTo>
                  <a:cubicBezTo>
                    <a:pt x="2006" y="1718"/>
                    <a:pt x="1685" y="2039"/>
                    <a:pt x="1300" y="2039"/>
                  </a:cubicBezTo>
                  <a:cubicBezTo>
                    <a:pt x="899" y="2039"/>
                    <a:pt x="610" y="1718"/>
                    <a:pt x="610" y="1333"/>
                  </a:cubicBezTo>
                  <a:cubicBezTo>
                    <a:pt x="610" y="932"/>
                    <a:pt x="931" y="627"/>
                    <a:pt x="1300" y="627"/>
                  </a:cubicBezTo>
                  <a:close/>
                  <a:moveTo>
                    <a:pt x="1300" y="1"/>
                  </a:moveTo>
                  <a:cubicBezTo>
                    <a:pt x="594" y="1"/>
                    <a:pt x="1" y="595"/>
                    <a:pt x="1" y="1317"/>
                  </a:cubicBezTo>
                  <a:cubicBezTo>
                    <a:pt x="1" y="2039"/>
                    <a:pt x="594" y="2616"/>
                    <a:pt x="1300" y="2616"/>
                  </a:cubicBezTo>
                  <a:cubicBezTo>
                    <a:pt x="2022" y="2616"/>
                    <a:pt x="2616" y="2039"/>
                    <a:pt x="2616" y="1317"/>
                  </a:cubicBezTo>
                  <a:cubicBezTo>
                    <a:pt x="2616" y="595"/>
                    <a:pt x="2038" y="1"/>
                    <a:pt x="1300"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4"/>
            <p:cNvSpPr/>
            <p:nvPr/>
          </p:nvSpPr>
          <p:spPr>
            <a:xfrm>
              <a:off x="1723325" y="3715400"/>
              <a:ext cx="49375" cy="87075"/>
            </a:xfrm>
            <a:custGeom>
              <a:rect b="b" l="l" r="r" t="t"/>
              <a:pathLst>
                <a:path extrusionOk="0" h="3483" w="1975">
                  <a:moveTo>
                    <a:pt x="931" y="643"/>
                  </a:moveTo>
                  <a:lnTo>
                    <a:pt x="931" y="1493"/>
                  </a:lnTo>
                  <a:cubicBezTo>
                    <a:pt x="803" y="1445"/>
                    <a:pt x="691" y="1381"/>
                    <a:pt x="611" y="1300"/>
                  </a:cubicBezTo>
                  <a:cubicBezTo>
                    <a:pt x="530" y="1252"/>
                    <a:pt x="498" y="1140"/>
                    <a:pt x="498" y="1028"/>
                  </a:cubicBezTo>
                  <a:cubicBezTo>
                    <a:pt x="498" y="899"/>
                    <a:pt x="530" y="803"/>
                    <a:pt x="611" y="739"/>
                  </a:cubicBezTo>
                  <a:cubicBezTo>
                    <a:pt x="691" y="691"/>
                    <a:pt x="787" y="643"/>
                    <a:pt x="931" y="643"/>
                  </a:cubicBezTo>
                  <a:close/>
                  <a:moveTo>
                    <a:pt x="1076" y="1942"/>
                  </a:moveTo>
                  <a:cubicBezTo>
                    <a:pt x="1220" y="1990"/>
                    <a:pt x="1333" y="2055"/>
                    <a:pt x="1413" y="2135"/>
                  </a:cubicBezTo>
                  <a:cubicBezTo>
                    <a:pt x="1493" y="2215"/>
                    <a:pt x="1541" y="2295"/>
                    <a:pt x="1541" y="2407"/>
                  </a:cubicBezTo>
                  <a:cubicBezTo>
                    <a:pt x="1541" y="2504"/>
                    <a:pt x="1493" y="2616"/>
                    <a:pt x="1413" y="2696"/>
                  </a:cubicBezTo>
                  <a:cubicBezTo>
                    <a:pt x="1333" y="2776"/>
                    <a:pt x="1220" y="2809"/>
                    <a:pt x="1076" y="2809"/>
                  </a:cubicBezTo>
                  <a:lnTo>
                    <a:pt x="1076" y="1942"/>
                  </a:lnTo>
                  <a:close/>
                  <a:moveTo>
                    <a:pt x="915" y="1"/>
                  </a:moveTo>
                  <a:lnTo>
                    <a:pt x="915" y="338"/>
                  </a:lnTo>
                  <a:cubicBezTo>
                    <a:pt x="739" y="338"/>
                    <a:pt x="578" y="386"/>
                    <a:pt x="434" y="434"/>
                  </a:cubicBezTo>
                  <a:cubicBezTo>
                    <a:pt x="290" y="498"/>
                    <a:pt x="193" y="595"/>
                    <a:pt x="113" y="707"/>
                  </a:cubicBezTo>
                  <a:cubicBezTo>
                    <a:pt x="33" y="819"/>
                    <a:pt x="1" y="948"/>
                    <a:pt x="1" y="1076"/>
                  </a:cubicBezTo>
                  <a:cubicBezTo>
                    <a:pt x="1" y="1268"/>
                    <a:pt x="33" y="1397"/>
                    <a:pt x="113" y="1525"/>
                  </a:cubicBezTo>
                  <a:cubicBezTo>
                    <a:pt x="193" y="1621"/>
                    <a:pt x="290" y="1702"/>
                    <a:pt x="418" y="1766"/>
                  </a:cubicBezTo>
                  <a:cubicBezTo>
                    <a:pt x="530" y="1798"/>
                    <a:pt x="691" y="1862"/>
                    <a:pt x="899" y="1942"/>
                  </a:cubicBezTo>
                  <a:lnTo>
                    <a:pt x="899" y="2825"/>
                  </a:lnTo>
                  <a:cubicBezTo>
                    <a:pt x="771" y="2809"/>
                    <a:pt x="675" y="2744"/>
                    <a:pt x="595" y="2664"/>
                  </a:cubicBezTo>
                  <a:cubicBezTo>
                    <a:pt x="514" y="2584"/>
                    <a:pt x="466" y="2488"/>
                    <a:pt x="466" y="2391"/>
                  </a:cubicBezTo>
                  <a:lnTo>
                    <a:pt x="1" y="2391"/>
                  </a:lnTo>
                  <a:cubicBezTo>
                    <a:pt x="17" y="2600"/>
                    <a:pt x="97" y="2792"/>
                    <a:pt x="274" y="2921"/>
                  </a:cubicBezTo>
                  <a:cubicBezTo>
                    <a:pt x="434" y="3065"/>
                    <a:pt x="659" y="3145"/>
                    <a:pt x="915" y="3161"/>
                  </a:cubicBezTo>
                  <a:lnTo>
                    <a:pt x="915" y="3482"/>
                  </a:lnTo>
                  <a:lnTo>
                    <a:pt x="1060" y="3482"/>
                  </a:lnTo>
                  <a:lnTo>
                    <a:pt x="1060" y="3161"/>
                  </a:lnTo>
                  <a:cubicBezTo>
                    <a:pt x="1252" y="3161"/>
                    <a:pt x="1429" y="3129"/>
                    <a:pt x="1557" y="3065"/>
                  </a:cubicBezTo>
                  <a:cubicBezTo>
                    <a:pt x="1702" y="2985"/>
                    <a:pt x="1798" y="2905"/>
                    <a:pt x="1878" y="2792"/>
                  </a:cubicBezTo>
                  <a:cubicBezTo>
                    <a:pt x="1958" y="2664"/>
                    <a:pt x="1974" y="2552"/>
                    <a:pt x="1974" y="2407"/>
                  </a:cubicBezTo>
                  <a:cubicBezTo>
                    <a:pt x="1974" y="2231"/>
                    <a:pt x="1942" y="2087"/>
                    <a:pt x="1862" y="1990"/>
                  </a:cubicBezTo>
                  <a:cubicBezTo>
                    <a:pt x="1782" y="1878"/>
                    <a:pt x="1718" y="1766"/>
                    <a:pt x="1605" y="1734"/>
                  </a:cubicBezTo>
                  <a:cubicBezTo>
                    <a:pt x="1477" y="1669"/>
                    <a:pt x="1333" y="1621"/>
                    <a:pt x="1156" y="1573"/>
                  </a:cubicBezTo>
                  <a:lnTo>
                    <a:pt x="1076" y="1541"/>
                  </a:lnTo>
                  <a:lnTo>
                    <a:pt x="1076" y="675"/>
                  </a:lnTo>
                  <a:cubicBezTo>
                    <a:pt x="1204" y="707"/>
                    <a:pt x="1284" y="739"/>
                    <a:pt x="1333" y="819"/>
                  </a:cubicBezTo>
                  <a:cubicBezTo>
                    <a:pt x="1397" y="883"/>
                    <a:pt x="1445" y="980"/>
                    <a:pt x="1461" y="1060"/>
                  </a:cubicBezTo>
                  <a:lnTo>
                    <a:pt x="1942" y="1060"/>
                  </a:lnTo>
                  <a:cubicBezTo>
                    <a:pt x="1926" y="867"/>
                    <a:pt x="1814" y="675"/>
                    <a:pt x="1685" y="562"/>
                  </a:cubicBezTo>
                  <a:cubicBezTo>
                    <a:pt x="1525" y="418"/>
                    <a:pt x="1316" y="354"/>
                    <a:pt x="1060" y="338"/>
                  </a:cubicBezTo>
                  <a:lnTo>
                    <a:pt x="106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4"/>
            <p:cNvSpPr/>
            <p:nvPr/>
          </p:nvSpPr>
          <p:spPr>
            <a:xfrm>
              <a:off x="1672000" y="3682525"/>
              <a:ext cx="154450" cy="154450"/>
            </a:xfrm>
            <a:custGeom>
              <a:rect b="b" l="l" r="r" t="t"/>
              <a:pathLst>
                <a:path extrusionOk="0" h="6178" w="6178">
                  <a:moveTo>
                    <a:pt x="3081" y="594"/>
                  </a:moveTo>
                  <a:cubicBezTo>
                    <a:pt x="4444" y="594"/>
                    <a:pt x="5567" y="1717"/>
                    <a:pt x="5567" y="3081"/>
                  </a:cubicBezTo>
                  <a:cubicBezTo>
                    <a:pt x="5567" y="4444"/>
                    <a:pt x="4460" y="5567"/>
                    <a:pt x="3081" y="5567"/>
                  </a:cubicBezTo>
                  <a:cubicBezTo>
                    <a:pt x="1701" y="5567"/>
                    <a:pt x="610" y="4444"/>
                    <a:pt x="610" y="3081"/>
                  </a:cubicBezTo>
                  <a:cubicBezTo>
                    <a:pt x="610" y="1717"/>
                    <a:pt x="1733" y="594"/>
                    <a:pt x="3081" y="594"/>
                  </a:cubicBezTo>
                  <a:close/>
                  <a:moveTo>
                    <a:pt x="3081" y="0"/>
                  </a:moveTo>
                  <a:cubicBezTo>
                    <a:pt x="1380" y="0"/>
                    <a:pt x="0" y="1380"/>
                    <a:pt x="0" y="3081"/>
                  </a:cubicBezTo>
                  <a:cubicBezTo>
                    <a:pt x="0" y="4781"/>
                    <a:pt x="1380" y="6177"/>
                    <a:pt x="3081" y="6177"/>
                  </a:cubicBezTo>
                  <a:cubicBezTo>
                    <a:pt x="4797" y="6177"/>
                    <a:pt x="6177" y="4781"/>
                    <a:pt x="6177" y="3081"/>
                  </a:cubicBezTo>
                  <a:cubicBezTo>
                    <a:pt x="6177" y="1380"/>
                    <a:pt x="4797" y="0"/>
                    <a:pt x="3081"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4"/>
            <p:cNvSpPr/>
            <p:nvPr/>
          </p:nvSpPr>
          <p:spPr>
            <a:xfrm>
              <a:off x="1639500" y="3649625"/>
              <a:ext cx="219425" cy="219825"/>
            </a:xfrm>
            <a:custGeom>
              <a:rect b="b" l="l" r="r" t="t"/>
              <a:pathLst>
                <a:path extrusionOk="0" h="8793" w="8777">
                  <a:moveTo>
                    <a:pt x="4381" y="594"/>
                  </a:moveTo>
                  <a:cubicBezTo>
                    <a:pt x="6466" y="594"/>
                    <a:pt x="8183" y="2295"/>
                    <a:pt x="8183" y="4381"/>
                  </a:cubicBezTo>
                  <a:cubicBezTo>
                    <a:pt x="8183" y="6466"/>
                    <a:pt x="6482" y="8167"/>
                    <a:pt x="4381" y="8167"/>
                  </a:cubicBezTo>
                  <a:cubicBezTo>
                    <a:pt x="2311" y="8167"/>
                    <a:pt x="594" y="6466"/>
                    <a:pt x="594" y="4381"/>
                  </a:cubicBezTo>
                  <a:cubicBezTo>
                    <a:pt x="594" y="2295"/>
                    <a:pt x="2311" y="594"/>
                    <a:pt x="4381" y="594"/>
                  </a:cubicBezTo>
                  <a:close/>
                  <a:moveTo>
                    <a:pt x="4381" y="1"/>
                  </a:moveTo>
                  <a:cubicBezTo>
                    <a:pt x="1958" y="1"/>
                    <a:pt x="1" y="1974"/>
                    <a:pt x="1" y="4397"/>
                  </a:cubicBezTo>
                  <a:cubicBezTo>
                    <a:pt x="1" y="6819"/>
                    <a:pt x="1958" y="8793"/>
                    <a:pt x="4381" y="8793"/>
                  </a:cubicBezTo>
                  <a:cubicBezTo>
                    <a:pt x="6819" y="8793"/>
                    <a:pt x="8777" y="6819"/>
                    <a:pt x="8777" y="4397"/>
                  </a:cubicBezTo>
                  <a:cubicBezTo>
                    <a:pt x="8777" y="1974"/>
                    <a:pt x="6787" y="1"/>
                    <a:pt x="4381"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4"/>
            <p:cNvSpPr/>
            <p:nvPr/>
          </p:nvSpPr>
          <p:spPr>
            <a:xfrm>
              <a:off x="1477875" y="3591475"/>
              <a:ext cx="542700" cy="348575"/>
            </a:xfrm>
            <a:custGeom>
              <a:rect b="b" l="l" r="r" t="t"/>
              <a:pathLst>
                <a:path extrusionOk="0" h="13943" w="21708">
                  <a:moveTo>
                    <a:pt x="18162" y="610"/>
                  </a:moveTo>
                  <a:cubicBezTo>
                    <a:pt x="19782" y="610"/>
                    <a:pt x="21097" y="1926"/>
                    <a:pt x="21097" y="3562"/>
                  </a:cubicBezTo>
                  <a:lnTo>
                    <a:pt x="21097" y="12065"/>
                  </a:lnTo>
                  <a:lnTo>
                    <a:pt x="610" y="12065"/>
                  </a:lnTo>
                  <a:lnTo>
                    <a:pt x="610" y="3562"/>
                  </a:lnTo>
                  <a:cubicBezTo>
                    <a:pt x="610" y="1926"/>
                    <a:pt x="1926" y="610"/>
                    <a:pt x="3562" y="610"/>
                  </a:cubicBezTo>
                  <a:close/>
                  <a:moveTo>
                    <a:pt x="3562" y="1"/>
                  </a:moveTo>
                  <a:cubicBezTo>
                    <a:pt x="1589" y="1"/>
                    <a:pt x="0" y="1589"/>
                    <a:pt x="0" y="3562"/>
                  </a:cubicBezTo>
                  <a:lnTo>
                    <a:pt x="0" y="12627"/>
                  </a:lnTo>
                  <a:cubicBezTo>
                    <a:pt x="0" y="13076"/>
                    <a:pt x="113" y="13541"/>
                    <a:pt x="273" y="13942"/>
                  </a:cubicBezTo>
                  <a:lnTo>
                    <a:pt x="931" y="13942"/>
                  </a:lnTo>
                  <a:cubicBezTo>
                    <a:pt x="722" y="13557"/>
                    <a:pt x="610" y="13124"/>
                    <a:pt x="610" y="12659"/>
                  </a:cubicBezTo>
                  <a:lnTo>
                    <a:pt x="21097" y="12659"/>
                  </a:lnTo>
                  <a:cubicBezTo>
                    <a:pt x="21097" y="13124"/>
                    <a:pt x="20985" y="13557"/>
                    <a:pt x="20777" y="13942"/>
                  </a:cubicBezTo>
                  <a:lnTo>
                    <a:pt x="21450" y="13942"/>
                  </a:lnTo>
                  <a:cubicBezTo>
                    <a:pt x="21611" y="13541"/>
                    <a:pt x="21707" y="13076"/>
                    <a:pt x="21707" y="12627"/>
                  </a:cubicBezTo>
                  <a:lnTo>
                    <a:pt x="21707" y="3562"/>
                  </a:lnTo>
                  <a:cubicBezTo>
                    <a:pt x="21707" y="1589"/>
                    <a:pt x="20119" y="1"/>
                    <a:pt x="18162"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4"/>
            <p:cNvSpPr/>
            <p:nvPr/>
          </p:nvSpPr>
          <p:spPr>
            <a:xfrm>
              <a:off x="1733375" y="3925975"/>
              <a:ext cx="31700" cy="14475"/>
            </a:xfrm>
            <a:custGeom>
              <a:rect b="b" l="l" r="r" t="t"/>
              <a:pathLst>
                <a:path extrusionOk="0" h="579" w="1268">
                  <a:moveTo>
                    <a:pt x="626" y="1"/>
                  </a:moveTo>
                  <a:cubicBezTo>
                    <a:pt x="289" y="1"/>
                    <a:pt x="32" y="257"/>
                    <a:pt x="0" y="578"/>
                  </a:cubicBezTo>
                  <a:lnTo>
                    <a:pt x="1267" y="578"/>
                  </a:lnTo>
                  <a:cubicBezTo>
                    <a:pt x="1235" y="241"/>
                    <a:pt x="963" y="1"/>
                    <a:pt x="626"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4"/>
            <p:cNvSpPr/>
            <p:nvPr/>
          </p:nvSpPr>
          <p:spPr>
            <a:xfrm>
              <a:off x="6509500" y="2688625"/>
              <a:ext cx="38125" cy="67425"/>
            </a:xfrm>
            <a:custGeom>
              <a:rect b="b" l="l" r="r" t="t"/>
              <a:pathLst>
                <a:path extrusionOk="0" h="2697" w="1525">
                  <a:moveTo>
                    <a:pt x="690" y="530"/>
                  </a:moveTo>
                  <a:lnTo>
                    <a:pt x="690" y="1172"/>
                  </a:lnTo>
                  <a:cubicBezTo>
                    <a:pt x="594" y="1124"/>
                    <a:pt x="482" y="1092"/>
                    <a:pt x="434" y="1027"/>
                  </a:cubicBezTo>
                  <a:cubicBezTo>
                    <a:pt x="369" y="963"/>
                    <a:pt x="337" y="899"/>
                    <a:pt x="337" y="819"/>
                  </a:cubicBezTo>
                  <a:cubicBezTo>
                    <a:pt x="337" y="723"/>
                    <a:pt x="386" y="658"/>
                    <a:pt x="450" y="610"/>
                  </a:cubicBezTo>
                  <a:cubicBezTo>
                    <a:pt x="498" y="546"/>
                    <a:pt x="594" y="530"/>
                    <a:pt x="690" y="530"/>
                  </a:cubicBezTo>
                  <a:close/>
                  <a:moveTo>
                    <a:pt x="787" y="1509"/>
                  </a:moveTo>
                  <a:cubicBezTo>
                    <a:pt x="899" y="1541"/>
                    <a:pt x="995" y="1589"/>
                    <a:pt x="1043" y="1653"/>
                  </a:cubicBezTo>
                  <a:cubicBezTo>
                    <a:pt x="1107" y="1701"/>
                    <a:pt x="1140" y="1765"/>
                    <a:pt x="1140" y="1862"/>
                  </a:cubicBezTo>
                  <a:cubicBezTo>
                    <a:pt x="1124" y="1942"/>
                    <a:pt x="1107" y="2022"/>
                    <a:pt x="1043" y="2086"/>
                  </a:cubicBezTo>
                  <a:cubicBezTo>
                    <a:pt x="995" y="2151"/>
                    <a:pt x="899" y="2167"/>
                    <a:pt x="787" y="2167"/>
                  </a:cubicBezTo>
                  <a:lnTo>
                    <a:pt x="787" y="1509"/>
                  </a:lnTo>
                  <a:close/>
                  <a:moveTo>
                    <a:pt x="690" y="1"/>
                  </a:moveTo>
                  <a:lnTo>
                    <a:pt x="690" y="257"/>
                  </a:lnTo>
                  <a:cubicBezTo>
                    <a:pt x="546" y="257"/>
                    <a:pt x="434" y="289"/>
                    <a:pt x="321" y="338"/>
                  </a:cubicBezTo>
                  <a:cubicBezTo>
                    <a:pt x="225" y="386"/>
                    <a:pt x="145" y="466"/>
                    <a:pt x="81" y="546"/>
                  </a:cubicBezTo>
                  <a:cubicBezTo>
                    <a:pt x="33" y="626"/>
                    <a:pt x="0" y="723"/>
                    <a:pt x="0" y="851"/>
                  </a:cubicBezTo>
                  <a:cubicBezTo>
                    <a:pt x="0" y="979"/>
                    <a:pt x="49" y="1092"/>
                    <a:pt x="97" y="1188"/>
                  </a:cubicBezTo>
                  <a:cubicBezTo>
                    <a:pt x="161" y="1268"/>
                    <a:pt x="241" y="1332"/>
                    <a:pt x="321" y="1364"/>
                  </a:cubicBezTo>
                  <a:cubicBezTo>
                    <a:pt x="402" y="1413"/>
                    <a:pt x="546" y="1445"/>
                    <a:pt x="706" y="1509"/>
                  </a:cubicBezTo>
                  <a:lnTo>
                    <a:pt x="706" y="2183"/>
                  </a:lnTo>
                  <a:cubicBezTo>
                    <a:pt x="610" y="2167"/>
                    <a:pt x="530" y="2134"/>
                    <a:pt x="466" y="2070"/>
                  </a:cubicBezTo>
                  <a:cubicBezTo>
                    <a:pt x="402" y="2006"/>
                    <a:pt x="386" y="1926"/>
                    <a:pt x="369" y="1846"/>
                  </a:cubicBezTo>
                  <a:lnTo>
                    <a:pt x="0" y="1846"/>
                  </a:lnTo>
                  <a:cubicBezTo>
                    <a:pt x="17" y="2006"/>
                    <a:pt x="81" y="2151"/>
                    <a:pt x="225" y="2263"/>
                  </a:cubicBezTo>
                  <a:cubicBezTo>
                    <a:pt x="337" y="2375"/>
                    <a:pt x="498" y="2455"/>
                    <a:pt x="706" y="2455"/>
                  </a:cubicBezTo>
                  <a:lnTo>
                    <a:pt x="706" y="2696"/>
                  </a:lnTo>
                  <a:lnTo>
                    <a:pt x="803" y="2696"/>
                  </a:lnTo>
                  <a:lnTo>
                    <a:pt x="803" y="2455"/>
                  </a:lnTo>
                  <a:cubicBezTo>
                    <a:pt x="963" y="2455"/>
                    <a:pt x="1091" y="2423"/>
                    <a:pt x="1204" y="2375"/>
                  </a:cubicBezTo>
                  <a:cubicBezTo>
                    <a:pt x="1300" y="2311"/>
                    <a:pt x="1396" y="2247"/>
                    <a:pt x="1444" y="2151"/>
                  </a:cubicBezTo>
                  <a:cubicBezTo>
                    <a:pt x="1509" y="2054"/>
                    <a:pt x="1525" y="1974"/>
                    <a:pt x="1525" y="1846"/>
                  </a:cubicBezTo>
                  <a:cubicBezTo>
                    <a:pt x="1525" y="1701"/>
                    <a:pt x="1493" y="1605"/>
                    <a:pt x="1428" y="1525"/>
                  </a:cubicBezTo>
                  <a:cubicBezTo>
                    <a:pt x="1348" y="1445"/>
                    <a:pt x="1268" y="1380"/>
                    <a:pt x="1188" y="1348"/>
                  </a:cubicBezTo>
                  <a:cubicBezTo>
                    <a:pt x="1107" y="1300"/>
                    <a:pt x="995" y="1268"/>
                    <a:pt x="851" y="1220"/>
                  </a:cubicBezTo>
                  <a:lnTo>
                    <a:pt x="787" y="1204"/>
                  </a:lnTo>
                  <a:lnTo>
                    <a:pt x="787" y="546"/>
                  </a:lnTo>
                  <a:cubicBezTo>
                    <a:pt x="867" y="562"/>
                    <a:pt x="947" y="610"/>
                    <a:pt x="995" y="642"/>
                  </a:cubicBezTo>
                  <a:cubicBezTo>
                    <a:pt x="1043" y="707"/>
                    <a:pt x="1075" y="771"/>
                    <a:pt x="1091" y="819"/>
                  </a:cubicBezTo>
                  <a:lnTo>
                    <a:pt x="1476" y="819"/>
                  </a:lnTo>
                  <a:cubicBezTo>
                    <a:pt x="1444" y="658"/>
                    <a:pt x="1396" y="546"/>
                    <a:pt x="1268" y="450"/>
                  </a:cubicBezTo>
                  <a:cubicBezTo>
                    <a:pt x="1156" y="338"/>
                    <a:pt x="995" y="289"/>
                    <a:pt x="787" y="257"/>
                  </a:cubicBezTo>
                  <a:lnTo>
                    <a:pt x="78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4"/>
            <p:cNvSpPr/>
            <p:nvPr/>
          </p:nvSpPr>
          <p:spPr>
            <a:xfrm>
              <a:off x="6466975" y="2661750"/>
              <a:ext cx="122375" cy="121975"/>
            </a:xfrm>
            <a:custGeom>
              <a:rect b="b" l="l" r="r" t="t"/>
              <a:pathLst>
                <a:path extrusionOk="0" h="4879" w="4895">
                  <a:moveTo>
                    <a:pt x="2439" y="610"/>
                  </a:moveTo>
                  <a:cubicBezTo>
                    <a:pt x="3466" y="610"/>
                    <a:pt x="4301" y="1445"/>
                    <a:pt x="4301" y="2455"/>
                  </a:cubicBezTo>
                  <a:cubicBezTo>
                    <a:pt x="4301" y="3466"/>
                    <a:pt x="3466" y="4300"/>
                    <a:pt x="2439" y="4300"/>
                  </a:cubicBezTo>
                  <a:cubicBezTo>
                    <a:pt x="1429" y="4300"/>
                    <a:pt x="594" y="3482"/>
                    <a:pt x="594" y="2455"/>
                  </a:cubicBezTo>
                  <a:cubicBezTo>
                    <a:pt x="594" y="1445"/>
                    <a:pt x="1429" y="610"/>
                    <a:pt x="2439" y="610"/>
                  </a:cubicBezTo>
                  <a:close/>
                  <a:moveTo>
                    <a:pt x="2439" y="1"/>
                  </a:moveTo>
                  <a:cubicBezTo>
                    <a:pt x="1108" y="1"/>
                    <a:pt x="1" y="1092"/>
                    <a:pt x="1" y="2439"/>
                  </a:cubicBezTo>
                  <a:cubicBezTo>
                    <a:pt x="1" y="3787"/>
                    <a:pt x="1108" y="4878"/>
                    <a:pt x="2439" y="4878"/>
                  </a:cubicBezTo>
                  <a:cubicBezTo>
                    <a:pt x="3787" y="4878"/>
                    <a:pt x="4894" y="3787"/>
                    <a:pt x="4894" y="2439"/>
                  </a:cubicBezTo>
                  <a:cubicBezTo>
                    <a:pt x="4894" y="1092"/>
                    <a:pt x="3819" y="1"/>
                    <a:pt x="2439"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4"/>
            <p:cNvSpPr/>
            <p:nvPr/>
          </p:nvSpPr>
          <p:spPr>
            <a:xfrm>
              <a:off x="6441725" y="2636900"/>
              <a:ext cx="172875" cy="172475"/>
            </a:xfrm>
            <a:custGeom>
              <a:rect b="b" l="l" r="r" t="t"/>
              <a:pathLst>
                <a:path extrusionOk="0" h="6899" w="6915">
                  <a:moveTo>
                    <a:pt x="3449" y="594"/>
                  </a:moveTo>
                  <a:cubicBezTo>
                    <a:pt x="5022" y="594"/>
                    <a:pt x="6305" y="1877"/>
                    <a:pt x="6305" y="3433"/>
                  </a:cubicBezTo>
                  <a:cubicBezTo>
                    <a:pt x="6305" y="5022"/>
                    <a:pt x="5022" y="6289"/>
                    <a:pt x="3449" y="6289"/>
                  </a:cubicBezTo>
                  <a:cubicBezTo>
                    <a:pt x="1893" y="6289"/>
                    <a:pt x="610" y="5006"/>
                    <a:pt x="610" y="3433"/>
                  </a:cubicBezTo>
                  <a:cubicBezTo>
                    <a:pt x="610" y="1877"/>
                    <a:pt x="1893" y="594"/>
                    <a:pt x="3449" y="594"/>
                  </a:cubicBezTo>
                  <a:close/>
                  <a:moveTo>
                    <a:pt x="3449" y="0"/>
                  </a:moveTo>
                  <a:cubicBezTo>
                    <a:pt x="1556" y="0"/>
                    <a:pt x="0" y="1556"/>
                    <a:pt x="0" y="3449"/>
                  </a:cubicBezTo>
                  <a:cubicBezTo>
                    <a:pt x="0" y="5359"/>
                    <a:pt x="1556" y="6899"/>
                    <a:pt x="3449" y="6899"/>
                  </a:cubicBezTo>
                  <a:cubicBezTo>
                    <a:pt x="5359" y="6899"/>
                    <a:pt x="6915" y="5359"/>
                    <a:pt x="6915" y="3449"/>
                  </a:cubicBezTo>
                  <a:cubicBezTo>
                    <a:pt x="6915" y="1556"/>
                    <a:pt x="5359" y="0"/>
                    <a:pt x="3449"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4"/>
            <p:cNvSpPr/>
            <p:nvPr/>
          </p:nvSpPr>
          <p:spPr>
            <a:xfrm>
              <a:off x="6317775" y="2591975"/>
              <a:ext cx="421175" cy="357775"/>
            </a:xfrm>
            <a:custGeom>
              <a:rect b="b" l="l" r="r" t="t"/>
              <a:pathLst>
                <a:path extrusionOk="0" h="14311" w="16847">
                  <a:moveTo>
                    <a:pt x="13285" y="594"/>
                  </a:moveTo>
                  <a:cubicBezTo>
                    <a:pt x="14905" y="594"/>
                    <a:pt x="16237" y="1925"/>
                    <a:pt x="16237" y="3546"/>
                  </a:cubicBezTo>
                  <a:lnTo>
                    <a:pt x="16237" y="9049"/>
                  </a:lnTo>
                  <a:cubicBezTo>
                    <a:pt x="16237" y="9129"/>
                    <a:pt x="16237" y="9209"/>
                    <a:pt x="16221" y="9289"/>
                  </a:cubicBezTo>
                  <a:lnTo>
                    <a:pt x="594" y="9289"/>
                  </a:lnTo>
                  <a:lnTo>
                    <a:pt x="594" y="9049"/>
                  </a:lnTo>
                  <a:lnTo>
                    <a:pt x="594" y="3546"/>
                  </a:lnTo>
                  <a:cubicBezTo>
                    <a:pt x="594" y="1925"/>
                    <a:pt x="1910" y="594"/>
                    <a:pt x="3546" y="594"/>
                  </a:cubicBezTo>
                  <a:close/>
                  <a:moveTo>
                    <a:pt x="16124" y="9883"/>
                  </a:moveTo>
                  <a:cubicBezTo>
                    <a:pt x="15755" y="11102"/>
                    <a:pt x="14632" y="11985"/>
                    <a:pt x="13285" y="11985"/>
                  </a:cubicBezTo>
                  <a:lnTo>
                    <a:pt x="3546" y="11985"/>
                  </a:lnTo>
                  <a:cubicBezTo>
                    <a:pt x="2199" y="11985"/>
                    <a:pt x="1076" y="11102"/>
                    <a:pt x="723" y="9883"/>
                  </a:cubicBezTo>
                  <a:close/>
                  <a:moveTo>
                    <a:pt x="9948" y="12594"/>
                  </a:moveTo>
                  <a:lnTo>
                    <a:pt x="9948" y="13637"/>
                  </a:lnTo>
                  <a:lnTo>
                    <a:pt x="6899" y="13637"/>
                  </a:lnTo>
                  <a:lnTo>
                    <a:pt x="6899" y="12594"/>
                  </a:lnTo>
                  <a:close/>
                  <a:moveTo>
                    <a:pt x="3546" y="0"/>
                  </a:moveTo>
                  <a:cubicBezTo>
                    <a:pt x="1573" y="0"/>
                    <a:pt x="1" y="1589"/>
                    <a:pt x="1" y="3546"/>
                  </a:cubicBezTo>
                  <a:lnTo>
                    <a:pt x="1" y="9049"/>
                  </a:lnTo>
                  <a:cubicBezTo>
                    <a:pt x="1" y="9177"/>
                    <a:pt x="17" y="9321"/>
                    <a:pt x="17" y="9466"/>
                  </a:cubicBezTo>
                  <a:cubicBezTo>
                    <a:pt x="1" y="9498"/>
                    <a:pt x="1" y="9546"/>
                    <a:pt x="1" y="9578"/>
                  </a:cubicBezTo>
                  <a:cubicBezTo>
                    <a:pt x="1" y="9658"/>
                    <a:pt x="33" y="9723"/>
                    <a:pt x="81" y="9787"/>
                  </a:cubicBezTo>
                  <a:cubicBezTo>
                    <a:pt x="418" y="11391"/>
                    <a:pt x="1846" y="12594"/>
                    <a:pt x="3546" y="12594"/>
                  </a:cubicBezTo>
                  <a:lnTo>
                    <a:pt x="6290" y="12594"/>
                  </a:lnTo>
                  <a:lnTo>
                    <a:pt x="6290" y="13717"/>
                  </a:lnTo>
                  <a:lnTo>
                    <a:pt x="5263" y="13717"/>
                  </a:lnTo>
                  <a:cubicBezTo>
                    <a:pt x="5103" y="13717"/>
                    <a:pt x="4974" y="13846"/>
                    <a:pt x="4974" y="14022"/>
                  </a:cubicBezTo>
                  <a:cubicBezTo>
                    <a:pt x="4974" y="14183"/>
                    <a:pt x="5103" y="14311"/>
                    <a:pt x="5263" y="14311"/>
                  </a:cubicBezTo>
                  <a:lnTo>
                    <a:pt x="11568" y="14311"/>
                  </a:lnTo>
                  <a:cubicBezTo>
                    <a:pt x="11728" y="14311"/>
                    <a:pt x="11873" y="14183"/>
                    <a:pt x="11873" y="14022"/>
                  </a:cubicBezTo>
                  <a:cubicBezTo>
                    <a:pt x="11873" y="13846"/>
                    <a:pt x="11728" y="13717"/>
                    <a:pt x="11568" y="13717"/>
                  </a:cubicBezTo>
                  <a:lnTo>
                    <a:pt x="10541" y="13717"/>
                  </a:lnTo>
                  <a:lnTo>
                    <a:pt x="10541" y="12594"/>
                  </a:lnTo>
                  <a:lnTo>
                    <a:pt x="13285" y="12594"/>
                  </a:lnTo>
                  <a:cubicBezTo>
                    <a:pt x="15001" y="12594"/>
                    <a:pt x="16413" y="11391"/>
                    <a:pt x="16766" y="9787"/>
                  </a:cubicBezTo>
                  <a:cubicBezTo>
                    <a:pt x="16798" y="9723"/>
                    <a:pt x="16846" y="9658"/>
                    <a:pt x="16846" y="9578"/>
                  </a:cubicBezTo>
                  <a:cubicBezTo>
                    <a:pt x="16846" y="9546"/>
                    <a:pt x="16846" y="9498"/>
                    <a:pt x="16814" y="9466"/>
                  </a:cubicBezTo>
                  <a:cubicBezTo>
                    <a:pt x="16846" y="9321"/>
                    <a:pt x="16846" y="9177"/>
                    <a:pt x="16846" y="9049"/>
                  </a:cubicBezTo>
                  <a:lnTo>
                    <a:pt x="16846" y="3546"/>
                  </a:lnTo>
                  <a:cubicBezTo>
                    <a:pt x="16846" y="1589"/>
                    <a:pt x="15258" y="0"/>
                    <a:pt x="13285"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4"/>
            <p:cNvSpPr/>
            <p:nvPr/>
          </p:nvSpPr>
          <p:spPr>
            <a:xfrm>
              <a:off x="6515125" y="2850675"/>
              <a:ext cx="26075" cy="26100"/>
            </a:xfrm>
            <a:custGeom>
              <a:rect b="b" l="l" r="r" t="t"/>
              <a:pathLst>
                <a:path extrusionOk="0" h="1044" w="1043">
                  <a:moveTo>
                    <a:pt x="513" y="0"/>
                  </a:moveTo>
                  <a:cubicBezTo>
                    <a:pt x="241" y="0"/>
                    <a:pt x="0" y="241"/>
                    <a:pt x="0" y="514"/>
                  </a:cubicBezTo>
                  <a:cubicBezTo>
                    <a:pt x="0" y="802"/>
                    <a:pt x="241" y="1043"/>
                    <a:pt x="513" y="1043"/>
                  </a:cubicBezTo>
                  <a:cubicBezTo>
                    <a:pt x="802" y="1043"/>
                    <a:pt x="1043" y="802"/>
                    <a:pt x="1043" y="514"/>
                  </a:cubicBezTo>
                  <a:cubicBezTo>
                    <a:pt x="1043" y="241"/>
                    <a:pt x="818" y="0"/>
                    <a:pt x="513"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4"/>
            <p:cNvSpPr/>
            <p:nvPr/>
          </p:nvSpPr>
          <p:spPr>
            <a:xfrm>
              <a:off x="2570025" y="3909625"/>
              <a:ext cx="48550" cy="30425"/>
            </a:xfrm>
            <a:custGeom>
              <a:rect b="b" l="l" r="r" t="t"/>
              <a:pathLst>
                <a:path extrusionOk="0" h="1217" w="1942">
                  <a:moveTo>
                    <a:pt x="597" y="1"/>
                  </a:moveTo>
                  <a:cubicBezTo>
                    <a:pt x="522" y="1"/>
                    <a:pt x="445" y="34"/>
                    <a:pt x="386" y="93"/>
                  </a:cubicBezTo>
                  <a:cubicBezTo>
                    <a:pt x="177" y="318"/>
                    <a:pt x="33" y="735"/>
                    <a:pt x="1" y="1216"/>
                  </a:cubicBezTo>
                  <a:lnTo>
                    <a:pt x="594" y="1216"/>
                  </a:lnTo>
                  <a:cubicBezTo>
                    <a:pt x="626" y="1120"/>
                    <a:pt x="626" y="1024"/>
                    <a:pt x="642" y="944"/>
                  </a:cubicBezTo>
                  <a:cubicBezTo>
                    <a:pt x="723" y="1024"/>
                    <a:pt x="819" y="1120"/>
                    <a:pt x="947" y="1216"/>
                  </a:cubicBezTo>
                  <a:lnTo>
                    <a:pt x="1942" y="1216"/>
                  </a:lnTo>
                  <a:cubicBezTo>
                    <a:pt x="1027" y="639"/>
                    <a:pt x="883" y="254"/>
                    <a:pt x="883" y="254"/>
                  </a:cubicBezTo>
                  <a:cubicBezTo>
                    <a:pt x="867" y="125"/>
                    <a:pt x="787" y="61"/>
                    <a:pt x="674" y="13"/>
                  </a:cubicBezTo>
                  <a:cubicBezTo>
                    <a:pt x="650" y="5"/>
                    <a:pt x="624" y="1"/>
                    <a:pt x="597"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4"/>
            <p:cNvSpPr/>
            <p:nvPr/>
          </p:nvSpPr>
          <p:spPr>
            <a:xfrm>
              <a:off x="2703200" y="3901525"/>
              <a:ext cx="163250" cy="39725"/>
            </a:xfrm>
            <a:custGeom>
              <a:rect b="b" l="l" r="r" t="t"/>
              <a:pathLst>
                <a:path extrusionOk="0" h="1589" w="6530">
                  <a:moveTo>
                    <a:pt x="2551" y="0"/>
                  </a:moveTo>
                  <a:cubicBezTo>
                    <a:pt x="1380" y="0"/>
                    <a:pt x="385" y="658"/>
                    <a:pt x="0" y="1588"/>
                  </a:cubicBezTo>
                  <a:lnTo>
                    <a:pt x="658" y="1588"/>
                  </a:lnTo>
                  <a:cubicBezTo>
                    <a:pt x="1011" y="995"/>
                    <a:pt x="1733" y="594"/>
                    <a:pt x="2535" y="594"/>
                  </a:cubicBezTo>
                  <a:cubicBezTo>
                    <a:pt x="3177" y="594"/>
                    <a:pt x="3754" y="834"/>
                    <a:pt x="4171" y="1268"/>
                  </a:cubicBezTo>
                  <a:cubicBezTo>
                    <a:pt x="4220" y="1325"/>
                    <a:pt x="4291" y="1354"/>
                    <a:pt x="4364" y="1354"/>
                  </a:cubicBezTo>
                  <a:cubicBezTo>
                    <a:pt x="4413" y="1354"/>
                    <a:pt x="4463" y="1341"/>
                    <a:pt x="4508" y="1316"/>
                  </a:cubicBezTo>
                  <a:lnTo>
                    <a:pt x="5054" y="1075"/>
                  </a:lnTo>
                  <a:lnTo>
                    <a:pt x="5054" y="1075"/>
                  </a:lnTo>
                  <a:cubicBezTo>
                    <a:pt x="4941" y="1203"/>
                    <a:pt x="4797" y="1316"/>
                    <a:pt x="4701" y="1396"/>
                  </a:cubicBezTo>
                  <a:cubicBezTo>
                    <a:pt x="4637" y="1444"/>
                    <a:pt x="4621" y="1508"/>
                    <a:pt x="4589" y="1556"/>
                  </a:cubicBezTo>
                  <a:lnTo>
                    <a:pt x="6385" y="1556"/>
                  </a:lnTo>
                  <a:cubicBezTo>
                    <a:pt x="6417" y="1476"/>
                    <a:pt x="6466" y="1444"/>
                    <a:pt x="6466" y="1428"/>
                  </a:cubicBezTo>
                  <a:cubicBezTo>
                    <a:pt x="6530" y="1300"/>
                    <a:pt x="6498" y="1155"/>
                    <a:pt x="6417" y="1075"/>
                  </a:cubicBezTo>
                  <a:cubicBezTo>
                    <a:pt x="6362" y="1008"/>
                    <a:pt x="6282" y="980"/>
                    <a:pt x="6196" y="980"/>
                  </a:cubicBezTo>
                  <a:cubicBezTo>
                    <a:pt x="6158" y="980"/>
                    <a:pt x="6119" y="985"/>
                    <a:pt x="6081" y="995"/>
                  </a:cubicBezTo>
                  <a:cubicBezTo>
                    <a:pt x="6016" y="1027"/>
                    <a:pt x="5936" y="1059"/>
                    <a:pt x="5824" y="1107"/>
                  </a:cubicBezTo>
                  <a:cubicBezTo>
                    <a:pt x="5936" y="947"/>
                    <a:pt x="6048" y="786"/>
                    <a:pt x="6081" y="658"/>
                  </a:cubicBezTo>
                  <a:cubicBezTo>
                    <a:pt x="6129" y="546"/>
                    <a:pt x="6129" y="417"/>
                    <a:pt x="6065" y="321"/>
                  </a:cubicBezTo>
                  <a:lnTo>
                    <a:pt x="6065" y="305"/>
                  </a:lnTo>
                  <a:lnTo>
                    <a:pt x="6065" y="273"/>
                  </a:lnTo>
                  <a:cubicBezTo>
                    <a:pt x="6065" y="257"/>
                    <a:pt x="6032" y="241"/>
                    <a:pt x="6016" y="241"/>
                  </a:cubicBezTo>
                  <a:lnTo>
                    <a:pt x="6016" y="225"/>
                  </a:lnTo>
                  <a:cubicBezTo>
                    <a:pt x="6000" y="193"/>
                    <a:pt x="5984" y="177"/>
                    <a:pt x="5968" y="177"/>
                  </a:cubicBezTo>
                  <a:lnTo>
                    <a:pt x="5936" y="177"/>
                  </a:lnTo>
                  <a:cubicBezTo>
                    <a:pt x="5920" y="177"/>
                    <a:pt x="5920" y="161"/>
                    <a:pt x="5904" y="161"/>
                  </a:cubicBezTo>
                  <a:lnTo>
                    <a:pt x="5760" y="161"/>
                  </a:lnTo>
                  <a:cubicBezTo>
                    <a:pt x="5744" y="161"/>
                    <a:pt x="5744" y="161"/>
                    <a:pt x="5712" y="177"/>
                  </a:cubicBezTo>
                  <a:lnTo>
                    <a:pt x="5696" y="177"/>
                  </a:lnTo>
                  <a:lnTo>
                    <a:pt x="4941" y="497"/>
                  </a:lnTo>
                  <a:lnTo>
                    <a:pt x="4476" y="706"/>
                  </a:lnTo>
                  <a:cubicBezTo>
                    <a:pt x="3979" y="241"/>
                    <a:pt x="3289" y="0"/>
                    <a:pt x="2551"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4"/>
            <p:cNvSpPr/>
            <p:nvPr/>
          </p:nvSpPr>
          <p:spPr>
            <a:xfrm>
              <a:off x="895100" y="2737150"/>
              <a:ext cx="308850" cy="253525"/>
            </a:xfrm>
            <a:custGeom>
              <a:rect b="b" l="l" r="r" t="t"/>
              <a:pathLst>
                <a:path extrusionOk="0" h="10141" w="12354">
                  <a:moveTo>
                    <a:pt x="8327" y="562"/>
                  </a:moveTo>
                  <a:cubicBezTo>
                    <a:pt x="8968" y="562"/>
                    <a:pt x="9562" y="803"/>
                    <a:pt x="9979" y="1220"/>
                  </a:cubicBezTo>
                  <a:cubicBezTo>
                    <a:pt x="10029" y="1289"/>
                    <a:pt x="10102" y="1322"/>
                    <a:pt x="10178" y="1322"/>
                  </a:cubicBezTo>
                  <a:cubicBezTo>
                    <a:pt x="10225" y="1322"/>
                    <a:pt x="10273" y="1309"/>
                    <a:pt x="10316" y="1284"/>
                  </a:cubicBezTo>
                  <a:lnTo>
                    <a:pt x="10862" y="1044"/>
                  </a:lnTo>
                  <a:lnTo>
                    <a:pt x="10862" y="1044"/>
                  </a:lnTo>
                  <a:cubicBezTo>
                    <a:pt x="10733" y="1172"/>
                    <a:pt x="10605" y="1284"/>
                    <a:pt x="10493" y="1365"/>
                  </a:cubicBezTo>
                  <a:cubicBezTo>
                    <a:pt x="10444" y="1413"/>
                    <a:pt x="10396" y="1493"/>
                    <a:pt x="10396" y="1557"/>
                  </a:cubicBezTo>
                  <a:lnTo>
                    <a:pt x="10396" y="1589"/>
                  </a:lnTo>
                  <a:cubicBezTo>
                    <a:pt x="10380" y="1669"/>
                    <a:pt x="10396" y="1766"/>
                    <a:pt x="10461" y="1830"/>
                  </a:cubicBezTo>
                  <a:cubicBezTo>
                    <a:pt x="10525" y="1894"/>
                    <a:pt x="10605" y="1926"/>
                    <a:pt x="10685" y="1942"/>
                  </a:cubicBezTo>
                  <a:cubicBezTo>
                    <a:pt x="10701" y="1942"/>
                    <a:pt x="10894" y="1942"/>
                    <a:pt x="11166" y="1894"/>
                  </a:cubicBezTo>
                  <a:lnTo>
                    <a:pt x="11166" y="1894"/>
                  </a:lnTo>
                  <a:lnTo>
                    <a:pt x="11134" y="1910"/>
                  </a:lnTo>
                  <a:cubicBezTo>
                    <a:pt x="10878" y="2167"/>
                    <a:pt x="10717" y="2295"/>
                    <a:pt x="10653" y="2327"/>
                  </a:cubicBezTo>
                  <a:cubicBezTo>
                    <a:pt x="10541" y="2375"/>
                    <a:pt x="10461" y="2472"/>
                    <a:pt x="10461" y="2616"/>
                  </a:cubicBezTo>
                  <a:cubicBezTo>
                    <a:pt x="10364" y="5921"/>
                    <a:pt x="8214" y="9290"/>
                    <a:pt x="4300" y="9515"/>
                  </a:cubicBezTo>
                  <a:cubicBezTo>
                    <a:pt x="4239" y="9517"/>
                    <a:pt x="4179" y="9518"/>
                    <a:pt x="4118" y="9518"/>
                  </a:cubicBezTo>
                  <a:cubicBezTo>
                    <a:pt x="3260" y="9518"/>
                    <a:pt x="2379" y="9305"/>
                    <a:pt x="1540" y="8841"/>
                  </a:cubicBezTo>
                  <a:cubicBezTo>
                    <a:pt x="2375" y="8841"/>
                    <a:pt x="3225" y="8552"/>
                    <a:pt x="3963" y="7959"/>
                  </a:cubicBezTo>
                  <a:cubicBezTo>
                    <a:pt x="4059" y="7910"/>
                    <a:pt x="4107" y="7782"/>
                    <a:pt x="4075" y="7670"/>
                  </a:cubicBezTo>
                  <a:cubicBezTo>
                    <a:pt x="4059" y="7541"/>
                    <a:pt x="3979" y="7461"/>
                    <a:pt x="3867" y="7429"/>
                  </a:cubicBezTo>
                  <a:cubicBezTo>
                    <a:pt x="3305" y="7269"/>
                    <a:pt x="2230" y="6819"/>
                    <a:pt x="1941" y="6322"/>
                  </a:cubicBezTo>
                  <a:lnTo>
                    <a:pt x="2663" y="6306"/>
                  </a:lnTo>
                  <a:cubicBezTo>
                    <a:pt x="2792" y="6306"/>
                    <a:pt x="2920" y="6178"/>
                    <a:pt x="2936" y="6033"/>
                  </a:cubicBezTo>
                  <a:cubicBezTo>
                    <a:pt x="2952" y="5905"/>
                    <a:pt x="2872" y="5761"/>
                    <a:pt x="2744" y="5728"/>
                  </a:cubicBezTo>
                  <a:cubicBezTo>
                    <a:pt x="2551" y="5664"/>
                    <a:pt x="2054" y="5488"/>
                    <a:pt x="1781" y="5215"/>
                  </a:cubicBezTo>
                  <a:cubicBezTo>
                    <a:pt x="1348" y="4830"/>
                    <a:pt x="1091" y="4397"/>
                    <a:pt x="1011" y="4060"/>
                  </a:cubicBezTo>
                  <a:cubicBezTo>
                    <a:pt x="1027" y="4060"/>
                    <a:pt x="1059" y="4076"/>
                    <a:pt x="1075" y="4076"/>
                  </a:cubicBezTo>
                  <a:cubicBezTo>
                    <a:pt x="1428" y="4188"/>
                    <a:pt x="1781" y="4188"/>
                    <a:pt x="1797" y="4188"/>
                  </a:cubicBezTo>
                  <a:cubicBezTo>
                    <a:pt x="1909" y="4188"/>
                    <a:pt x="2038" y="4108"/>
                    <a:pt x="2070" y="3980"/>
                  </a:cubicBezTo>
                  <a:cubicBezTo>
                    <a:pt x="2118" y="3851"/>
                    <a:pt x="2070" y="3707"/>
                    <a:pt x="1957" y="3627"/>
                  </a:cubicBezTo>
                  <a:cubicBezTo>
                    <a:pt x="1797" y="3514"/>
                    <a:pt x="1332" y="3129"/>
                    <a:pt x="1187" y="2776"/>
                  </a:cubicBezTo>
                  <a:cubicBezTo>
                    <a:pt x="1011" y="2263"/>
                    <a:pt x="1011" y="1669"/>
                    <a:pt x="1107" y="1284"/>
                  </a:cubicBezTo>
                  <a:lnTo>
                    <a:pt x="1107" y="1284"/>
                  </a:lnTo>
                  <a:cubicBezTo>
                    <a:pt x="1412" y="1605"/>
                    <a:pt x="1957" y="2071"/>
                    <a:pt x="2984" y="2568"/>
                  </a:cubicBezTo>
                  <a:cubicBezTo>
                    <a:pt x="4027" y="3097"/>
                    <a:pt x="5086" y="3418"/>
                    <a:pt x="5920" y="3466"/>
                  </a:cubicBezTo>
                  <a:cubicBezTo>
                    <a:pt x="5968" y="3498"/>
                    <a:pt x="5984" y="3498"/>
                    <a:pt x="6033" y="3498"/>
                  </a:cubicBezTo>
                  <a:cubicBezTo>
                    <a:pt x="6193" y="3498"/>
                    <a:pt x="6321" y="3354"/>
                    <a:pt x="6321" y="3178"/>
                  </a:cubicBezTo>
                  <a:cubicBezTo>
                    <a:pt x="6321" y="3129"/>
                    <a:pt x="6321" y="3065"/>
                    <a:pt x="6305" y="3033"/>
                  </a:cubicBezTo>
                  <a:cubicBezTo>
                    <a:pt x="6273" y="2873"/>
                    <a:pt x="6225" y="2568"/>
                    <a:pt x="6225" y="2375"/>
                  </a:cubicBezTo>
                  <a:cubicBezTo>
                    <a:pt x="6225" y="1381"/>
                    <a:pt x="7172" y="562"/>
                    <a:pt x="8327" y="562"/>
                  </a:cubicBezTo>
                  <a:close/>
                  <a:moveTo>
                    <a:pt x="8391" y="1"/>
                  </a:moveTo>
                  <a:cubicBezTo>
                    <a:pt x="6915" y="1"/>
                    <a:pt x="5696" y="1092"/>
                    <a:pt x="5696" y="2407"/>
                  </a:cubicBezTo>
                  <a:cubicBezTo>
                    <a:pt x="5696" y="2536"/>
                    <a:pt x="5696" y="2696"/>
                    <a:pt x="5712" y="2873"/>
                  </a:cubicBezTo>
                  <a:cubicBezTo>
                    <a:pt x="5006" y="2776"/>
                    <a:pt x="4123" y="2488"/>
                    <a:pt x="3289" y="2071"/>
                  </a:cubicBezTo>
                  <a:cubicBezTo>
                    <a:pt x="1605" y="1236"/>
                    <a:pt x="1396" y="627"/>
                    <a:pt x="1396" y="627"/>
                  </a:cubicBezTo>
                  <a:cubicBezTo>
                    <a:pt x="1380" y="514"/>
                    <a:pt x="1300" y="434"/>
                    <a:pt x="1203" y="386"/>
                  </a:cubicBezTo>
                  <a:cubicBezTo>
                    <a:pt x="1174" y="378"/>
                    <a:pt x="1145" y="374"/>
                    <a:pt x="1117" y="374"/>
                  </a:cubicBezTo>
                  <a:cubicBezTo>
                    <a:pt x="1035" y="374"/>
                    <a:pt x="958" y="407"/>
                    <a:pt x="899" y="466"/>
                  </a:cubicBezTo>
                  <a:cubicBezTo>
                    <a:pt x="514" y="883"/>
                    <a:pt x="337" y="2055"/>
                    <a:pt x="674" y="3001"/>
                  </a:cubicBezTo>
                  <a:cubicBezTo>
                    <a:pt x="722" y="3097"/>
                    <a:pt x="754" y="3194"/>
                    <a:pt x="818" y="3290"/>
                  </a:cubicBezTo>
                  <a:lnTo>
                    <a:pt x="690" y="3290"/>
                  </a:lnTo>
                  <a:cubicBezTo>
                    <a:pt x="594" y="3322"/>
                    <a:pt x="514" y="3370"/>
                    <a:pt x="498" y="3482"/>
                  </a:cubicBezTo>
                  <a:cubicBezTo>
                    <a:pt x="241" y="4140"/>
                    <a:pt x="754" y="5087"/>
                    <a:pt x="1412" y="5680"/>
                  </a:cubicBezTo>
                  <a:cubicBezTo>
                    <a:pt x="1444" y="5696"/>
                    <a:pt x="1476" y="5745"/>
                    <a:pt x="1524" y="5761"/>
                  </a:cubicBezTo>
                  <a:cubicBezTo>
                    <a:pt x="1396" y="5809"/>
                    <a:pt x="1316" y="5905"/>
                    <a:pt x="1316" y="6017"/>
                  </a:cubicBezTo>
                  <a:cubicBezTo>
                    <a:pt x="1252" y="6932"/>
                    <a:pt x="2407" y="7525"/>
                    <a:pt x="3145" y="7814"/>
                  </a:cubicBezTo>
                  <a:cubicBezTo>
                    <a:pt x="2647" y="8087"/>
                    <a:pt x="2102" y="8247"/>
                    <a:pt x="1556" y="8247"/>
                  </a:cubicBezTo>
                  <a:cubicBezTo>
                    <a:pt x="1171" y="8247"/>
                    <a:pt x="770" y="8183"/>
                    <a:pt x="417" y="8087"/>
                  </a:cubicBezTo>
                  <a:cubicBezTo>
                    <a:pt x="388" y="8080"/>
                    <a:pt x="360" y="8077"/>
                    <a:pt x="331" y="8077"/>
                  </a:cubicBezTo>
                  <a:cubicBezTo>
                    <a:pt x="218" y="8077"/>
                    <a:pt x="112" y="8129"/>
                    <a:pt x="48" y="8231"/>
                  </a:cubicBezTo>
                  <a:cubicBezTo>
                    <a:pt x="0" y="8344"/>
                    <a:pt x="16" y="8504"/>
                    <a:pt x="129" y="8616"/>
                  </a:cubicBezTo>
                  <a:cubicBezTo>
                    <a:pt x="1332" y="9595"/>
                    <a:pt x="2728" y="10140"/>
                    <a:pt x="4091" y="10140"/>
                  </a:cubicBezTo>
                  <a:lnTo>
                    <a:pt x="4364" y="10140"/>
                  </a:lnTo>
                  <a:cubicBezTo>
                    <a:pt x="8535" y="9900"/>
                    <a:pt x="10878" y="6322"/>
                    <a:pt x="11070" y="2873"/>
                  </a:cubicBezTo>
                  <a:cubicBezTo>
                    <a:pt x="11182" y="2793"/>
                    <a:pt x="11343" y="2648"/>
                    <a:pt x="11584" y="2407"/>
                  </a:cubicBezTo>
                  <a:cubicBezTo>
                    <a:pt x="12017" y="1974"/>
                    <a:pt x="12289" y="1493"/>
                    <a:pt x="12289" y="1477"/>
                  </a:cubicBezTo>
                  <a:cubicBezTo>
                    <a:pt x="12354" y="1349"/>
                    <a:pt x="12322" y="1204"/>
                    <a:pt x="12241" y="1124"/>
                  </a:cubicBezTo>
                  <a:cubicBezTo>
                    <a:pt x="12185" y="1057"/>
                    <a:pt x="12106" y="1029"/>
                    <a:pt x="12020" y="1029"/>
                  </a:cubicBezTo>
                  <a:cubicBezTo>
                    <a:pt x="11982" y="1029"/>
                    <a:pt x="11943" y="1034"/>
                    <a:pt x="11904" y="1044"/>
                  </a:cubicBezTo>
                  <a:cubicBezTo>
                    <a:pt x="11840" y="1076"/>
                    <a:pt x="11760" y="1108"/>
                    <a:pt x="11648" y="1156"/>
                  </a:cubicBezTo>
                  <a:cubicBezTo>
                    <a:pt x="11760" y="996"/>
                    <a:pt x="11872" y="835"/>
                    <a:pt x="11904" y="707"/>
                  </a:cubicBezTo>
                  <a:cubicBezTo>
                    <a:pt x="11953" y="595"/>
                    <a:pt x="11953" y="466"/>
                    <a:pt x="11888" y="370"/>
                  </a:cubicBezTo>
                  <a:lnTo>
                    <a:pt x="11888" y="354"/>
                  </a:lnTo>
                  <a:lnTo>
                    <a:pt x="11888" y="322"/>
                  </a:lnTo>
                  <a:cubicBezTo>
                    <a:pt x="11888" y="322"/>
                    <a:pt x="11888" y="306"/>
                    <a:pt x="11872" y="306"/>
                  </a:cubicBezTo>
                  <a:cubicBezTo>
                    <a:pt x="11872" y="306"/>
                    <a:pt x="11872" y="290"/>
                    <a:pt x="11840" y="290"/>
                  </a:cubicBezTo>
                  <a:lnTo>
                    <a:pt x="11840" y="274"/>
                  </a:lnTo>
                  <a:lnTo>
                    <a:pt x="11824" y="242"/>
                  </a:lnTo>
                  <a:lnTo>
                    <a:pt x="11808" y="226"/>
                  </a:lnTo>
                  <a:cubicBezTo>
                    <a:pt x="11792" y="210"/>
                    <a:pt x="11760" y="210"/>
                    <a:pt x="11728" y="193"/>
                  </a:cubicBezTo>
                  <a:cubicBezTo>
                    <a:pt x="11712" y="193"/>
                    <a:pt x="11680" y="193"/>
                    <a:pt x="11664" y="161"/>
                  </a:cubicBezTo>
                  <a:lnTo>
                    <a:pt x="11600" y="161"/>
                  </a:lnTo>
                  <a:cubicBezTo>
                    <a:pt x="11584" y="161"/>
                    <a:pt x="11584" y="161"/>
                    <a:pt x="11568" y="193"/>
                  </a:cubicBezTo>
                  <a:lnTo>
                    <a:pt x="11551" y="193"/>
                  </a:lnTo>
                  <a:lnTo>
                    <a:pt x="10781" y="514"/>
                  </a:lnTo>
                  <a:lnTo>
                    <a:pt x="10316" y="707"/>
                  </a:lnTo>
                  <a:cubicBezTo>
                    <a:pt x="9819" y="242"/>
                    <a:pt x="9145" y="1"/>
                    <a:pt x="8391"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4"/>
            <p:cNvSpPr/>
            <p:nvPr/>
          </p:nvSpPr>
          <p:spPr>
            <a:xfrm>
              <a:off x="6675550" y="3160300"/>
              <a:ext cx="240675" cy="196575"/>
            </a:xfrm>
            <a:custGeom>
              <a:rect b="b" l="l" r="r" t="t"/>
              <a:pathLst>
                <a:path extrusionOk="0" h="7863" w="9627">
                  <a:moveTo>
                    <a:pt x="6498" y="546"/>
                  </a:moveTo>
                  <a:cubicBezTo>
                    <a:pt x="6963" y="546"/>
                    <a:pt x="7397" y="723"/>
                    <a:pt x="7701" y="1028"/>
                  </a:cubicBezTo>
                  <a:cubicBezTo>
                    <a:pt x="7753" y="1089"/>
                    <a:pt x="7831" y="1118"/>
                    <a:pt x="7909" y="1118"/>
                  </a:cubicBezTo>
                  <a:cubicBezTo>
                    <a:pt x="7954" y="1118"/>
                    <a:pt x="7998" y="1109"/>
                    <a:pt x="8038" y="1092"/>
                  </a:cubicBezTo>
                  <a:lnTo>
                    <a:pt x="8070" y="1092"/>
                  </a:lnTo>
                  <a:cubicBezTo>
                    <a:pt x="8022" y="1124"/>
                    <a:pt x="8006" y="1172"/>
                    <a:pt x="8006" y="1220"/>
                  </a:cubicBezTo>
                  <a:lnTo>
                    <a:pt x="8006" y="1268"/>
                  </a:lnTo>
                  <a:cubicBezTo>
                    <a:pt x="7990" y="1348"/>
                    <a:pt x="8006" y="1445"/>
                    <a:pt x="8070" y="1509"/>
                  </a:cubicBezTo>
                  <a:cubicBezTo>
                    <a:pt x="8118" y="1573"/>
                    <a:pt x="8199" y="1605"/>
                    <a:pt x="8279" y="1621"/>
                  </a:cubicBezTo>
                  <a:lnTo>
                    <a:pt x="8439" y="1621"/>
                  </a:lnTo>
                  <a:cubicBezTo>
                    <a:pt x="8327" y="1717"/>
                    <a:pt x="8263" y="1766"/>
                    <a:pt x="8231" y="1798"/>
                  </a:cubicBezTo>
                  <a:cubicBezTo>
                    <a:pt x="8102" y="1830"/>
                    <a:pt x="8022" y="1926"/>
                    <a:pt x="8022" y="2070"/>
                  </a:cubicBezTo>
                  <a:cubicBezTo>
                    <a:pt x="7942" y="4525"/>
                    <a:pt x="6322" y="7060"/>
                    <a:pt x="3386" y="7220"/>
                  </a:cubicBezTo>
                  <a:cubicBezTo>
                    <a:pt x="3310" y="7227"/>
                    <a:pt x="3233" y="7230"/>
                    <a:pt x="3156" y="7230"/>
                  </a:cubicBezTo>
                  <a:cubicBezTo>
                    <a:pt x="2629" y="7230"/>
                    <a:pt x="2077" y="7089"/>
                    <a:pt x="1573" y="6851"/>
                  </a:cubicBezTo>
                  <a:cubicBezTo>
                    <a:pt x="2134" y="6787"/>
                    <a:pt x="2696" y="6563"/>
                    <a:pt x="3193" y="6161"/>
                  </a:cubicBezTo>
                  <a:cubicBezTo>
                    <a:pt x="3289" y="6097"/>
                    <a:pt x="3338" y="5985"/>
                    <a:pt x="3305" y="5857"/>
                  </a:cubicBezTo>
                  <a:cubicBezTo>
                    <a:pt x="3289" y="5744"/>
                    <a:pt x="3209" y="5664"/>
                    <a:pt x="3097" y="5616"/>
                  </a:cubicBezTo>
                  <a:cubicBezTo>
                    <a:pt x="2632" y="5504"/>
                    <a:pt x="2006" y="5215"/>
                    <a:pt x="1749" y="4926"/>
                  </a:cubicBezTo>
                  <a:lnTo>
                    <a:pt x="2166" y="4894"/>
                  </a:lnTo>
                  <a:cubicBezTo>
                    <a:pt x="2311" y="4894"/>
                    <a:pt x="2423" y="4782"/>
                    <a:pt x="2455" y="4637"/>
                  </a:cubicBezTo>
                  <a:cubicBezTo>
                    <a:pt x="2471" y="4493"/>
                    <a:pt x="2391" y="4365"/>
                    <a:pt x="2247" y="4316"/>
                  </a:cubicBezTo>
                  <a:cubicBezTo>
                    <a:pt x="2102" y="4284"/>
                    <a:pt x="1733" y="4140"/>
                    <a:pt x="1541" y="3947"/>
                  </a:cubicBezTo>
                  <a:cubicBezTo>
                    <a:pt x="1284" y="3723"/>
                    <a:pt x="1107" y="3450"/>
                    <a:pt x="1027" y="3226"/>
                  </a:cubicBezTo>
                  <a:lnTo>
                    <a:pt x="1027" y="3226"/>
                  </a:lnTo>
                  <a:cubicBezTo>
                    <a:pt x="1268" y="3290"/>
                    <a:pt x="1493" y="3290"/>
                    <a:pt x="1509" y="3290"/>
                  </a:cubicBezTo>
                  <a:cubicBezTo>
                    <a:pt x="1621" y="3290"/>
                    <a:pt x="1749" y="3209"/>
                    <a:pt x="1781" y="3065"/>
                  </a:cubicBezTo>
                  <a:cubicBezTo>
                    <a:pt x="1829" y="2953"/>
                    <a:pt x="1781" y="2808"/>
                    <a:pt x="1669" y="2728"/>
                  </a:cubicBezTo>
                  <a:cubicBezTo>
                    <a:pt x="1541" y="2648"/>
                    <a:pt x="1204" y="2375"/>
                    <a:pt x="1107" y="2086"/>
                  </a:cubicBezTo>
                  <a:cubicBezTo>
                    <a:pt x="979" y="1766"/>
                    <a:pt x="979" y="1413"/>
                    <a:pt x="1027" y="1124"/>
                  </a:cubicBezTo>
                  <a:lnTo>
                    <a:pt x="1027" y="1124"/>
                  </a:lnTo>
                  <a:cubicBezTo>
                    <a:pt x="1268" y="1364"/>
                    <a:pt x="1685" y="1685"/>
                    <a:pt x="2375" y="2022"/>
                  </a:cubicBezTo>
                  <a:cubicBezTo>
                    <a:pt x="3177" y="2423"/>
                    <a:pt x="3995" y="2696"/>
                    <a:pt x="4637" y="2728"/>
                  </a:cubicBezTo>
                  <a:cubicBezTo>
                    <a:pt x="4669" y="2744"/>
                    <a:pt x="4701" y="2744"/>
                    <a:pt x="4733" y="2744"/>
                  </a:cubicBezTo>
                  <a:cubicBezTo>
                    <a:pt x="4894" y="2744"/>
                    <a:pt x="5038" y="2616"/>
                    <a:pt x="5038" y="2455"/>
                  </a:cubicBezTo>
                  <a:cubicBezTo>
                    <a:pt x="5038" y="2407"/>
                    <a:pt x="5038" y="2375"/>
                    <a:pt x="5022" y="2327"/>
                  </a:cubicBezTo>
                  <a:cubicBezTo>
                    <a:pt x="4974" y="2231"/>
                    <a:pt x="4958" y="1990"/>
                    <a:pt x="4958" y="1846"/>
                  </a:cubicBezTo>
                  <a:cubicBezTo>
                    <a:pt x="4958" y="1124"/>
                    <a:pt x="5632" y="546"/>
                    <a:pt x="6498" y="546"/>
                  </a:cubicBezTo>
                  <a:close/>
                  <a:moveTo>
                    <a:pt x="6514" y="1"/>
                  </a:moveTo>
                  <a:cubicBezTo>
                    <a:pt x="5343" y="1"/>
                    <a:pt x="4380" y="867"/>
                    <a:pt x="4380" y="1910"/>
                  </a:cubicBezTo>
                  <a:cubicBezTo>
                    <a:pt x="4380" y="1974"/>
                    <a:pt x="4380" y="2070"/>
                    <a:pt x="4396" y="2167"/>
                  </a:cubicBezTo>
                  <a:cubicBezTo>
                    <a:pt x="3867" y="2086"/>
                    <a:pt x="3257" y="1862"/>
                    <a:pt x="2648" y="1573"/>
                  </a:cubicBezTo>
                  <a:cubicBezTo>
                    <a:pt x="1509" y="979"/>
                    <a:pt x="1284" y="578"/>
                    <a:pt x="1252" y="498"/>
                  </a:cubicBezTo>
                  <a:cubicBezTo>
                    <a:pt x="1252" y="386"/>
                    <a:pt x="1172" y="306"/>
                    <a:pt x="1043" y="258"/>
                  </a:cubicBezTo>
                  <a:cubicBezTo>
                    <a:pt x="1016" y="250"/>
                    <a:pt x="988" y="246"/>
                    <a:pt x="960" y="246"/>
                  </a:cubicBezTo>
                  <a:cubicBezTo>
                    <a:pt x="872" y="246"/>
                    <a:pt x="783" y="285"/>
                    <a:pt x="722" y="370"/>
                  </a:cubicBezTo>
                  <a:cubicBezTo>
                    <a:pt x="386" y="723"/>
                    <a:pt x="305" y="1685"/>
                    <a:pt x="546" y="2375"/>
                  </a:cubicBezTo>
                  <a:cubicBezTo>
                    <a:pt x="562" y="2407"/>
                    <a:pt x="578" y="2471"/>
                    <a:pt x="610" y="2504"/>
                  </a:cubicBezTo>
                  <a:cubicBezTo>
                    <a:pt x="530" y="2536"/>
                    <a:pt x="450" y="2584"/>
                    <a:pt x="402" y="2696"/>
                  </a:cubicBezTo>
                  <a:cubicBezTo>
                    <a:pt x="177" y="3226"/>
                    <a:pt x="610" y="3980"/>
                    <a:pt x="1124" y="4461"/>
                  </a:cubicBezTo>
                  <a:cubicBezTo>
                    <a:pt x="1059" y="4509"/>
                    <a:pt x="1027" y="4573"/>
                    <a:pt x="1027" y="4653"/>
                  </a:cubicBezTo>
                  <a:cubicBezTo>
                    <a:pt x="979" y="5343"/>
                    <a:pt x="1749" y="5776"/>
                    <a:pt x="2327" y="6033"/>
                  </a:cubicBezTo>
                  <a:cubicBezTo>
                    <a:pt x="1968" y="6208"/>
                    <a:pt x="1599" y="6288"/>
                    <a:pt x="1231" y="6288"/>
                  </a:cubicBezTo>
                  <a:cubicBezTo>
                    <a:pt x="957" y="6288"/>
                    <a:pt x="685" y="6244"/>
                    <a:pt x="418" y="6161"/>
                  </a:cubicBezTo>
                  <a:cubicBezTo>
                    <a:pt x="389" y="6151"/>
                    <a:pt x="359" y="6146"/>
                    <a:pt x="329" y="6146"/>
                  </a:cubicBezTo>
                  <a:cubicBezTo>
                    <a:pt x="228" y="6146"/>
                    <a:pt x="127" y="6206"/>
                    <a:pt x="65" y="6306"/>
                  </a:cubicBezTo>
                  <a:cubicBezTo>
                    <a:pt x="0" y="6418"/>
                    <a:pt x="17" y="6579"/>
                    <a:pt x="145" y="6675"/>
                  </a:cubicBezTo>
                  <a:cubicBezTo>
                    <a:pt x="1059" y="7445"/>
                    <a:pt x="2150" y="7862"/>
                    <a:pt x="3209" y="7862"/>
                  </a:cubicBezTo>
                  <a:lnTo>
                    <a:pt x="3434" y="7862"/>
                  </a:lnTo>
                  <a:cubicBezTo>
                    <a:pt x="6675" y="7702"/>
                    <a:pt x="8487" y="4958"/>
                    <a:pt x="8632" y="2311"/>
                  </a:cubicBezTo>
                  <a:cubicBezTo>
                    <a:pt x="8712" y="2167"/>
                    <a:pt x="8840" y="2070"/>
                    <a:pt x="9001" y="1910"/>
                  </a:cubicBezTo>
                  <a:cubicBezTo>
                    <a:pt x="9354" y="1573"/>
                    <a:pt x="9546" y="1188"/>
                    <a:pt x="9562" y="1172"/>
                  </a:cubicBezTo>
                  <a:cubicBezTo>
                    <a:pt x="9627" y="1044"/>
                    <a:pt x="9611" y="915"/>
                    <a:pt x="9530" y="835"/>
                  </a:cubicBezTo>
                  <a:cubicBezTo>
                    <a:pt x="9472" y="777"/>
                    <a:pt x="9389" y="736"/>
                    <a:pt x="9311" y="736"/>
                  </a:cubicBezTo>
                  <a:cubicBezTo>
                    <a:pt x="9281" y="736"/>
                    <a:pt x="9252" y="742"/>
                    <a:pt x="9225" y="755"/>
                  </a:cubicBezTo>
                  <a:cubicBezTo>
                    <a:pt x="9274" y="691"/>
                    <a:pt x="9290" y="627"/>
                    <a:pt x="9306" y="594"/>
                  </a:cubicBezTo>
                  <a:cubicBezTo>
                    <a:pt x="9354" y="466"/>
                    <a:pt x="9322" y="370"/>
                    <a:pt x="9290" y="274"/>
                  </a:cubicBezTo>
                  <a:cubicBezTo>
                    <a:pt x="9290" y="274"/>
                    <a:pt x="9290" y="241"/>
                    <a:pt x="9274" y="241"/>
                  </a:cubicBezTo>
                  <a:cubicBezTo>
                    <a:pt x="9274" y="225"/>
                    <a:pt x="9242" y="209"/>
                    <a:pt x="9225" y="209"/>
                  </a:cubicBezTo>
                  <a:lnTo>
                    <a:pt x="9209" y="177"/>
                  </a:lnTo>
                  <a:cubicBezTo>
                    <a:pt x="9193" y="161"/>
                    <a:pt x="9161" y="145"/>
                    <a:pt x="9145" y="145"/>
                  </a:cubicBezTo>
                  <a:lnTo>
                    <a:pt x="9129" y="145"/>
                  </a:lnTo>
                  <a:cubicBezTo>
                    <a:pt x="9113" y="145"/>
                    <a:pt x="9113" y="129"/>
                    <a:pt x="9081" y="129"/>
                  </a:cubicBezTo>
                  <a:lnTo>
                    <a:pt x="8953" y="129"/>
                  </a:lnTo>
                  <a:cubicBezTo>
                    <a:pt x="8921" y="129"/>
                    <a:pt x="8921" y="129"/>
                    <a:pt x="8905" y="145"/>
                  </a:cubicBezTo>
                  <a:lnTo>
                    <a:pt x="8889" y="145"/>
                  </a:lnTo>
                  <a:lnTo>
                    <a:pt x="8311" y="386"/>
                  </a:lnTo>
                  <a:lnTo>
                    <a:pt x="8006" y="530"/>
                  </a:lnTo>
                  <a:cubicBezTo>
                    <a:pt x="7605" y="177"/>
                    <a:pt x="7076" y="1"/>
                    <a:pt x="6514"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4"/>
            <p:cNvSpPr/>
            <p:nvPr/>
          </p:nvSpPr>
          <p:spPr>
            <a:xfrm>
              <a:off x="6287700" y="3543350"/>
              <a:ext cx="169675" cy="312875"/>
            </a:xfrm>
            <a:custGeom>
              <a:rect b="b" l="l" r="r" t="t"/>
              <a:pathLst>
                <a:path extrusionOk="0" h="12515" w="6787">
                  <a:moveTo>
                    <a:pt x="4862" y="562"/>
                  </a:moveTo>
                  <a:cubicBezTo>
                    <a:pt x="5407" y="562"/>
                    <a:pt x="5888" y="594"/>
                    <a:pt x="6209" y="626"/>
                  </a:cubicBezTo>
                  <a:lnTo>
                    <a:pt x="6209" y="1974"/>
                  </a:lnTo>
                  <a:lnTo>
                    <a:pt x="5375" y="1974"/>
                  </a:lnTo>
                  <a:cubicBezTo>
                    <a:pt x="4172" y="1974"/>
                    <a:pt x="4027" y="2728"/>
                    <a:pt x="4027" y="3289"/>
                  </a:cubicBezTo>
                  <a:lnTo>
                    <a:pt x="4027" y="4637"/>
                  </a:lnTo>
                  <a:cubicBezTo>
                    <a:pt x="4027" y="4797"/>
                    <a:pt x="4172" y="4942"/>
                    <a:pt x="4332" y="4942"/>
                  </a:cubicBezTo>
                  <a:lnTo>
                    <a:pt x="6097" y="4942"/>
                  </a:lnTo>
                  <a:lnTo>
                    <a:pt x="5888" y="6466"/>
                  </a:lnTo>
                  <a:lnTo>
                    <a:pt x="4332" y="6466"/>
                  </a:lnTo>
                  <a:cubicBezTo>
                    <a:pt x="4172" y="6466"/>
                    <a:pt x="4027" y="6610"/>
                    <a:pt x="4027" y="6771"/>
                  </a:cubicBezTo>
                  <a:lnTo>
                    <a:pt x="4027" y="11905"/>
                  </a:lnTo>
                  <a:lnTo>
                    <a:pt x="2439" y="11905"/>
                  </a:lnTo>
                  <a:lnTo>
                    <a:pt x="2439" y="6771"/>
                  </a:lnTo>
                  <a:cubicBezTo>
                    <a:pt x="2439" y="6610"/>
                    <a:pt x="2295" y="6466"/>
                    <a:pt x="2134" y="6466"/>
                  </a:cubicBezTo>
                  <a:lnTo>
                    <a:pt x="610" y="6466"/>
                  </a:lnTo>
                  <a:lnTo>
                    <a:pt x="610" y="4942"/>
                  </a:lnTo>
                  <a:lnTo>
                    <a:pt x="2134" y="4942"/>
                  </a:lnTo>
                  <a:cubicBezTo>
                    <a:pt x="2295" y="4942"/>
                    <a:pt x="2439" y="4797"/>
                    <a:pt x="2439" y="4637"/>
                  </a:cubicBezTo>
                  <a:lnTo>
                    <a:pt x="2439" y="3081"/>
                  </a:lnTo>
                  <a:cubicBezTo>
                    <a:pt x="2439" y="1508"/>
                    <a:pt x="3337" y="562"/>
                    <a:pt x="4862" y="562"/>
                  </a:cubicBezTo>
                  <a:close/>
                  <a:moveTo>
                    <a:pt x="4846" y="0"/>
                  </a:moveTo>
                  <a:cubicBezTo>
                    <a:pt x="2985" y="0"/>
                    <a:pt x="1813" y="1188"/>
                    <a:pt x="1813" y="3113"/>
                  </a:cubicBezTo>
                  <a:lnTo>
                    <a:pt x="1813" y="4380"/>
                  </a:lnTo>
                  <a:lnTo>
                    <a:pt x="289" y="4380"/>
                  </a:lnTo>
                  <a:cubicBezTo>
                    <a:pt x="129" y="4380"/>
                    <a:pt x="0" y="4525"/>
                    <a:pt x="0" y="4685"/>
                  </a:cubicBezTo>
                  <a:lnTo>
                    <a:pt x="0" y="6803"/>
                  </a:lnTo>
                  <a:cubicBezTo>
                    <a:pt x="0" y="6963"/>
                    <a:pt x="129" y="7108"/>
                    <a:pt x="289" y="7108"/>
                  </a:cubicBezTo>
                  <a:lnTo>
                    <a:pt x="1813" y="7108"/>
                  </a:lnTo>
                  <a:lnTo>
                    <a:pt x="1813" y="12225"/>
                  </a:lnTo>
                  <a:cubicBezTo>
                    <a:pt x="1813" y="12386"/>
                    <a:pt x="1958" y="12514"/>
                    <a:pt x="2118" y="12514"/>
                  </a:cubicBezTo>
                  <a:lnTo>
                    <a:pt x="4300" y="12514"/>
                  </a:lnTo>
                  <a:cubicBezTo>
                    <a:pt x="4461" y="12514"/>
                    <a:pt x="4605" y="12386"/>
                    <a:pt x="4605" y="12225"/>
                  </a:cubicBezTo>
                  <a:lnTo>
                    <a:pt x="4605" y="7092"/>
                  </a:lnTo>
                  <a:lnTo>
                    <a:pt x="6129" y="7092"/>
                  </a:lnTo>
                  <a:cubicBezTo>
                    <a:pt x="6289" y="7092"/>
                    <a:pt x="6418" y="6963"/>
                    <a:pt x="6434" y="6819"/>
                  </a:cubicBezTo>
                  <a:lnTo>
                    <a:pt x="6707" y="4701"/>
                  </a:lnTo>
                  <a:cubicBezTo>
                    <a:pt x="6739" y="4621"/>
                    <a:pt x="6691" y="4525"/>
                    <a:pt x="6626" y="4460"/>
                  </a:cubicBezTo>
                  <a:cubicBezTo>
                    <a:pt x="6578" y="4396"/>
                    <a:pt x="6498" y="4348"/>
                    <a:pt x="6418" y="4348"/>
                  </a:cubicBezTo>
                  <a:lnTo>
                    <a:pt x="4605" y="4348"/>
                  </a:lnTo>
                  <a:lnTo>
                    <a:pt x="4605" y="3321"/>
                  </a:lnTo>
                  <a:cubicBezTo>
                    <a:pt x="4605" y="2808"/>
                    <a:pt x="4685" y="2583"/>
                    <a:pt x="5343" y="2583"/>
                  </a:cubicBezTo>
                  <a:lnTo>
                    <a:pt x="6466" y="2583"/>
                  </a:lnTo>
                  <a:cubicBezTo>
                    <a:pt x="6626" y="2583"/>
                    <a:pt x="6771" y="2455"/>
                    <a:pt x="6771" y="2295"/>
                  </a:cubicBezTo>
                  <a:lnTo>
                    <a:pt x="6771" y="385"/>
                  </a:lnTo>
                  <a:cubicBezTo>
                    <a:pt x="6787" y="225"/>
                    <a:pt x="6675" y="113"/>
                    <a:pt x="6530" y="81"/>
                  </a:cubicBezTo>
                  <a:cubicBezTo>
                    <a:pt x="6370" y="64"/>
                    <a:pt x="5696" y="0"/>
                    <a:pt x="4846"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4"/>
            <p:cNvSpPr/>
            <p:nvPr/>
          </p:nvSpPr>
          <p:spPr>
            <a:xfrm>
              <a:off x="2681125" y="3032750"/>
              <a:ext cx="170100" cy="312875"/>
            </a:xfrm>
            <a:custGeom>
              <a:rect b="b" l="l" r="r" t="t"/>
              <a:pathLst>
                <a:path extrusionOk="0" h="12515" w="6804">
                  <a:moveTo>
                    <a:pt x="4878" y="595"/>
                  </a:moveTo>
                  <a:cubicBezTo>
                    <a:pt x="5423" y="595"/>
                    <a:pt x="5905" y="611"/>
                    <a:pt x="6226" y="659"/>
                  </a:cubicBezTo>
                  <a:lnTo>
                    <a:pt x="6226" y="1974"/>
                  </a:lnTo>
                  <a:lnTo>
                    <a:pt x="5375" y="1974"/>
                  </a:lnTo>
                  <a:cubicBezTo>
                    <a:pt x="4172" y="1974"/>
                    <a:pt x="4044" y="2744"/>
                    <a:pt x="4044" y="3306"/>
                  </a:cubicBezTo>
                  <a:lnTo>
                    <a:pt x="4044" y="4654"/>
                  </a:lnTo>
                  <a:cubicBezTo>
                    <a:pt x="4044" y="4814"/>
                    <a:pt x="4172" y="4942"/>
                    <a:pt x="4332" y="4942"/>
                  </a:cubicBezTo>
                  <a:lnTo>
                    <a:pt x="6097" y="4942"/>
                  </a:lnTo>
                  <a:lnTo>
                    <a:pt x="5905" y="6466"/>
                  </a:lnTo>
                  <a:lnTo>
                    <a:pt x="4332" y="6466"/>
                  </a:lnTo>
                  <a:cubicBezTo>
                    <a:pt x="4172" y="6466"/>
                    <a:pt x="4044" y="6611"/>
                    <a:pt x="4044" y="6771"/>
                  </a:cubicBezTo>
                  <a:lnTo>
                    <a:pt x="4044" y="11905"/>
                  </a:lnTo>
                  <a:lnTo>
                    <a:pt x="2455" y="11905"/>
                  </a:lnTo>
                  <a:lnTo>
                    <a:pt x="2455" y="6771"/>
                  </a:lnTo>
                  <a:cubicBezTo>
                    <a:pt x="2455" y="6611"/>
                    <a:pt x="2311" y="6466"/>
                    <a:pt x="2151" y="6466"/>
                  </a:cubicBezTo>
                  <a:lnTo>
                    <a:pt x="626" y="6466"/>
                  </a:lnTo>
                  <a:lnTo>
                    <a:pt x="626" y="4974"/>
                  </a:lnTo>
                  <a:lnTo>
                    <a:pt x="2151" y="4974"/>
                  </a:lnTo>
                  <a:cubicBezTo>
                    <a:pt x="2311" y="4974"/>
                    <a:pt x="2455" y="4830"/>
                    <a:pt x="2455" y="4670"/>
                  </a:cubicBezTo>
                  <a:lnTo>
                    <a:pt x="2455" y="3097"/>
                  </a:lnTo>
                  <a:cubicBezTo>
                    <a:pt x="2455" y="1541"/>
                    <a:pt x="3354" y="595"/>
                    <a:pt x="4878" y="595"/>
                  </a:cubicBezTo>
                  <a:close/>
                  <a:moveTo>
                    <a:pt x="4862" y="1"/>
                  </a:moveTo>
                  <a:cubicBezTo>
                    <a:pt x="3001" y="1"/>
                    <a:pt x="1830" y="1172"/>
                    <a:pt x="1830" y="3097"/>
                  </a:cubicBezTo>
                  <a:lnTo>
                    <a:pt x="1830" y="4365"/>
                  </a:lnTo>
                  <a:lnTo>
                    <a:pt x="306" y="4365"/>
                  </a:lnTo>
                  <a:cubicBezTo>
                    <a:pt x="145" y="4365"/>
                    <a:pt x="1" y="4509"/>
                    <a:pt x="1" y="4670"/>
                  </a:cubicBezTo>
                  <a:lnTo>
                    <a:pt x="1" y="6771"/>
                  </a:lnTo>
                  <a:cubicBezTo>
                    <a:pt x="1" y="6932"/>
                    <a:pt x="145" y="7076"/>
                    <a:pt x="306" y="7076"/>
                  </a:cubicBezTo>
                  <a:lnTo>
                    <a:pt x="1830" y="7076"/>
                  </a:lnTo>
                  <a:lnTo>
                    <a:pt x="1830" y="12210"/>
                  </a:lnTo>
                  <a:cubicBezTo>
                    <a:pt x="1830" y="12370"/>
                    <a:pt x="1974" y="12515"/>
                    <a:pt x="2134" y="12515"/>
                  </a:cubicBezTo>
                  <a:lnTo>
                    <a:pt x="4316" y="12515"/>
                  </a:lnTo>
                  <a:cubicBezTo>
                    <a:pt x="4477" y="12515"/>
                    <a:pt x="4621" y="12370"/>
                    <a:pt x="4621" y="12210"/>
                  </a:cubicBezTo>
                  <a:lnTo>
                    <a:pt x="4621" y="7076"/>
                  </a:lnTo>
                  <a:lnTo>
                    <a:pt x="6145" y="7076"/>
                  </a:lnTo>
                  <a:cubicBezTo>
                    <a:pt x="6306" y="7076"/>
                    <a:pt x="6418" y="6948"/>
                    <a:pt x="6450" y="6819"/>
                  </a:cubicBezTo>
                  <a:lnTo>
                    <a:pt x="6723" y="4686"/>
                  </a:lnTo>
                  <a:cubicBezTo>
                    <a:pt x="6739" y="4605"/>
                    <a:pt x="6707" y="4509"/>
                    <a:pt x="6643" y="4445"/>
                  </a:cubicBezTo>
                  <a:cubicBezTo>
                    <a:pt x="6579" y="4381"/>
                    <a:pt x="6498" y="4349"/>
                    <a:pt x="6418" y="4349"/>
                  </a:cubicBezTo>
                  <a:lnTo>
                    <a:pt x="4621" y="4349"/>
                  </a:lnTo>
                  <a:lnTo>
                    <a:pt x="4621" y="3306"/>
                  </a:lnTo>
                  <a:cubicBezTo>
                    <a:pt x="4621" y="2809"/>
                    <a:pt x="4701" y="2584"/>
                    <a:pt x="5359" y="2584"/>
                  </a:cubicBezTo>
                  <a:lnTo>
                    <a:pt x="6482" y="2584"/>
                  </a:lnTo>
                  <a:cubicBezTo>
                    <a:pt x="6643" y="2584"/>
                    <a:pt x="6787" y="2440"/>
                    <a:pt x="6787" y="2279"/>
                  </a:cubicBezTo>
                  <a:lnTo>
                    <a:pt x="6787" y="370"/>
                  </a:lnTo>
                  <a:cubicBezTo>
                    <a:pt x="6803" y="242"/>
                    <a:pt x="6691" y="97"/>
                    <a:pt x="6546" y="81"/>
                  </a:cubicBezTo>
                  <a:cubicBezTo>
                    <a:pt x="6386" y="49"/>
                    <a:pt x="5696" y="1"/>
                    <a:pt x="4862"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4"/>
            <p:cNvSpPr/>
            <p:nvPr/>
          </p:nvSpPr>
          <p:spPr>
            <a:xfrm>
              <a:off x="3726750" y="3601500"/>
              <a:ext cx="154850" cy="284000"/>
            </a:xfrm>
            <a:custGeom>
              <a:rect b="b" l="l" r="r" t="t"/>
              <a:pathLst>
                <a:path extrusionOk="0" h="11360" w="6194">
                  <a:moveTo>
                    <a:pt x="4413" y="626"/>
                  </a:moveTo>
                  <a:cubicBezTo>
                    <a:pt x="4862" y="626"/>
                    <a:pt x="5311" y="642"/>
                    <a:pt x="5584" y="674"/>
                  </a:cubicBezTo>
                  <a:lnTo>
                    <a:pt x="5584" y="1814"/>
                  </a:lnTo>
                  <a:lnTo>
                    <a:pt x="4862" y="1814"/>
                  </a:lnTo>
                  <a:cubicBezTo>
                    <a:pt x="3739" y="1814"/>
                    <a:pt x="3627" y="2519"/>
                    <a:pt x="3627" y="3033"/>
                  </a:cubicBezTo>
                  <a:lnTo>
                    <a:pt x="3627" y="4252"/>
                  </a:lnTo>
                  <a:cubicBezTo>
                    <a:pt x="3627" y="4413"/>
                    <a:pt x="3771" y="4557"/>
                    <a:pt x="3932" y="4557"/>
                  </a:cubicBezTo>
                  <a:lnTo>
                    <a:pt x="5472" y="4557"/>
                  </a:lnTo>
                  <a:lnTo>
                    <a:pt x="5311" y="5856"/>
                  </a:lnTo>
                  <a:lnTo>
                    <a:pt x="3932" y="5856"/>
                  </a:lnTo>
                  <a:cubicBezTo>
                    <a:pt x="3771" y="5856"/>
                    <a:pt x="3627" y="6001"/>
                    <a:pt x="3627" y="6161"/>
                  </a:cubicBezTo>
                  <a:lnTo>
                    <a:pt x="3627" y="10782"/>
                  </a:lnTo>
                  <a:lnTo>
                    <a:pt x="2247" y="10782"/>
                  </a:lnTo>
                  <a:lnTo>
                    <a:pt x="2247" y="6161"/>
                  </a:lnTo>
                  <a:cubicBezTo>
                    <a:pt x="2247" y="6001"/>
                    <a:pt x="2103" y="5856"/>
                    <a:pt x="1942" y="5856"/>
                  </a:cubicBezTo>
                  <a:lnTo>
                    <a:pt x="595" y="5856"/>
                  </a:lnTo>
                  <a:lnTo>
                    <a:pt x="595" y="4557"/>
                  </a:lnTo>
                  <a:lnTo>
                    <a:pt x="1942" y="4557"/>
                  </a:lnTo>
                  <a:cubicBezTo>
                    <a:pt x="2103" y="4557"/>
                    <a:pt x="2247" y="4413"/>
                    <a:pt x="2247" y="4252"/>
                  </a:cubicBezTo>
                  <a:lnTo>
                    <a:pt x="2247" y="2856"/>
                  </a:lnTo>
                  <a:cubicBezTo>
                    <a:pt x="2247" y="1445"/>
                    <a:pt x="3049" y="626"/>
                    <a:pt x="4413" y="626"/>
                  </a:cubicBezTo>
                  <a:close/>
                  <a:moveTo>
                    <a:pt x="4413" y="1"/>
                  </a:moveTo>
                  <a:cubicBezTo>
                    <a:pt x="2696" y="1"/>
                    <a:pt x="1637" y="1092"/>
                    <a:pt x="1637" y="2840"/>
                  </a:cubicBezTo>
                  <a:lnTo>
                    <a:pt x="1637" y="3931"/>
                  </a:lnTo>
                  <a:lnTo>
                    <a:pt x="290" y="3931"/>
                  </a:lnTo>
                  <a:cubicBezTo>
                    <a:pt x="129" y="3931"/>
                    <a:pt x="1" y="4076"/>
                    <a:pt x="1" y="4236"/>
                  </a:cubicBezTo>
                  <a:lnTo>
                    <a:pt x="1" y="6145"/>
                  </a:lnTo>
                  <a:cubicBezTo>
                    <a:pt x="1" y="6306"/>
                    <a:pt x="129" y="6450"/>
                    <a:pt x="290" y="6450"/>
                  </a:cubicBezTo>
                  <a:lnTo>
                    <a:pt x="1637" y="6450"/>
                  </a:lnTo>
                  <a:lnTo>
                    <a:pt x="1637" y="11055"/>
                  </a:lnTo>
                  <a:cubicBezTo>
                    <a:pt x="1637" y="11215"/>
                    <a:pt x="1782" y="11359"/>
                    <a:pt x="1942" y="11359"/>
                  </a:cubicBezTo>
                  <a:lnTo>
                    <a:pt x="3932" y="11359"/>
                  </a:lnTo>
                  <a:cubicBezTo>
                    <a:pt x="4092" y="11359"/>
                    <a:pt x="4220" y="11215"/>
                    <a:pt x="4220" y="11055"/>
                  </a:cubicBezTo>
                  <a:lnTo>
                    <a:pt x="4220" y="6450"/>
                  </a:lnTo>
                  <a:lnTo>
                    <a:pt x="5568" y="6450"/>
                  </a:lnTo>
                  <a:cubicBezTo>
                    <a:pt x="5729" y="6450"/>
                    <a:pt x="5857" y="6322"/>
                    <a:pt x="5873" y="6177"/>
                  </a:cubicBezTo>
                  <a:lnTo>
                    <a:pt x="6114" y="4284"/>
                  </a:lnTo>
                  <a:cubicBezTo>
                    <a:pt x="6130" y="4204"/>
                    <a:pt x="6098" y="4092"/>
                    <a:pt x="6033" y="4044"/>
                  </a:cubicBezTo>
                  <a:cubicBezTo>
                    <a:pt x="5969" y="3979"/>
                    <a:pt x="5889" y="3931"/>
                    <a:pt x="5809" y="3931"/>
                  </a:cubicBezTo>
                  <a:lnTo>
                    <a:pt x="4204" y="3931"/>
                  </a:lnTo>
                  <a:lnTo>
                    <a:pt x="4204" y="3017"/>
                  </a:lnTo>
                  <a:cubicBezTo>
                    <a:pt x="4204" y="2568"/>
                    <a:pt x="4269" y="2391"/>
                    <a:pt x="4846" y="2391"/>
                  </a:cubicBezTo>
                  <a:lnTo>
                    <a:pt x="5873" y="2391"/>
                  </a:lnTo>
                  <a:cubicBezTo>
                    <a:pt x="6033" y="2391"/>
                    <a:pt x="6178" y="2247"/>
                    <a:pt x="6178" y="2086"/>
                  </a:cubicBezTo>
                  <a:lnTo>
                    <a:pt x="6178" y="386"/>
                  </a:lnTo>
                  <a:cubicBezTo>
                    <a:pt x="6194" y="241"/>
                    <a:pt x="6065" y="113"/>
                    <a:pt x="5937" y="81"/>
                  </a:cubicBezTo>
                  <a:cubicBezTo>
                    <a:pt x="5777" y="65"/>
                    <a:pt x="5167" y="1"/>
                    <a:pt x="4413"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4"/>
            <p:cNvSpPr/>
            <p:nvPr/>
          </p:nvSpPr>
          <p:spPr>
            <a:xfrm>
              <a:off x="1108475" y="3147875"/>
              <a:ext cx="340950" cy="341350"/>
            </a:xfrm>
            <a:custGeom>
              <a:rect b="b" l="l" r="r" t="t"/>
              <a:pathLst>
                <a:path extrusionOk="0" h="13654" w="13638">
                  <a:moveTo>
                    <a:pt x="6803" y="610"/>
                  </a:moveTo>
                  <a:cubicBezTo>
                    <a:pt x="10220" y="610"/>
                    <a:pt x="13012" y="3386"/>
                    <a:pt x="13012" y="6819"/>
                  </a:cubicBezTo>
                  <a:cubicBezTo>
                    <a:pt x="13044" y="10268"/>
                    <a:pt x="10252" y="13060"/>
                    <a:pt x="6819" y="13060"/>
                  </a:cubicBezTo>
                  <a:cubicBezTo>
                    <a:pt x="5744" y="13060"/>
                    <a:pt x="4653" y="12771"/>
                    <a:pt x="3706" y="12210"/>
                  </a:cubicBezTo>
                  <a:cubicBezTo>
                    <a:pt x="3674" y="12193"/>
                    <a:pt x="3610" y="12177"/>
                    <a:pt x="3546" y="12177"/>
                  </a:cubicBezTo>
                  <a:cubicBezTo>
                    <a:pt x="3514" y="12177"/>
                    <a:pt x="3482" y="12177"/>
                    <a:pt x="3450" y="12193"/>
                  </a:cubicBezTo>
                  <a:lnTo>
                    <a:pt x="1412" y="12899"/>
                  </a:lnTo>
                  <a:lnTo>
                    <a:pt x="1829" y="10717"/>
                  </a:lnTo>
                  <a:cubicBezTo>
                    <a:pt x="1845" y="10637"/>
                    <a:pt x="1829" y="10557"/>
                    <a:pt x="1765" y="10477"/>
                  </a:cubicBezTo>
                  <a:cubicBezTo>
                    <a:pt x="979" y="9402"/>
                    <a:pt x="578" y="8151"/>
                    <a:pt x="578" y="6819"/>
                  </a:cubicBezTo>
                  <a:cubicBezTo>
                    <a:pt x="578" y="3386"/>
                    <a:pt x="3369" y="610"/>
                    <a:pt x="6803" y="610"/>
                  </a:cubicBezTo>
                  <a:close/>
                  <a:moveTo>
                    <a:pt x="6819" y="0"/>
                  </a:moveTo>
                  <a:cubicBezTo>
                    <a:pt x="3049" y="0"/>
                    <a:pt x="0" y="3065"/>
                    <a:pt x="0" y="6819"/>
                  </a:cubicBezTo>
                  <a:cubicBezTo>
                    <a:pt x="0" y="8231"/>
                    <a:pt x="417" y="9562"/>
                    <a:pt x="1220" y="10734"/>
                  </a:cubicBezTo>
                  <a:lnTo>
                    <a:pt x="722" y="13300"/>
                  </a:lnTo>
                  <a:cubicBezTo>
                    <a:pt x="706" y="13397"/>
                    <a:pt x="738" y="13525"/>
                    <a:pt x="819" y="13573"/>
                  </a:cubicBezTo>
                  <a:cubicBezTo>
                    <a:pt x="883" y="13621"/>
                    <a:pt x="947" y="13653"/>
                    <a:pt x="1027" y="13653"/>
                  </a:cubicBezTo>
                  <a:cubicBezTo>
                    <a:pt x="1059" y="13653"/>
                    <a:pt x="1091" y="13653"/>
                    <a:pt x="1123" y="13637"/>
                  </a:cubicBezTo>
                  <a:lnTo>
                    <a:pt x="3530" y="12819"/>
                  </a:lnTo>
                  <a:cubicBezTo>
                    <a:pt x="4541" y="13381"/>
                    <a:pt x="5680" y="13653"/>
                    <a:pt x="6819" y="13653"/>
                  </a:cubicBezTo>
                  <a:cubicBezTo>
                    <a:pt x="10589" y="13653"/>
                    <a:pt x="13637" y="10589"/>
                    <a:pt x="13637" y="6835"/>
                  </a:cubicBezTo>
                  <a:cubicBezTo>
                    <a:pt x="13637" y="3065"/>
                    <a:pt x="10589" y="0"/>
                    <a:pt x="6819"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4"/>
            <p:cNvSpPr/>
            <p:nvPr/>
          </p:nvSpPr>
          <p:spPr>
            <a:xfrm>
              <a:off x="1170225" y="3219400"/>
              <a:ext cx="216625" cy="200425"/>
            </a:xfrm>
            <a:custGeom>
              <a:rect b="b" l="l" r="r" t="t"/>
              <a:pathLst>
                <a:path extrusionOk="0" h="8017" w="8665">
                  <a:moveTo>
                    <a:pt x="1702" y="573"/>
                  </a:moveTo>
                  <a:cubicBezTo>
                    <a:pt x="1926" y="573"/>
                    <a:pt x="2022" y="605"/>
                    <a:pt x="2039" y="621"/>
                  </a:cubicBezTo>
                  <a:cubicBezTo>
                    <a:pt x="2119" y="781"/>
                    <a:pt x="2488" y="1648"/>
                    <a:pt x="2712" y="2177"/>
                  </a:cubicBezTo>
                  <a:cubicBezTo>
                    <a:pt x="2712" y="2177"/>
                    <a:pt x="2744" y="2273"/>
                    <a:pt x="2680" y="2354"/>
                  </a:cubicBezTo>
                  <a:cubicBezTo>
                    <a:pt x="2584" y="2514"/>
                    <a:pt x="2343" y="2771"/>
                    <a:pt x="2247" y="2851"/>
                  </a:cubicBezTo>
                  <a:lnTo>
                    <a:pt x="2231" y="2867"/>
                  </a:lnTo>
                  <a:cubicBezTo>
                    <a:pt x="2103" y="3011"/>
                    <a:pt x="1958" y="3380"/>
                    <a:pt x="2231" y="3717"/>
                  </a:cubicBezTo>
                  <a:cubicBezTo>
                    <a:pt x="2263" y="3749"/>
                    <a:pt x="2279" y="3814"/>
                    <a:pt x="2327" y="3862"/>
                  </a:cubicBezTo>
                  <a:cubicBezTo>
                    <a:pt x="2504" y="4118"/>
                    <a:pt x="2809" y="4535"/>
                    <a:pt x="3306" y="5033"/>
                  </a:cubicBezTo>
                  <a:cubicBezTo>
                    <a:pt x="3932" y="5659"/>
                    <a:pt x="5071" y="6076"/>
                    <a:pt x="5119" y="6108"/>
                  </a:cubicBezTo>
                  <a:cubicBezTo>
                    <a:pt x="5135" y="6108"/>
                    <a:pt x="5151" y="6124"/>
                    <a:pt x="5167" y="6124"/>
                  </a:cubicBezTo>
                  <a:cubicBezTo>
                    <a:pt x="5183" y="6124"/>
                    <a:pt x="5211" y="6126"/>
                    <a:pt x="5247" y="6126"/>
                  </a:cubicBezTo>
                  <a:cubicBezTo>
                    <a:pt x="5357" y="6126"/>
                    <a:pt x="5540" y="6108"/>
                    <a:pt x="5696" y="5963"/>
                  </a:cubicBezTo>
                  <a:cubicBezTo>
                    <a:pt x="5793" y="5867"/>
                    <a:pt x="6274" y="5257"/>
                    <a:pt x="6370" y="5145"/>
                  </a:cubicBezTo>
                  <a:cubicBezTo>
                    <a:pt x="6370" y="5145"/>
                    <a:pt x="6392" y="5124"/>
                    <a:pt x="6430" y="5124"/>
                  </a:cubicBezTo>
                  <a:cubicBezTo>
                    <a:pt x="6449" y="5124"/>
                    <a:pt x="6472" y="5129"/>
                    <a:pt x="6499" y="5145"/>
                  </a:cubicBezTo>
                  <a:cubicBezTo>
                    <a:pt x="6755" y="5257"/>
                    <a:pt x="7878" y="5819"/>
                    <a:pt x="8039" y="5899"/>
                  </a:cubicBezTo>
                  <a:lnTo>
                    <a:pt x="8039" y="5915"/>
                  </a:lnTo>
                  <a:cubicBezTo>
                    <a:pt x="8039" y="6172"/>
                    <a:pt x="7943" y="6605"/>
                    <a:pt x="7846" y="6685"/>
                  </a:cubicBezTo>
                  <a:cubicBezTo>
                    <a:pt x="7638" y="6894"/>
                    <a:pt x="7172" y="7375"/>
                    <a:pt x="6499" y="7375"/>
                  </a:cubicBezTo>
                  <a:cubicBezTo>
                    <a:pt x="5793" y="7375"/>
                    <a:pt x="3884" y="6749"/>
                    <a:pt x="2889" y="5739"/>
                  </a:cubicBezTo>
                  <a:cubicBezTo>
                    <a:pt x="1958" y="4824"/>
                    <a:pt x="996" y="3765"/>
                    <a:pt x="787" y="2835"/>
                  </a:cubicBezTo>
                  <a:cubicBezTo>
                    <a:pt x="563" y="1872"/>
                    <a:pt x="627" y="1567"/>
                    <a:pt x="819" y="1263"/>
                  </a:cubicBezTo>
                  <a:cubicBezTo>
                    <a:pt x="819" y="1263"/>
                    <a:pt x="819" y="1247"/>
                    <a:pt x="835" y="1247"/>
                  </a:cubicBezTo>
                  <a:cubicBezTo>
                    <a:pt x="1028" y="926"/>
                    <a:pt x="1301" y="605"/>
                    <a:pt x="1397" y="589"/>
                  </a:cubicBezTo>
                  <a:cubicBezTo>
                    <a:pt x="1525" y="573"/>
                    <a:pt x="1621" y="573"/>
                    <a:pt x="1702" y="573"/>
                  </a:cubicBezTo>
                  <a:close/>
                  <a:moveTo>
                    <a:pt x="1765" y="0"/>
                  </a:moveTo>
                  <a:cubicBezTo>
                    <a:pt x="1643" y="0"/>
                    <a:pt x="1510" y="10"/>
                    <a:pt x="1365" y="27"/>
                  </a:cubicBezTo>
                  <a:cubicBezTo>
                    <a:pt x="899" y="91"/>
                    <a:pt x="482" y="749"/>
                    <a:pt x="354" y="974"/>
                  </a:cubicBezTo>
                  <a:cubicBezTo>
                    <a:pt x="33" y="1455"/>
                    <a:pt x="1" y="1952"/>
                    <a:pt x="242" y="2995"/>
                  </a:cubicBezTo>
                  <a:cubicBezTo>
                    <a:pt x="482" y="4054"/>
                    <a:pt x="1461" y="5161"/>
                    <a:pt x="2504" y="6204"/>
                  </a:cubicBezTo>
                  <a:cubicBezTo>
                    <a:pt x="3611" y="7311"/>
                    <a:pt x="5616" y="8017"/>
                    <a:pt x="6531" y="8017"/>
                  </a:cubicBezTo>
                  <a:cubicBezTo>
                    <a:pt x="7461" y="8017"/>
                    <a:pt x="8055" y="7407"/>
                    <a:pt x="8279" y="7167"/>
                  </a:cubicBezTo>
                  <a:lnTo>
                    <a:pt x="8295" y="7151"/>
                  </a:lnTo>
                  <a:cubicBezTo>
                    <a:pt x="8600" y="6846"/>
                    <a:pt x="8664" y="6124"/>
                    <a:pt x="8664" y="5963"/>
                  </a:cubicBezTo>
                  <a:cubicBezTo>
                    <a:pt x="8648" y="5626"/>
                    <a:pt x="8440" y="5450"/>
                    <a:pt x="8328" y="5386"/>
                  </a:cubicBezTo>
                  <a:cubicBezTo>
                    <a:pt x="8199" y="5322"/>
                    <a:pt x="7044" y="4744"/>
                    <a:pt x="6755" y="4616"/>
                  </a:cubicBezTo>
                  <a:cubicBezTo>
                    <a:pt x="6650" y="4569"/>
                    <a:pt x="6550" y="4551"/>
                    <a:pt x="6458" y="4551"/>
                  </a:cubicBezTo>
                  <a:cubicBezTo>
                    <a:pt x="6200" y="4551"/>
                    <a:pt x="6004" y="4698"/>
                    <a:pt x="5921" y="4792"/>
                  </a:cubicBezTo>
                  <a:cubicBezTo>
                    <a:pt x="5648" y="5145"/>
                    <a:pt x="5327" y="5530"/>
                    <a:pt x="5295" y="5562"/>
                  </a:cubicBezTo>
                  <a:cubicBezTo>
                    <a:pt x="5071" y="5482"/>
                    <a:pt x="4204" y="5129"/>
                    <a:pt x="3755" y="4664"/>
                  </a:cubicBezTo>
                  <a:cubicBezTo>
                    <a:pt x="3290" y="4199"/>
                    <a:pt x="3033" y="3814"/>
                    <a:pt x="2841" y="3557"/>
                  </a:cubicBezTo>
                  <a:cubicBezTo>
                    <a:pt x="2809" y="3493"/>
                    <a:pt x="2760" y="3461"/>
                    <a:pt x="2728" y="3396"/>
                  </a:cubicBezTo>
                  <a:cubicBezTo>
                    <a:pt x="2712" y="3380"/>
                    <a:pt x="2680" y="3332"/>
                    <a:pt x="2712" y="3300"/>
                  </a:cubicBezTo>
                  <a:cubicBezTo>
                    <a:pt x="2793" y="3220"/>
                    <a:pt x="3065" y="2931"/>
                    <a:pt x="3210" y="2723"/>
                  </a:cubicBezTo>
                  <a:cubicBezTo>
                    <a:pt x="3434" y="2370"/>
                    <a:pt x="3306" y="2017"/>
                    <a:pt x="3290" y="1969"/>
                  </a:cubicBezTo>
                  <a:cubicBezTo>
                    <a:pt x="3226" y="1840"/>
                    <a:pt x="2728" y="589"/>
                    <a:pt x="2600" y="364"/>
                  </a:cubicBezTo>
                  <a:cubicBezTo>
                    <a:pt x="2475" y="114"/>
                    <a:pt x="2194" y="0"/>
                    <a:pt x="1765"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4"/>
            <p:cNvSpPr/>
            <p:nvPr/>
          </p:nvSpPr>
          <p:spPr>
            <a:xfrm>
              <a:off x="408575" y="2085000"/>
              <a:ext cx="340950" cy="341350"/>
            </a:xfrm>
            <a:custGeom>
              <a:rect b="b" l="l" r="r" t="t"/>
              <a:pathLst>
                <a:path extrusionOk="0" h="13654" w="13638">
                  <a:moveTo>
                    <a:pt x="6819" y="610"/>
                  </a:moveTo>
                  <a:cubicBezTo>
                    <a:pt x="10252" y="610"/>
                    <a:pt x="13044" y="3385"/>
                    <a:pt x="13044" y="6819"/>
                  </a:cubicBezTo>
                  <a:cubicBezTo>
                    <a:pt x="13044" y="10252"/>
                    <a:pt x="10252" y="13060"/>
                    <a:pt x="6819" y="13060"/>
                  </a:cubicBezTo>
                  <a:cubicBezTo>
                    <a:pt x="5744" y="13060"/>
                    <a:pt x="4653" y="12771"/>
                    <a:pt x="3707" y="12209"/>
                  </a:cubicBezTo>
                  <a:cubicBezTo>
                    <a:pt x="3674" y="12193"/>
                    <a:pt x="3610" y="12177"/>
                    <a:pt x="3546" y="12177"/>
                  </a:cubicBezTo>
                  <a:cubicBezTo>
                    <a:pt x="3514" y="12177"/>
                    <a:pt x="3498" y="12177"/>
                    <a:pt x="3450" y="12193"/>
                  </a:cubicBezTo>
                  <a:lnTo>
                    <a:pt x="1412" y="12899"/>
                  </a:lnTo>
                  <a:lnTo>
                    <a:pt x="1412" y="12899"/>
                  </a:lnTo>
                  <a:lnTo>
                    <a:pt x="1829" y="10717"/>
                  </a:lnTo>
                  <a:cubicBezTo>
                    <a:pt x="1845" y="10621"/>
                    <a:pt x="1829" y="10557"/>
                    <a:pt x="1765" y="10477"/>
                  </a:cubicBezTo>
                  <a:cubicBezTo>
                    <a:pt x="1011" y="9402"/>
                    <a:pt x="610" y="8150"/>
                    <a:pt x="610" y="6819"/>
                  </a:cubicBezTo>
                  <a:cubicBezTo>
                    <a:pt x="610" y="3385"/>
                    <a:pt x="3386" y="610"/>
                    <a:pt x="6819" y="610"/>
                  </a:cubicBezTo>
                  <a:close/>
                  <a:moveTo>
                    <a:pt x="6819" y="0"/>
                  </a:moveTo>
                  <a:cubicBezTo>
                    <a:pt x="3049" y="0"/>
                    <a:pt x="0" y="3065"/>
                    <a:pt x="0" y="6819"/>
                  </a:cubicBezTo>
                  <a:cubicBezTo>
                    <a:pt x="0" y="8231"/>
                    <a:pt x="418" y="9562"/>
                    <a:pt x="1220" y="10733"/>
                  </a:cubicBezTo>
                  <a:lnTo>
                    <a:pt x="722" y="13300"/>
                  </a:lnTo>
                  <a:cubicBezTo>
                    <a:pt x="706" y="13397"/>
                    <a:pt x="738" y="13525"/>
                    <a:pt x="819" y="13573"/>
                  </a:cubicBezTo>
                  <a:cubicBezTo>
                    <a:pt x="883" y="13621"/>
                    <a:pt x="947" y="13653"/>
                    <a:pt x="1027" y="13653"/>
                  </a:cubicBezTo>
                  <a:cubicBezTo>
                    <a:pt x="1059" y="13653"/>
                    <a:pt x="1091" y="13653"/>
                    <a:pt x="1124" y="13637"/>
                  </a:cubicBezTo>
                  <a:lnTo>
                    <a:pt x="3530" y="12819"/>
                  </a:lnTo>
                  <a:cubicBezTo>
                    <a:pt x="4541" y="13381"/>
                    <a:pt x="5680" y="13653"/>
                    <a:pt x="6819" y="13653"/>
                  </a:cubicBezTo>
                  <a:cubicBezTo>
                    <a:pt x="10589" y="13653"/>
                    <a:pt x="13637" y="10589"/>
                    <a:pt x="13637" y="6835"/>
                  </a:cubicBezTo>
                  <a:cubicBezTo>
                    <a:pt x="13637" y="3049"/>
                    <a:pt x="10589" y="0"/>
                    <a:pt x="6819"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4"/>
            <p:cNvSpPr/>
            <p:nvPr/>
          </p:nvSpPr>
          <p:spPr>
            <a:xfrm>
              <a:off x="470750" y="2156600"/>
              <a:ext cx="216600" cy="200350"/>
            </a:xfrm>
            <a:custGeom>
              <a:rect b="b" l="l" r="r" t="t"/>
              <a:pathLst>
                <a:path extrusionOk="0" h="8014" w="8664">
                  <a:moveTo>
                    <a:pt x="1685" y="570"/>
                  </a:moveTo>
                  <a:cubicBezTo>
                    <a:pt x="1909" y="570"/>
                    <a:pt x="2006" y="602"/>
                    <a:pt x="2022" y="634"/>
                  </a:cubicBezTo>
                  <a:cubicBezTo>
                    <a:pt x="2102" y="794"/>
                    <a:pt x="2471" y="1645"/>
                    <a:pt x="2696" y="2174"/>
                  </a:cubicBezTo>
                  <a:cubicBezTo>
                    <a:pt x="2696" y="2174"/>
                    <a:pt x="2728" y="2270"/>
                    <a:pt x="2663" y="2350"/>
                  </a:cubicBezTo>
                  <a:cubicBezTo>
                    <a:pt x="2567" y="2511"/>
                    <a:pt x="2327" y="2768"/>
                    <a:pt x="2230" y="2848"/>
                  </a:cubicBezTo>
                  <a:lnTo>
                    <a:pt x="2214" y="2880"/>
                  </a:lnTo>
                  <a:cubicBezTo>
                    <a:pt x="2086" y="3008"/>
                    <a:pt x="1941" y="3377"/>
                    <a:pt x="2214" y="3714"/>
                  </a:cubicBezTo>
                  <a:cubicBezTo>
                    <a:pt x="2246" y="3762"/>
                    <a:pt x="2262" y="3810"/>
                    <a:pt x="2310" y="3859"/>
                  </a:cubicBezTo>
                  <a:cubicBezTo>
                    <a:pt x="2487" y="4115"/>
                    <a:pt x="2792" y="4532"/>
                    <a:pt x="3289" y="5046"/>
                  </a:cubicBezTo>
                  <a:cubicBezTo>
                    <a:pt x="3915" y="5655"/>
                    <a:pt x="5054" y="6089"/>
                    <a:pt x="5102" y="6105"/>
                  </a:cubicBezTo>
                  <a:cubicBezTo>
                    <a:pt x="5118" y="6105"/>
                    <a:pt x="5134" y="6121"/>
                    <a:pt x="5150" y="6121"/>
                  </a:cubicBezTo>
                  <a:cubicBezTo>
                    <a:pt x="5170" y="6121"/>
                    <a:pt x="5210" y="6125"/>
                    <a:pt x="5261" y="6125"/>
                  </a:cubicBezTo>
                  <a:cubicBezTo>
                    <a:pt x="5372" y="6125"/>
                    <a:pt x="5537" y="6103"/>
                    <a:pt x="5680" y="5960"/>
                  </a:cubicBezTo>
                  <a:cubicBezTo>
                    <a:pt x="5776" y="5864"/>
                    <a:pt x="6257" y="5254"/>
                    <a:pt x="6353" y="5142"/>
                  </a:cubicBezTo>
                  <a:cubicBezTo>
                    <a:pt x="6353" y="5142"/>
                    <a:pt x="6375" y="5121"/>
                    <a:pt x="6413" y="5121"/>
                  </a:cubicBezTo>
                  <a:cubicBezTo>
                    <a:pt x="6432" y="5121"/>
                    <a:pt x="6455" y="5126"/>
                    <a:pt x="6482" y="5142"/>
                  </a:cubicBezTo>
                  <a:cubicBezTo>
                    <a:pt x="6738" y="5254"/>
                    <a:pt x="7861" y="5816"/>
                    <a:pt x="8022" y="5896"/>
                  </a:cubicBezTo>
                  <a:lnTo>
                    <a:pt x="8022" y="5928"/>
                  </a:lnTo>
                  <a:cubicBezTo>
                    <a:pt x="8022" y="6169"/>
                    <a:pt x="7926" y="6586"/>
                    <a:pt x="7829" y="6682"/>
                  </a:cubicBezTo>
                  <a:cubicBezTo>
                    <a:pt x="7621" y="6891"/>
                    <a:pt x="7156" y="7372"/>
                    <a:pt x="6482" y="7372"/>
                  </a:cubicBezTo>
                  <a:cubicBezTo>
                    <a:pt x="5776" y="7372"/>
                    <a:pt x="3867" y="6746"/>
                    <a:pt x="2872" y="5736"/>
                  </a:cubicBezTo>
                  <a:cubicBezTo>
                    <a:pt x="1941" y="4821"/>
                    <a:pt x="979" y="3762"/>
                    <a:pt x="770" y="2832"/>
                  </a:cubicBezTo>
                  <a:cubicBezTo>
                    <a:pt x="546" y="1869"/>
                    <a:pt x="610" y="1564"/>
                    <a:pt x="802" y="1276"/>
                  </a:cubicBezTo>
                  <a:cubicBezTo>
                    <a:pt x="802" y="1276"/>
                    <a:pt x="802" y="1243"/>
                    <a:pt x="818" y="1243"/>
                  </a:cubicBezTo>
                  <a:cubicBezTo>
                    <a:pt x="1011" y="923"/>
                    <a:pt x="1284" y="602"/>
                    <a:pt x="1380" y="586"/>
                  </a:cubicBezTo>
                  <a:cubicBezTo>
                    <a:pt x="1508" y="570"/>
                    <a:pt x="1605" y="570"/>
                    <a:pt x="1685" y="570"/>
                  </a:cubicBezTo>
                  <a:close/>
                  <a:moveTo>
                    <a:pt x="1726" y="1"/>
                  </a:moveTo>
                  <a:cubicBezTo>
                    <a:pt x="1614" y="1"/>
                    <a:pt x="1493" y="8"/>
                    <a:pt x="1364" y="24"/>
                  </a:cubicBezTo>
                  <a:cubicBezTo>
                    <a:pt x="899" y="88"/>
                    <a:pt x="482" y="746"/>
                    <a:pt x="369" y="971"/>
                  </a:cubicBezTo>
                  <a:cubicBezTo>
                    <a:pt x="32" y="1452"/>
                    <a:pt x="0" y="1949"/>
                    <a:pt x="241" y="2992"/>
                  </a:cubicBezTo>
                  <a:cubicBezTo>
                    <a:pt x="482" y="4051"/>
                    <a:pt x="1460" y="5158"/>
                    <a:pt x="2503" y="6201"/>
                  </a:cubicBezTo>
                  <a:cubicBezTo>
                    <a:pt x="3610" y="7308"/>
                    <a:pt x="5615" y="8014"/>
                    <a:pt x="6546" y="8014"/>
                  </a:cubicBezTo>
                  <a:cubicBezTo>
                    <a:pt x="7460" y="8014"/>
                    <a:pt x="8070" y="7404"/>
                    <a:pt x="8279" y="7163"/>
                  </a:cubicBezTo>
                  <a:lnTo>
                    <a:pt x="8311" y="7147"/>
                  </a:lnTo>
                  <a:cubicBezTo>
                    <a:pt x="8599" y="6843"/>
                    <a:pt x="8664" y="6121"/>
                    <a:pt x="8664" y="5960"/>
                  </a:cubicBezTo>
                  <a:cubicBezTo>
                    <a:pt x="8632" y="5607"/>
                    <a:pt x="8423" y="5447"/>
                    <a:pt x="8311" y="5383"/>
                  </a:cubicBezTo>
                  <a:cubicBezTo>
                    <a:pt x="8182" y="5318"/>
                    <a:pt x="7011" y="4741"/>
                    <a:pt x="6738" y="4613"/>
                  </a:cubicBezTo>
                  <a:cubicBezTo>
                    <a:pt x="6634" y="4567"/>
                    <a:pt x="6535" y="4548"/>
                    <a:pt x="6443" y="4548"/>
                  </a:cubicBezTo>
                  <a:cubicBezTo>
                    <a:pt x="6184" y="4548"/>
                    <a:pt x="5987" y="4698"/>
                    <a:pt x="5904" y="4805"/>
                  </a:cubicBezTo>
                  <a:cubicBezTo>
                    <a:pt x="5631" y="5142"/>
                    <a:pt x="5311" y="5527"/>
                    <a:pt x="5279" y="5559"/>
                  </a:cubicBezTo>
                  <a:cubicBezTo>
                    <a:pt x="5054" y="5479"/>
                    <a:pt x="4188" y="5126"/>
                    <a:pt x="3738" y="4661"/>
                  </a:cubicBezTo>
                  <a:cubicBezTo>
                    <a:pt x="3273" y="4195"/>
                    <a:pt x="3016" y="3810"/>
                    <a:pt x="2824" y="3554"/>
                  </a:cubicBezTo>
                  <a:cubicBezTo>
                    <a:pt x="2792" y="3490"/>
                    <a:pt x="2744" y="3457"/>
                    <a:pt x="2728" y="3393"/>
                  </a:cubicBezTo>
                  <a:cubicBezTo>
                    <a:pt x="2712" y="3377"/>
                    <a:pt x="2696" y="3329"/>
                    <a:pt x="2712" y="3297"/>
                  </a:cubicBezTo>
                  <a:cubicBezTo>
                    <a:pt x="2792" y="3217"/>
                    <a:pt x="3065" y="2928"/>
                    <a:pt x="3209" y="2719"/>
                  </a:cubicBezTo>
                  <a:cubicBezTo>
                    <a:pt x="3434" y="2366"/>
                    <a:pt x="3305" y="2014"/>
                    <a:pt x="3289" y="1965"/>
                  </a:cubicBezTo>
                  <a:cubicBezTo>
                    <a:pt x="3225" y="1837"/>
                    <a:pt x="2728" y="586"/>
                    <a:pt x="2615" y="361"/>
                  </a:cubicBezTo>
                  <a:cubicBezTo>
                    <a:pt x="2486" y="129"/>
                    <a:pt x="2182" y="1"/>
                    <a:pt x="1726"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4"/>
            <p:cNvSpPr/>
            <p:nvPr/>
          </p:nvSpPr>
          <p:spPr>
            <a:xfrm>
              <a:off x="4227325" y="3727050"/>
              <a:ext cx="34100" cy="34100"/>
            </a:xfrm>
            <a:custGeom>
              <a:rect b="b" l="l" r="r" t="t"/>
              <a:pathLst>
                <a:path extrusionOk="0" h="1364" w="1364">
                  <a:moveTo>
                    <a:pt x="690" y="0"/>
                  </a:moveTo>
                  <a:cubicBezTo>
                    <a:pt x="305" y="0"/>
                    <a:pt x="0" y="305"/>
                    <a:pt x="0" y="674"/>
                  </a:cubicBezTo>
                  <a:cubicBezTo>
                    <a:pt x="0" y="1059"/>
                    <a:pt x="305" y="1364"/>
                    <a:pt x="690" y="1364"/>
                  </a:cubicBezTo>
                  <a:cubicBezTo>
                    <a:pt x="1075" y="1364"/>
                    <a:pt x="1364" y="1059"/>
                    <a:pt x="1364" y="674"/>
                  </a:cubicBezTo>
                  <a:cubicBezTo>
                    <a:pt x="1364" y="305"/>
                    <a:pt x="1075" y="0"/>
                    <a:pt x="690"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4"/>
            <p:cNvSpPr/>
            <p:nvPr/>
          </p:nvSpPr>
          <p:spPr>
            <a:xfrm>
              <a:off x="4079725" y="3749500"/>
              <a:ext cx="161250" cy="161675"/>
            </a:xfrm>
            <a:custGeom>
              <a:rect b="b" l="l" r="r" t="t"/>
              <a:pathLst>
                <a:path extrusionOk="0" h="6467" w="6450">
                  <a:moveTo>
                    <a:pt x="3225" y="578"/>
                  </a:moveTo>
                  <a:cubicBezTo>
                    <a:pt x="4669" y="578"/>
                    <a:pt x="5856" y="1765"/>
                    <a:pt x="5856" y="3209"/>
                  </a:cubicBezTo>
                  <a:cubicBezTo>
                    <a:pt x="5856" y="4653"/>
                    <a:pt x="4669" y="5840"/>
                    <a:pt x="3225" y="5840"/>
                  </a:cubicBezTo>
                  <a:cubicBezTo>
                    <a:pt x="1781" y="5840"/>
                    <a:pt x="594" y="4653"/>
                    <a:pt x="594" y="3209"/>
                  </a:cubicBezTo>
                  <a:cubicBezTo>
                    <a:pt x="594" y="1765"/>
                    <a:pt x="1781" y="578"/>
                    <a:pt x="3225" y="578"/>
                  </a:cubicBezTo>
                  <a:close/>
                  <a:moveTo>
                    <a:pt x="3225" y="1"/>
                  </a:moveTo>
                  <a:cubicBezTo>
                    <a:pt x="1444" y="1"/>
                    <a:pt x="0" y="1445"/>
                    <a:pt x="0" y="3225"/>
                  </a:cubicBezTo>
                  <a:cubicBezTo>
                    <a:pt x="0" y="5022"/>
                    <a:pt x="1444" y="6466"/>
                    <a:pt x="3225" y="6466"/>
                  </a:cubicBezTo>
                  <a:cubicBezTo>
                    <a:pt x="5006" y="6466"/>
                    <a:pt x="6450" y="5022"/>
                    <a:pt x="6450" y="3225"/>
                  </a:cubicBezTo>
                  <a:cubicBezTo>
                    <a:pt x="6450" y="1445"/>
                    <a:pt x="5006" y="1"/>
                    <a:pt x="3225"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4"/>
            <p:cNvSpPr/>
            <p:nvPr/>
          </p:nvSpPr>
          <p:spPr>
            <a:xfrm>
              <a:off x="4003925" y="3679725"/>
              <a:ext cx="312850" cy="260725"/>
            </a:xfrm>
            <a:custGeom>
              <a:rect b="b" l="l" r="r" t="t"/>
              <a:pathLst>
                <a:path extrusionOk="0" h="10429" w="12514">
                  <a:moveTo>
                    <a:pt x="4348" y="0"/>
                  </a:moveTo>
                  <a:cubicBezTo>
                    <a:pt x="1941" y="0"/>
                    <a:pt x="0" y="1957"/>
                    <a:pt x="0" y="4364"/>
                  </a:cubicBezTo>
                  <a:lnTo>
                    <a:pt x="0" y="7621"/>
                  </a:lnTo>
                  <a:cubicBezTo>
                    <a:pt x="0" y="8696"/>
                    <a:pt x="369" y="9674"/>
                    <a:pt x="1027" y="10428"/>
                  </a:cubicBezTo>
                  <a:lnTo>
                    <a:pt x="1861" y="10428"/>
                  </a:lnTo>
                  <a:cubicBezTo>
                    <a:pt x="1075" y="9754"/>
                    <a:pt x="594" y="8744"/>
                    <a:pt x="594" y="7621"/>
                  </a:cubicBezTo>
                  <a:lnTo>
                    <a:pt x="594" y="4364"/>
                  </a:lnTo>
                  <a:cubicBezTo>
                    <a:pt x="594" y="2294"/>
                    <a:pt x="2278" y="610"/>
                    <a:pt x="4348" y="610"/>
                  </a:cubicBezTo>
                  <a:lnTo>
                    <a:pt x="8166" y="610"/>
                  </a:lnTo>
                  <a:cubicBezTo>
                    <a:pt x="10220" y="610"/>
                    <a:pt x="11904" y="2294"/>
                    <a:pt x="11904" y="4364"/>
                  </a:cubicBezTo>
                  <a:lnTo>
                    <a:pt x="11904" y="7621"/>
                  </a:lnTo>
                  <a:cubicBezTo>
                    <a:pt x="11904" y="8744"/>
                    <a:pt x="11407" y="9738"/>
                    <a:pt x="10653" y="10428"/>
                  </a:cubicBezTo>
                  <a:lnTo>
                    <a:pt x="11487" y="10428"/>
                  </a:lnTo>
                  <a:cubicBezTo>
                    <a:pt x="12129" y="9674"/>
                    <a:pt x="12514" y="8712"/>
                    <a:pt x="12514" y="7621"/>
                  </a:cubicBezTo>
                  <a:lnTo>
                    <a:pt x="12514" y="4364"/>
                  </a:lnTo>
                  <a:cubicBezTo>
                    <a:pt x="12514" y="1957"/>
                    <a:pt x="10573" y="0"/>
                    <a:pt x="8166"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4"/>
            <p:cNvSpPr/>
            <p:nvPr/>
          </p:nvSpPr>
          <p:spPr>
            <a:xfrm>
              <a:off x="2197825" y="3260575"/>
              <a:ext cx="440825" cy="407125"/>
            </a:xfrm>
            <a:custGeom>
              <a:rect b="b" l="l" r="r" t="t"/>
              <a:pathLst>
                <a:path extrusionOk="0" h="16285" w="17633">
                  <a:moveTo>
                    <a:pt x="11648" y="626"/>
                  </a:moveTo>
                  <a:cubicBezTo>
                    <a:pt x="14648" y="626"/>
                    <a:pt x="17071" y="3049"/>
                    <a:pt x="17071" y="6049"/>
                  </a:cubicBezTo>
                  <a:cubicBezTo>
                    <a:pt x="17006" y="8985"/>
                    <a:pt x="14584" y="11424"/>
                    <a:pt x="11616" y="11424"/>
                  </a:cubicBezTo>
                  <a:cubicBezTo>
                    <a:pt x="11038" y="11424"/>
                    <a:pt x="10461" y="11311"/>
                    <a:pt x="9899" y="11135"/>
                  </a:cubicBezTo>
                  <a:cubicBezTo>
                    <a:pt x="9867" y="11135"/>
                    <a:pt x="9851" y="11119"/>
                    <a:pt x="9819" y="11119"/>
                  </a:cubicBezTo>
                  <a:cubicBezTo>
                    <a:pt x="9739" y="11103"/>
                    <a:pt x="9658" y="11055"/>
                    <a:pt x="9594" y="11039"/>
                  </a:cubicBezTo>
                  <a:cubicBezTo>
                    <a:pt x="9546" y="11023"/>
                    <a:pt x="9530" y="11023"/>
                    <a:pt x="9498" y="10990"/>
                  </a:cubicBezTo>
                  <a:cubicBezTo>
                    <a:pt x="9434" y="10974"/>
                    <a:pt x="9354" y="10942"/>
                    <a:pt x="9289" y="10894"/>
                  </a:cubicBezTo>
                  <a:cubicBezTo>
                    <a:pt x="9257" y="10878"/>
                    <a:pt x="9225" y="10878"/>
                    <a:pt x="9193" y="10862"/>
                  </a:cubicBezTo>
                  <a:cubicBezTo>
                    <a:pt x="9097" y="10814"/>
                    <a:pt x="9017" y="10750"/>
                    <a:pt x="8904" y="10702"/>
                  </a:cubicBezTo>
                  <a:cubicBezTo>
                    <a:pt x="8888" y="10670"/>
                    <a:pt x="8872" y="10670"/>
                    <a:pt x="8856" y="10670"/>
                  </a:cubicBezTo>
                  <a:lnTo>
                    <a:pt x="8744" y="10670"/>
                  </a:lnTo>
                  <a:cubicBezTo>
                    <a:pt x="8728" y="10670"/>
                    <a:pt x="8680" y="10670"/>
                    <a:pt x="8664" y="10702"/>
                  </a:cubicBezTo>
                  <a:lnTo>
                    <a:pt x="6947" y="11295"/>
                  </a:lnTo>
                  <a:lnTo>
                    <a:pt x="7300" y="9450"/>
                  </a:lnTo>
                  <a:lnTo>
                    <a:pt x="7300" y="9386"/>
                  </a:lnTo>
                  <a:cubicBezTo>
                    <a:pt x="7300" y="9338"/>
                    <a:pt x="7284" y="9274"/>
                    <a:pt x="7236" y="9210"/>
                  </a:cubicBezTo>
                  <a:cubicBezTo>
                    <a:pt x="7236" y="9194"/>
                    <a:pt x="7220" y="9194"/>
                    <a:pt x="7220" y="9178"/>
                  </a:cubicBezTo>
                  <a:cubicBezTo>
                    <a:pt x="7156" y="9065"/>
                    <a:pt x="7075" y="8969"/>
                    <a:pt x="7027" y="8873"/>
                  </a:cubicBezTo>
                  <a:cubicBezTo>
                    <a:pt x="6979" y="8825"/>
                    <a:pt x="6963" y="8776"/>
                    <a:pt x="6947" y="8728"/>
                  </a:cubicBezTo>
                  <a:cubicBezTo>
                    <a:pt x="6899" y="8664"/>
                    <a:pt x="6867" y="8616"/>
                    <a:pt x="6835" y="8552"/>
                  </a:cubicBezTo>
                  <a:cubicBezTo>
                    <a:pt x="6803" y="8488"/>
                    <a:pt x="6787" y="8423"/>
                    <a:pt x="6739" y="8375"/>
                  </a:cubicBezTo>
                  <a:cubicBezTo>
                    <a:pt x="6723" y="8327"/>
                    <a:pt x="6706" y="8263"/>
                    <a:pt x="6674" y="8215"/>
                  </a:cubicBezTo>
                  <a:cubicBezTo>
                    <a:pt x="6642" y="8135"/>
                    <a:pt x="6626" y="8071"/>
                    <a:pt x="6578" y="7990"/>
                  </a:cubicBezTo>
                  <a:cubicBezTo>
                    <a:pt x="6562" y="7942"/>
                    <a:pt x="6546" y="7910"/>
                    <a:pt x="6546" y="7862"/>
                  </a:cubicBezTo>
                  <a:cubicBezTo>
                    <a:pt x="6514" y="7782"/>
                    <a:pt x="6482" y="7702"/>
                    <a:pt x="6466" y="7621"/>
                  </a:cubicBezTo>
                  <a:cubicBezTo>
                    <a:pt x="6466" y="7605"/>
                    <a:pt x="6434" y="7573"/>
                    <a:pt x="6434" y="7541"/>
                  </a:cubicBezTo>
                  <a:cubicBezTo>
                    <a:pt x="6337" y="7220"/>
                    <a:pt x="6273" y="6883"/>
                    <a:pt x="6257" y="6546"/>
                  </a:cubicBezTo>
                  <a:cubicBezTo>
                    <a:pt x="6241" y="6386"/>
                    <a:pt x="6241" y="6226"/>
                    <a:pt x="6241" y="6049"/>
                  </a:cubicBezTo>
                  <a:cubicBezTo>
                    <a:pt x="6241" y="3049"/>
                    <a:pt x="8664" y="626"/>
                    <a:pt x="11648" y="626"/>
                  </a:cubicBezTo>
                  <a:close/>
                  <a:moveTo>
                    <a:pt x="5038" y="6771"/>
                  </a:moveTo>
                  <a:cubicBezTo>
                    <a:pt x="5230" y="6771"/>
                    <a:pt x="5439" y="6787"/>
                    <a:pt x="5632" y="6803"/>
                  </a:cubicBezTo>
                  <a:lnTo>
                    <a:pt x="5632" y="6819"/>
                  </a:lnTo>
                  <a:cubicBezTo>
                    <a:pt x="5664" y="6899"/>
                    <a:pt x="5664" y="7012"/>
                    <a:pt x="5680" y="7092"/>
                  </a:cubicBezTo>
                  <a:cubicBezTo>
                    <a:pt x="5680" y="7124"/>
                    <a:pt x="5696" y="7172"/>
                    <a:pt x="5696" y="7204"/>
                  </a:cubicBezTo>
                  <a:cubicBezTo>
                    <a:pt x="5728" y="7284"/>
                    <a:pt x="5744" y="7381"/>
                    <a:pt x="5760" y="7461"/>
                  </a:cubicBezTo>
                  <a:cubicBezTo>
                    <a:pt x="5760" y="7509"/>
                    <a:pt x="5776" y="7525"/>
                    <a:pt x="5776" y="7573"/>
                  </a:cubicBezTo>
                  <a:cubicBezTo>
                    <a:pt x="5856" y="7846"/>
                    <a:pt x="5968" y="8135"/>
                    <a:pt x="6065" y="8391"/>
                  </a:cubicBezTo>
                  <a:cubicBezTo>
                    <a:pt x="6081" y="8456"/>
                    <a:pt x="6097" y="8488"/>
                    <a:pt x="6145" y="8552"/>
                  </a:cubicBezTo>
                  <a:cubicBezTo>
                    <a:pt x="6161" y="8616"/>
                    <a:pt x="6193" y="8664"/>
                    <a:pt x="6241" y="8728"/>
                  </a:cubicBezTo>
                  <a:cubicBezTo>
                    <a:pt x="6273" y="8792"/>
                    <a:pt x="6321" y="8873"/>
                    <a:pt x="6337" y="8937"/>
                  </a:cubicBezTo>
                  <a:cubicBezTo>
                    <a:pt x="6370" y="8969"/>
                    <a:pt x="6402" y="9033"/>
                    <a:pt x="6418" y="9065"/>
                  </a:cubicBezTo>
                  <a:cubicBezTo>
                    <a:pt x="6482" y="9194"/>
                    <a:pt x="6562" y="9290"/>
                    <a:pt x="6642" y="9386"/>
                  </a:cubicBezTo>
                  <a:lnTo>
                    <a:pt x="6642" y="9418"/>
                  </a:lnTo>
                  <a:lnTo>
                    <a:pt x="6337" y="10958"/>
                  </a:lnTo>
                  <a:cubicBezTo>
                    <a:pt x="6305" y="10942"/>
                    <a:pt x="6257" y="10910"/>
                    <a:pt x="6193" y="10910"/>
                  </a:cubicBezTo>
                  <a:cubicBezTo>
                    <a:pt x="6033" y="10910"/>
                    <a:pt x="5920" y="11039"/>
                    <a:pt x="5920" y="11199"/>
                  </a:cubicBezTo>
                  <a:cubicBezTo>
                    <a:pt x="5920" y="11359"/>
                    <a:pt x="6049" y="11472"/>
                    <a:pt x="6193" y="11472"/>
                  </a:cubicBezTo>
                  <a:lnTo>
                    <a:pt x="6241" y="11472"/>
                  </a:lnTo>
                  <a:lnTo>
                    <a:pt x="6193" y="11664"/>
                  </a:lnTo>
                  <a:cubicBezTo>
                    <a:pt x="6177" y="11761"/>
                    <a:pt x="6225" y="11873"/>
                    <a:pt x="6305" y="11937"/>
                  </a:cubicBezTo>
                  <a:cubicBezTo>
                    <a:pt x="6321" y="11953"/>
                    <a:pt x="6370" y="11985"/>
                    <a:pt x="6386" y="11985"/>
                  </a:cubicBezTo>
                  <a:lnTo>
                    <a:pt x="6402" y="11985"/>
                  </a:lnTo>
                  <a:cubicBezTo>
                    <a:pt x="6418" y="11985"/>
                    <a:pt x="6434" y="12001"/>
                    <a:pt x="6482" y="12001"/>
                  </a:cubicBezTo>
                  <a:lnTo>
                    <a:pt x="6498" y="12001"/>
                  </a:lnTo>
                  <a:cubicBezTo>
                    <a:pt x="6546" y="12001"/>
                    <a:pt x="6562" y="12001"/>
                    <a:pt x="6578" y="11985"/>
                  </a:cubicBezTo>
                  <a:lnTo>
                    <a:pt x="8680" y="11263"/>
                  </a:lnTo>
                  <a:lnTo>
                    <a:pt x="9049" y="11440"/>
                  </a:lnTo>
                  <a:cubicBezTo>
                    <a:pt x="9081" y="11456"/>
                    <a:pt x="9113" y="11456"/>
                    <a:pt x="9145" y="11472"/>
                  </a:cubicBezTo>
                  <a:cubicBezTo>
                    <a:pt x="9225" y="11520"/>
                    <a:pt x="9322" y="11552"/>
                    <a:pt x="9402" y="11600"/>
                  </a:cubicBezTo>
                  <a:cubicBezTo>
                    <a:pt x="9434" y="11600"/>
                    <a:pt x="9434" y="11600"/>
                    <a:pt x="9450" y="11616"/>
                  </a:cubicBezTo>
                  <a:cubicBezTo>
                    <a:pt x="9418" y="12418"/>
                    <a:pt x="9129" y="13188"/>
                    <a:pt x="8648" y="13830"/>
                  </a:cubicBezTo>
                  <a:cubicBezTo>
                    <a:pt x="8616" y="13878"/>
                    <a:pt x="8584" y="13991"/>
                    <a:pt x="8584" y="14071"/>
                  </a:cubicBezTo>
                  <a:lnTo>
                    <a:pt x="8872" y="15515"/>
                  </a:lnTo>
                  <a:lnTo>
                    <a:pt x="8872" y="15515"/>
                  </a:lnTo>
                  <a:lnTo>
                    <a:pt x="7509" y="15049"/>
                  </a:lnTo>
                  <a:cubicBezTo>
                    <a:pt x="7475" y="15043"/>
                    <a:pt x="7439" y="15039"/>
                    <a:pt x="7404" y="15039"/>
                  </a:cubicBezTo>
                  <a:cubicBezTo>
                    <a:pt x="7354" y="15039"/>
                    <a:pt x="7306" y="15047"/>
                    <a:pt x="7268" y="15065"/>
                  </a:cubicBezTo>
                  <a:cubicBezTo>
                    <a:pt x="6578" y="15451"/>
                    <a:pt x="5824" y="15675"/>
                    <a:pt x="5038" y="15675"/>
                  </a:cubicBezTo>
                  <a:cubicBezTo>
                    <a:pt x="2583" y="15675"/>
                    <a:pt x="578" y="13670"/>
                    <a:pt x="578" y="11215"/>
                  </a:cubicBezTo>
                  <a:cubicBezTo>
                    <a:pt x="578" y="8776"/>
                    <a:pt x="2583" y="6771"/>
                    <a:pt x="5038" y="6771"/>
                  </a:cubicBezTo>
                  <a:close/>
                  <a:moveTo>
                    <a:pt x="11616" y="1"/>
                  </a:moveTo>
                  <a:cubicBezTo>
                    <a:pt x="8311" y="1"/>
                    <a:pt x="5599" y="2696"/>
                    <a:pt x="5599" y="6017"/>
                  </a:cubicBezTo>
                  <a:lnTo>
                    <a:pt x="5599" y="6209"/>
                  </a:lnTo>
                  <a:cubicBezTo>
                    <a:pt x="5423" y="6177"/>
                    <a:pt x="5247" y="6161"/>
                    <a:pt x="5054" y="6161"/>
                  </a:cubicBezTo>
                  <a:cubicBezTo>
                    <a:pt x="2279" y="6161"/>
                    <a:pt x="0" y="8423"/>
                    <a:pt x="0" y="11215"/>
                  </a:cubicBezTo>
                  <a:cubicBezTo>
                    <a:pt x="0" y="14007"/>
                    <a:pt x="2279" y="16269"/>
                    <a:pt x="5054" y="16269"/>
                  </a:cubicBezTo>
                  <a:cubicBezTo>
                    <a:pt x="5904" y="16269"/>
                    <a:pt x="6723" y="16060"/>
                    <a:pt x="7461" y="15659"/>
                  </a:cubicBezTo>
                  <a:lnTo>
                    <a:pt x="9193" y="16269"/>
                  </a:lnTo>
                  <a:cubicBezTo>
                    <a:pt x="9225" y="16285"/>
                    <a:pt x="9257" y="16285"/>
                    <a:pt x="9289" y="16285"/>
                  </a:cubicBezTo>
                  <a:cubicBezTo>
                    <a:pt x="9370" y="16285"/>
                    <a:pt x="9434" y="16269"/>
                    <a:pt x="9498" y="16205"/>
                  </a:cubicBezTo>
                  <a:cubicBezTo>
                    <a:pt x="9578" y="16124"/>
                    <a:pt x="9610" y="16028"/>
                    <a:pt x="9594" y="15932"/>
                  </a:cubicBezTo>
                  <a:lnTo>
                    <a:pt x="9225" y="14103"/>
                  </a:lnTo>
                  <a:cubicBezTo>
                    <a:pt x="9691" y="13445"/>
                    <a:pt x="9995" y="12659"/>
                    <a:pt x="10076" y="11857"/>
                  </a:cubicBezTo>
                  <a:cubicBezTo>
                    <a:pt x="10573" y="12001"/>
                    <a:pt x="11102" y="12065"/>
                    <a:pt x="11616" y="12065"/>
                  </a:cubicBezTo>
                  <a:cubicBezTo>
                    <a:pt x="14921" y="12065"/>
                    <a:pt x="17632" y="9370"/>
                    <a:pt x="17632" y="6049"/>
                  </a:cubicBezTo>
                  <a:cubicBezTo>
                    <a:pt x="17616" y="2712"/>
                    <a:pt x="14921" y="1"/>
                    <a:pt x="11616"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4"/>
            <p:cNvSpPr/>
            <p:nvPr/>
          </p:nvSpPr>
          <p:spPr>
            <a:xfrm>
              <a:off x="2411200" y="3444275"/>
              <a:ext cx="153650" cy="14875"/>
            </a:xfrm>
            <a:custGeom>
              <a:rect b="b" l="l" r="r" t="t"/>
              <a:pathLst>
                <a:path extrusionOk="0" h="595" w="6146">
                  <a:moveTo>
                    <a:pt x="289" y="1"/>
                  </a:moveTo>
                  <a:cubicBezTo>
                    <a:pt x="129" y="1"/>
                    <a:pt x="0" y="145"/>
                    <a:pt x="0" y="305"/>
                  </a:cubicBezTo>
                  <a:cubicBezTo>
                    <a:pt x="0" y="466"/>
                    <a:pt x="129" y="594"/>
                    <a:pt x="289" y="594"/>
                  </a:cubicBezTo>
                  <a:lnTo>
                    <a:pt x="5856" y="594"/>
                  </a:lnTo>
                  <a:cubicBezTo>
                    <a:pt x="6017" y="594"/>
                    <a:pt x="6145" y="466"/>
                    <a:pt x="6145" y="305"/>
                  </a:cubicBezTo>
                  <a:cubicBezTo>
                    <a:pt x="6145" y="145"/>
                    <a:pt x="6017" y="1"/>
                    <a:pt x="5856"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4"/>
            <p:cNvSpPr/>
            <p:nvPr/>
          </p:nvSpPr>
          <p:spPr>
            <a:xfrm>
              <a:off x="2411200" y="3403775"/>
              <a:ext cx="153650" cy="14850"/>
            </a:xfrm>
            <a:custGeom>
              <a:rect b="b" l="l" r="r" t="t"/>
              <a:pathLst>
                <a:path extrusionOk="0" h="594" w="6146">
                  <a:moveTo>
                    <a:pt x="289" y="0"/>
                  </a:moveTo>
                  <a:cubicBezTo>
                    <a:pt x="129" y="0"/>
                    <a:pt x="0" y="129"/>
                    <a:pt x="0" y="289"/>
                  </a:cubicBezTo>
                  <a:cubicBezTo>
                    <a:pt x="0" y="449"/>
                    <a:pt x="129" y="594"/>
                    <a:pt x="289" y="594"/>
                  </a:cubicBezTo>
                  <a:lnTo>
                    <a:pt x="5856" y="594"/>
                  </a:lnTo>
                  <a:cubicBezTo>
                    <a:pt x="6017" y="594"/>
                    <a:pt x="6145" y="449"/>
                    <a:pt x="6145" y="289"/>
                  </a:cubicBezTo>
                  <a:cubicBezTo>
                    <a:pt x="6145" y="129"/>
                    <a:pt x="6017" y="0"/>
                    <a:pt x="5856"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4"/>
            <p:cNvSpPr/>
            <p:nvPr/>
          </p:nvSpPr>
          <p:spPr>
            <a:xfrm>
              <a:off x="2411200" y="3362450"/>
              <a:ext cx="153650" cy="15275"/>
            </a:xfrm>
            <a:custGeom>
              <a:rect b="b" l="l" r="r" t="t"/>
              <a:pathLst>
                <a:path extrusionOk="0" h="611" w="6146">
                  <a:moveTo>
                    <a:pt x="289" y="1"/>
                  </a:moveTo>
                  <a:cubicBezTo>
                    <a:pt x="129" y="1"/>
                    <a:pt x="0" y="145"/>
                    <a:pt x="0" y="306"/>
                  </a:cubicBezTo>
                  <a:cubicBezTo>
                    <a:pt x="0" y="466"/>
                    <a:pt x="129" y="610"/>
                    <a:pt x="289" y="610"/>
                  </a:cubicBezTo>
                  <a:lnTo>
                    <a:pt x="5856" y="610"/>
                  </a:lnTo>
                  <a:cubicBezTo>
                    <a:pt x="6017" y="610"/>
                    <a:pt x="6145" y="466"/>
                    <a:pt x="6145" y="306"/>
                  </a:cubicBezTo>
                  <a:cubicBezTo>
                    <a:pt x="6145" y="145"/>
                    <a:pt x="6017" y="1"/>
                    <a:pt x="5856"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4"/>
            <p:cNvSpPr/>
            <p:nvPr/>
          </p:nvSpPr>
          <p:spPr>
            <a:xfrm>
              <a:off x="2284050" y="3534125"/>
              <a:ext cx="14075" cy="13650"/>
            </a:xfrm>
            <a:custGeom>
              <a:rect b="b" l="l" r="r" t="t"/>
              <a:pathLst>
                <a:path extrusionOk="0" h="546" w="563">
                  <a:moveTo>
                    <a:pt x="289" y="0"/>
                  </a:moveTo>
                  <a:cubicBezTo>
                    <a:pt x="129" y="0"/>
                    <a:pt x="1" y="113"/>
                    <a:pt x="1" y="273"/>
                  </a:cubicBezTo>
                  <a:cubicBezTo>
                    <a:pt x="1" y="433"/>
                    <a:pt x="129" y="546"/>
                    <a:pt x="289" y="546"/>
                  </a:cubicBezTo>
                  <a:cubicBezTo>
                    <a:pt x="450" y="546"/>
                    <a:pt x="562" y="433"/>
                    <a:pt x="562" y="273"/>
                  </a:cubicBezTo>
                  <a:cubicBezTo>
                    <a:pt x="562" y="113"/>
                    <a:pt x="450" y="0"/>
                    <a:pt x="289"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4"/>
            <p:cNvSpPr/>
            <p:nvPr/>
          </p:nvSpPr>
          <p:spPr>
            <a:xfrm>
              <a:off x="2317350" y="3534125"/>
              <a:ext cx="14050" cy="13650"/>
            </a:xfrm>
            <a:custGeom>
              <a:rect b="b" l="l" r="r" t="t"/>
              <a:pathLst>
                <a:path extrusionOk="0" h="546" w="562">
                  <a:moveTo>
                    <a:pt x="273" y="0"/>
                  </a:moveTo>
                  <a:cubicBezTo>
                    <a:pt x="113" y="0"/>
                    <a:pt x="0" y="113"/>
                    <a:pt x="0" y="273"/>
                  </a:cubicBezTo>
                  <a:cubicBezTo>
                    <a:pt x="0" y="433"/>
                    <a:pt x="113" y="546"/>
                    <a:pt x="273" y="546"/>
                  </a:cubicBezTo>
                  <a:cubicBezTo>
                    <a:pt x="433" y="546"/>
                    <a:pt x="562" y="433"/>
                    <a:pt x="562" y="273"/>
                  </a:cubicBezTo>
                  <a:cubicBezTo>
                    <a:pt x="562" y="113"/>
                    <a:pt x="417" y="0"/>
                    <a:pt x="273"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4"/>
            <p:cNvSpPr/>
            <p:nvPr/>
          </p:nvSpPr>
          <p:spPr>
            <a:xfrm>
              <a:off x="6968350" y="2573525"/>
              <a:ext cx="405125" cy="407125"/>
            </a:xfrm>
            <a:custGeom>
              <a:rect b="b" l="l" r="r" t="t"/>
              <a:pathLst>
                <a:path extrusionOk="0" h="16285" w="16205">
                  <a:moveTo>
                    <a:pt x="5022" y="6755"/>
                  </a:moveTo>
                  <a:cubicBezTo>
                    <a:pt x="5214" y="6755"/>
                    <a:pt x="5423" y="6771"/>
                    <a:pt x="5615" y="6787"/>
                  </a:cubicBezTo>
                  <a:lnTo>
                    <a:pt x="5615" y="6803"/>
                  </a:lnTo>
                  <a:cubicBezTo>
                    <a:pt x="5631" y="6883"/>
                    <a:pt x="5631" y="6995"/>
                    <a:pt x="5664" y="7075"/>
                  </a:cubicBezTo>
                  <a:cubicBezTo>
                    <a:pt x="5664" y="7107"/>
                    <a:pt x="5680" y="7156"/>
                    <a:pt x="5680" y="7188"/>
                  </a:cubicBezTo>
                  <a:cubicBezTo>
                    <a:pt x="5696" y="7268"/>
                    <a:pt x="5712" y="7364"/>
                    <a:pt x="5744" y="7444"/>
                  </a:cubicBezTo>
                  <a:cubicBezTo>
                    <a:pt x="5744" y="7493"/>
                    <a:pt x="5760" y="7509"/>
                    <a:pt x="5760" y="7557"/>
                  </a:cubicBezTo>
                  <a:cubicBezTo>
                    <a:pt x="5840" y="7829"/>
                    <a:pt x="5936" y="8118"/>
                    <a:pt x="6033" y="8375"/>
                  </a:cubicBezTo>
                  <a:cubicBezTo>
                    <a:pt x="6065" y="8439"/>
                    <a:pt x="6081" y="8471"/>
                    <a:pt x="6113" y="8535"/>
                  </a:cubicBezTo>
                  <a:cubicBezTo>
                    <a:pt x="6193" y="8616"/>
                    <a:pt x="6225" y="8680"/>
                    <a:pt x="6257" y="8744"/>
                  </a:cubicBezTo>
                  <a:cubicBezTo>
                    <a:pt x="6305" y="8792"/>
                    <a:pt x="6337" y="8872"/>
                    <a:pt x="6353" y="8936"/>
                  </a:cubicBezTo>
                  <a:cubicBezTo>
                    <a:pt x="6369" y="8969"/>
                    <a:pt x="6418" y="9033"/>
                    <a:pt x="6434" y="9081"/>
                  </a:cubicBezTo>
                  <a:cubicBezTo>
                    <a:pt x="6498" y="9193"/>
                    <a:pt x="6578" y="9321"/>
                    <a:pt x="6658" y="9418"/>
                  </a:cubicBezTo>
                  <a:lnTo>
                    <a:pt x="6353" y="10958"/>
                  </a:lnTo>
                  <a:cubicBezTo>
                    <a:pt x="6321" y="10942"/>
                    <a:pt x="6273" y="10926"/>
                    <a:pt x="6225" y="10926"/>
                  </a:cubicBezTo>
                  <a:cubicBezTo>
                    <a:pt x="6065" y="10926"/>
                    <a:pt x="5936" y="11038"/>
                    <a:pt x="5936" y="11199"/>
                  </a:cubicBezTo>
                  <a:cubicBezTo>
                    <a:pt x="5936" y="11359"/>
                    <a:pt x="6049" y="11487"/>
                    <a:pt x="6225" y="11487"/>
                  </a:cubicBezTo>
                  <a:lnTo>
                    <a:pt x="6257" y="11487"/>
                  </a:lnTo>
                  <a:lnTo>
                    <a:pt x="6225" y="11664"/>
                  </a:lnTo>
                  <a:cubicBezTo>
                    <a:pt x="6193" y="11760"/>
                    <a:pt x="6241" y="11888"/>
                    <a:pt x="6321" y="11953"/>
                  </a:cubicBezTo>
                  <a:cubicBezTo>
                    <a:pt x="6337" y="11969"/>
                    <a:pt x="6369" y="11985"/>
                    <a:pt x="6402" y="11985"/>
                  </a:cubicBezTo>
                  <a:lnTo>
                    <a:pt x="6418" y="11985"/>
                  </a:lnTo>
                  <a:cubicBezTo>
                    <a:pt x="6434" y="11985"/>
                    <a:pt x="6466" y="12001"/>
                    <a:pt x="6498" y="12001"/>
                  </a:cubicBezTo>
                  <a:lnTo>
                    <a:pt x="6514" y="12001"/>
                  </a:lnTo>
                  <a:cubicBezTo>
                    <a:pt x="6562" y="12001"/>
                    <a:pt x="6578" y="12001"/>
                    <a:pt x="6594" y="11985"/>
                  </a:cubicBezTo>
                  <a:lnTo>
                    <a:pt x="8712" y="11263"/>
                  </a:lnTo>
                  <a:lnTo>
                    <a:pt x="9065" y="11439"/>
                  </a:lnTo>
                  <a:cubicBezTo>
                    <a:pt x="9113" y="11471"/>
                    <a:pt x="9129" y="11471"/>
                    <a:pt x="9161" y="11487"/>
                  </a:cubicBezTo>
                  <a:cubicBezTo>
                    <a:pt x="9241" y="11519"/>
                    <a:pt x="9354" y="11568"/>
                    <a:pt x="9434" y="11600"/>
                  </a:cubicBezTo>
                  <a:cubicBezTo>
                    <a:pt x="9434" y="11600"/>
                    <a:pt x="9450" y="11600"/>
                    <a:pt x="9450" y="11616"/>
                  </a:cubicBezTo>
                  <a:cubicBezTo>
                    <a:pt x="9370" y="12418"/>
                    <a:pt x="9081" y="13172"/>
                    <a:pt x="8632" y="13814"/>
                  </a:cubicBezTo>
                  <a:cubicBezTo>
                    <a:pt x="8583" y="13878"/>
                    <a:pt x="8567" y="13974"/>
                    <a:pt x="8567" y="14054"/>
                  </a:cubicBezTo>
                  <a:lnTo>
                    <a:pt x="8840" y="15498"/>
                  </a:lnTo>
                  <a:lnTo>
                    <a:pt x="7476" y="15033"/>
                  </a:lnTo>
                  <a:cubicBezTo>
                    <a:pt x="7443" y="15026"/>
                    <a:pt x="7407" y="15022"/>
                    <a:pt x="7372" y="15022"/>
                  </a:cubicBezTo>
                  <a:cubicBezTo>
                    <a:pt x="7322" y="15022"/>
                    <a:pt x="7273" y="15030"/>
                    <a:pt x="7236" y="15049"/>
                  </a:cubicBezTo>
                  <a:cubicBezTo>
                    <a:pt x="6562" y="15434"/>
                    <a:pt x="5792" y="15659"/>
                    <a:pt x="5022" y="15659"/>
                  </a:cubicBezTo>
                  <a:cubicBezTo>
                    <a:pt x="2567" y="15659"/>
                    <a:pt x="562" y="13653"/>
                    <a:pt x="562" y="11199"/>
                  </a:cubicBezTo>
                  <a:cubicBezTo>
                    <a:pt x="562" y="8760"/>
                    <a:pt x="2567" y="6755"/>
                    <a:pt x="5022" y="6755"/>
                  </a:cubicBezTo>
                  <a:close/>
                  <a:moveTo>
                    <a:pt x="11616" y="0"/>
                  </a:moveTo>
                  <a:cubicBezTo>
                    <a:pt x="8311" y="0"/>
                    <a:pt x="5599" y="2679"/>
                    <a:pt x="5599" y="6017"/>
                  </a:cubicBezTo>
                  <a:lnTo>
                    <a:pt x="5599" y="6193"/>
                  </a:lnTo>
                  <a:cubicBezTo>
                    <a:pt x="5423" y="6177"/>
                    <a:pt x="5230" y="6145"/>
                    <a:pt x="5054" y="6145"/>
                  </a:cubicBezTo>
                  <a:cubicBezTo>
                    <a:pt x="2262" y="6145"/>
                    <a:pt x="0" y="8423"/>
                    <a:pt x="0" y="11199"/>
                  </a:cubicBezTo>
                  <a:cubicBezTo>
                    <a:pt x="0" y="13990"/>
                    <a:pt x="2262" y="16252"/>
                    <a:pt x="5054" y="16252"/>
                  </a:cubicBezTo>
                  <a:cubicBezTo>
                    <a:pt x="5904" y="16252"/>
                    <a:pt x="6722" y="16060"/>
                    <a:pt x="7460" y="15659"/>
                  </a:cubicBezTo>
                  <a:lnTo>
                    <a:pt x="9177" y="16252"/>
                  </a:lnTo>
                  <a:cubicBezTo>
                    <a:pt x="9225" y="16284"/>
                    <a:pt x="9241" y="16284"/>
                    <a:pt x="9289" y="16284"/>
                  </a:cubicBezTo>
                  <a:cubicBezTo>
                    <a:pt x="9370" y="16284"/>
                    <a:pt x="9434" y="16252"/>
                    <a:pt x="9482" y="16188"/>
                  </a:cubicBezTo>
                  <a:cubicBezTo>
                    <a:pt x="9562" y="16108"/>
                    <a:pt x="9610" y="16012"/>
                    <a:pt x="9578" y="15915"/>
                  </a:cubicBezTo>
                  <a:lnTo>
                    <a:pt x="9225" y="14086"/>
                  </a:lnTo>
                  <a:cubicBezTo>
                    <a:pt x="9690" y="13429"/>
                    <a:pt x="9979" y="12642"/>
                    <a:pt x="10076" y="11840"/>
                  </a:cubicBezTo>
                  <a:cubicBezTo>
                    <a:pt x="10573" y="11985"/>
                    <a:pt x="11086" y="12049"/>
                    <a:pt x="11616" y="12049"/>
                  </a:cubicBezTo>
                  <a:cubicBezTo>
                    <a:pt x="13445" y="12049"/>
                    <a:pt x="15081" y="11231"/>
                    <a:pt x="16188" y="9915"/>
                  </a:cubicBezTo>
                  <a:lnTo>
                    <a:pt x="16188" y="8920"/>
                  </a:lnTo>
                  <a:cubicBezTo>
                    <a:pt x="15225" y="10445"/>
                    <a:pt x="13541" y="11439"/>
                    <a:pt x="11616" y="11439"/>
                  </a:cubicBezTo>
                  <a:cubicBezTo>
                    <a:pt x="11038" y="11439"/>
                    <a:pt x="10445" y="11343"/>
                    <a:pt x="9883" y="11166"/>
                  </a:cubicBezTo>
                  <a:cubicBezTo>
                    <a:pt x="9867" y="11166"/>
                    <a:pt x="9835" y="11150"/>
                    <a:pt x="9803" y="11118"/>
                  </a:cubicBezTo>
                  <a:cubicBezTo>
                    <a:pt x="9723" y="11102"/>
                    <a:pt x="9674" y="11070"/>
                    <a:pt x="9594" y="11038"/>
                  </a:cubicBezTo>
                  <a:cubicBezTo>
                    <a:pt x="9546" y="11022"/>
                    <a:pt x="9514" y="11006"/>
                    <a:pt x="9482" y="11006"/>
                  </a:cubicBezTo>
                  <a:cubicBezTo>
                    <a:pt x="9434" y="10990"/>
                    <a:pt x="9354" y="10942"/>
                    <a:pt x="9289" y="10926"/>
                  </a:cubicBezTo>
                  <a:cubicBezTo>
                    <a:pt x="9241" y="10910"/>
                    <a:pt x="9225" y="10878"/>
                    <a:pt x="9193" y="10878"/>
                  </a:cubicBezTo>
                  <a:cubicBezTo>
                    <a:pt x="9081" y="10846"/>
                    <a:pt x="9001" y="10781"/>
                    <a:pt x="8904" y="10749"/>
                  </a:cubicBezTo>
                  <a:cubicBezTo>
                    <a:pt x="8888" y="10717"/>
                    <a:pt x="8872" y="10717"/>
                    <a:pt x="8840" y="10717"/>
                  </a:cubicBezTo>
                  <a:lnTo>
                    <a:pt x="8744" y="10717"/>
                  </a:lnTo>
                  <a:cubicBezTo>
                    <a:pt x="8728" y="10717"/>
                    <a:pt x="8680" y="10717"/>
                    <a:pt x="8664" y="10749"/>
                  </a:cubicBezTo>
                  <a:lnTo>
                    <a:pt x="6947" y="11343"/>
                  </a:lnTo>
                  <a:lnTo>
                    <a:pt x="7300" y="9498"/>
                  </a:lnTo>
                  <a:lnTo>
                    <a:pt x="7300" y="9434"/>
                  </a:lnTo>
                  <a:cubicBezTo>
                    <a:pt x="7300" y="9386"/>
                    <a:pt x="7284" y="9321"/>
                    <a:pt x="7236" y="9257"/>
                  </a:cubicBezTo>
                  <a:cubicBezTo>
                    <a:pt x="7156" y="9161"/>
                    <a:pt x="7075" y="9033"/>
                    <a:pt x="7027" y="8936"/>
                  </a:cubicBezTo>
                  <a:cubicBezTo>
                    <a:pt x="6995" y="8904"/>
                    <a:pt x="6963" y="8840"/>
                    <a:pt x="6947" y="8792"/>
                  </a:cubicBezTo>
                  <a:cubicBezTo>
                    <a:pt x="6899" y="8744"/>
                    <a:pt x="6867" y="8680"/>
                    <a:pt x="6835" y="8600"/>
                  </a:cubicBezTo>
                  <a:cubicBezTo>
                    <a:pt x="6803" y="8535"/>
                    <a:pt x="6787" y="8471"/>
                    <a:pt x="6738" y="8423"/>
                  </a:cubicBezTo>
                  <a:cubicBezTo>
                    <a:pt x="6722" y="8359"/>
                    <a:pt x="6706" y="8311"/>
                    <a:pt x="6658" y="8263"/>
                  </a:cubicBezTo>
                  <a:cubicBezTo>
                    <a:pt x="6626" y="8182"/>
                    <a:pt x="6594" y="8118"/>
                    <a:pt x="6562" y="8038"/>
                  </a:cubicBezTo>
                  <a:cubicBezTo>
                    <a:pt x="6546" y="7990"/>
                    <a:pt x="6514" y="7958"/>
                    <a:pt x="6514" y="7910"/>
                  </a:cubicBezTo>
                  <a:cubicBezTo>
                    <a:pt x="6498" y="7829"/>
                    <a:pt x="6466" y="7749"/>
                    <a:pt x="6434" y="7669"/>
                  </a:cubicBezTo>
                  <a:cubicBezTo>
                    <a:pt x="6434" y="7653"/>
                    <a:pt x="6418" y="7621"/>
                    <a:pt x="6418" y="7589"/>
                  </a:cubicBezTo>
                  <a:cubicBezTo>
                    <a:pt x="6321" y="7268"/>
                    <a:pt x="6257" y="6931"/>
                    <a:pt x="6241" y="6594"/>
                  </a:cubicBezTo>
                  <a:cubicBezTo>
                    <a:pt x="6225" y="6434"/>
                    <a:pt x="6225" y="6273"/>
                    <a:pt x="6225" y="6097"/>
                  </a:cubicBezTo>
                  <a:cubicBezTo>
                    <a:pt x="6225" y="3097"/>
                    <a:pt x="8648" y="674"/>
                    <a:pt x="11632" y="674"/>
                  </a:cubicBezTo>
                  <a:cubicBezTo>
                    <a:pt x="13557" y="674"/>
                    <a:pt x="15241" y="1685"/>
                    <a:pt x="16204" y="3209"/>
                  </a:cubicBezTo>
                  <a:lnTo>
                    <a:pt x="16204" y="2198"/>
                  </a:lnTo>
                  <a:cubicBezTo>
                    <a:pt x="15081" y="818"/>
                    <a:pt x="13445" y="0"/>
                    <a:pt x="11616"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4"/>
            <p:cNvSpPr/>
            <p:nvPr/>
          </p:nvSpPr>
          <p:spPr>
            <a:xfrm>
              <a:off x="7181325" y="2756825"/>
              <a:ext cx="154025" cy="15250"/>
            </a:xfrm>
            <a:custGeom>
              <a:rect b="b" l="l" r="r" t="t"/>
              <a:pathLst>
                <a:path extrusionOk="0" h="610" w="6161">
                  <a:moveTo>
                    <a:pt x="305" y="0"/>
                  </a:moveTo>
                  <a:cubicBezTo>
                    <a:pt x="145" y="0"/>
                    <a:pt x="0" y="144"/>
                    <a:pt x="0" y="305"/>
                  </a:cubicBezTo>
                  <a:cubicBezTo>
                    <a:pt x="0" y="465"/>
                    <a:pt x="145" y="610"/>
                    <a:pt x="305" y="610"/>
                  </a:cubicBezTo>
                  <a:lnTo>
                    <a:pt x="5856" y="610"/>
                  </a:lnTo>
                  <a:cubicBezTo>
                    <a:pt x="6017" y="610"/>
                    <a:pt x="6161" y="465"/>
                    <a:pt x="6161" y="305"/>
                  </a:cubicBezTo>
                  <a:cubicBezTo>
                    <a:pt x="6161" y="144"/>
                    <a:pt x="6017" y="0"/>
                    <a:pt x="5856"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4"/>
            <p:cNvSpPr/>
            <p:nvPr/>
          </p:nvSpPr>
          <p:spPr>
            <a:xfrm>
              <a:off x="7181325" y="2716300"/>
              <a:ext cx="154025" cy="14875"/>
            </a:xfrm>
            <a:custGeom>
              <a:rect b="b" l="l" r="r" t="t"/>
              <a:pathLst>
                <a:path extrusionOk="0" h="595" w="6161">
                  <a:moveTo>
                    <a:pt x="305" y="1"/>
                  </a:moveTo>
                  <a:cubicBezTo>
                    <a:pt x="145" y="1"/>
                    <a:pt x="0" y="145"/>
                    <a:pt x="0" y="306"/>
                  </a:cubicBezTo>
                  <a:cubicBezTo>
                    <a:pt x="0" y="466"/>
                    <a:pt x="145" y="594"/>
                    <a:pt x="305" y="594"/>
                  </a:cubicBezTo>
                  <a:lnTo>
                    <a:pt x="5856" y="594"/>
                  </a:lnTo>
                  <a:cubicBezTo>
                    <a:pt x="6017" y="594"/>
                    <a:pt x="6161" y="466"/>
                    <a:pt x="6161" y="306"/>
                  </a:cubicBezTo>
                  <a:cubicBezTo>
                    <a:pt x="6161" y="145"/>
                    <a:pt x="6017" y="1"/>
                    <a:pt x="5856"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4"/>
            <p:cNvSpPr/>
            <p:nvPr/>
          </p:nvSpPr>
          <p:spPr>
            <a:xfrm>
              <a:off x="7181325" y="2675800"/>
              <a:ext cx="154025" cy="14850"/>
            </a:xfrm>
            <a:custGeom>
              <a:rect b="b" l="l" r="r" t="t"/>
              <a:pathLst>
                <a:path extrusionOk="0" h="594" w="6161">
                  <a:moveTo>
                    <a:pt x="305" y="0"/>
                  </a:moveTo>
                  <a:cubicBezTo>
                    <a:pt x="145" y="0"/>
                    <a:pt x="0" y="129"/>
                    <a:pt x="0" y="289"/>
                  </a:cubicBezTo>
                  <a:cubicBezTo>
                    <a:pt x="0" y="450"/>
                    <a:pt x="145" y="594"/>
                    <a:pt x="305" y="594"/>
                  </a:cubicBezTo>
                  <a:lnTo>
                    <a:pt x="5856" y="594"/>
                  </a:lnTo>
                  <a:cubicBezTo>
                    <a:pt x="6017" y="594"/>
                    <a:pt x="6161" y="450"/>
                    <a:pt x="6161" y="289"/>
                  </a:cubicBezTo>
                  <a:cubicBezTo>
                    <a:pt x="6161" y="129"/>
                    <a:pt x="6017" y="0"/>
                    <a:pt x="5856" y="0"/>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4"/>
            <p:cNvSpPr/>
            <p:nvPr/>
          </p:nvSpPr>
          <p:spPr>
            <a:xfrm>
              <a:off x="7054575" y="2846650"/>
              <a:ext cx="14075" cy="14075"/>
            </a:xfrm>
            <a:custGeom>
              <a:rect b="b" l="l" r="r" t="t"/>
              <a:pathLst>
                <a:path extrusionOk="0" h="563" w="563">
                  <a:moveTo>
                    <a:pt x="289" y="1"/>
                  </a:moveTo>
                  <a:cubicBezTo>
                    <a:pt x="129" y="1"/>
                    <a:pt x="1" y="113"/>
                    <a:pt x="1" y="274"/>
                  </a:cubicBezTo>
                  <a:cubicBezTo>
                    <a:pt x="1" y="434"/>
                    <a:pt x="113" y="562"/>
                    <a:pt x="289" y="562"/>
                  </a:cubicBezTo>
                  <a:cubicBezTo>
                    <a:pt x="450" y="562"/>
                    <a:pt x="562" y="434"/>
                    <a:pt x="562" y="274"/>
                  </a:cubicBezTo>
                  <a:cubicBezTo>
                    <a:pt x="562" y="145"/>
                    <a:pt x="450" y="1"/>
                    <a:pt x="289"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4"/>
            <p:cNvSpPr/>
            <p:nvPr/>
          </p:nvSpPr>
          <p:spPr>
            <a:xfrm>
              <a:off x="7087475" y="2846650"/>
              <a:ext cx="14450" cy="14075"/>
            </a:xfrm>
            <a:custGeom>
              <a:rect b="b" l="l" r="r" t="t"/>
              <a:pathLst>
                <a:path extrusionOk="0" h="563" w="578">
                  <a:moveTo>
                    <a:pt x="289" y="1"/>
                  </a:moveTo>
                  <a:cubicBezTo>
                    <a:pt x="128" y="1"/>
                    <a:pt x="0" y="113"/>
                    <a:pt x="0" y="274"/>
                  </a:cubicBezTo>
                  <a:cubicBezTo>
                    <a:pt x="0" y="434"/>
                    <a:pt x="128" y="562"/>
                    <a:pt x="289" y="562"/>
                  </a:cubicBezTo>
                  <a:cubicBezTo>
                    <a:pt x="449" y="562"/>
                    <a:pt x="578" y="434"/>
                    <a:pt x="578" y="274"/>
                  </a:cubicBezTo>
                  <a:cubicBezTo>
                    <a:pt x="578" y="145"/>
                    <a:pt x="433" y="1"/>
                    <a:pt x="289"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4"/>
            <p:cNvSpPr/>
            <p:nvPr/>
          </p:nvSpPr>
          <p:spPr>
            <a:xfrm>
              <a:off x="6857650" y="3437450"/>
              <a:ext cx="338925" cy="337350"/>
            </a:xfrm>
            <a:custGeom>
              <a:rect b="b" l="l" r="r" t="t"/>
              <a:pathLst>
                <a:path extrusionOk="0" h="13494" w="13557">
                  <a:moveTo>
                    <a:pt x="5006" y="819"/>
                  </a:moveTo>
                  <a:cubicBezTo>
                    <a:pt x="4669" y="1172"/>
                    <a:pt x="4364" y="1653"/>
                    <a:pt x="4107" y="2199"/>
                  </a:cubicBezTo>
                  <a:cubicBezTo>
                    <a:pt x="3809" y="2058"/>
                    <a:pt x="3526" y="1886"/>
                    <a:pt x="3244" y="1683"/>
                  </a:cubicBezTo>
                  <a:lnTo>
                    <a:pt x="3244" y="1683"/>
                  </a:lnTo>
                  <a:cubicBezTo>
                    <a:pt x="3260" y="1683"/>
                    <a:pt x="3278" y="1664"/>
                    <a:pt x="3289" y="1653"/>
                  </a:cubicBezTo>
                  <a:cubicBezTo>
                    <a:pt x="3385" y="1589"/>
                    <a:pt x="3466" y="1541"/>
                    <a:pt x="3562" y="1477"/>
                  </a:cubicBezTo>
                  <a:cubicBezTo>
                    <a:pt x="3626" y="1429"/>
                    <a:pt x="3690" y="1397"/>
                    <a:pt x="3770" y="1348"/>
                  </a:cubicBezTo>
                  <a:cubicBezTo>
                    <a:pt x="3803" y="1332"/>
                    <a:pt x="3867" y="1300"/>
                    <a:pt x="3915" y="1268"/>
                  </a:cubicBezTo>
                  <a:cubicBezTo>
                    <a:pt x="4123" y="1156"/>
                    <a:pt x="4364" y="1060"/>
                    <a:pt x="4605" y="947"/>
                  </a:cubicBezTo>
                  <a:cubicBezTo>
                    <a:pt x="4653" y="931"/>
                    <a:pt x="4685" y="931"/>
                    <a:pt x="4717" y="915"/>
                  </a:cubicBezTo>
                  <a:cubicBezTo>
                    <a:pt x="4813" y="867"/>
                    <a:pt x="4910" y="851"/>
                    <a:pt x="5006" y="819"/>
                  </a:cubicBezTo>
                  <a:close/>
                  <a:moveTo>
                    <a:pt x="8519" y="851"/>
                  </a:moveTo>
                  <a:cubicBezTo>
                    <a:pt x="8616" y="867"/>
                    <a:pt x="8728" y="899"/>
                    <a:pt x="8824" y="931"/>
                  </a:cubicBezTo>
                  <a:cubicBezTo>
                    <a:pt x="8856" y="947"/>
                    <a:pt x="8888" y="947"/>
                    <a:pt x="8920" y="979"/>
                  </a:cubicBezTo>
                  <a:cubicBezTo>
                    <a:pt x="9161" y="1076"/>
                    <a:pt x="9402" y="1172"/>
                    <a:pt x="9642" y="1300"/>
                  </a:cubicBezTo>
                  <a:cubicBezTo>
                    <a:pt x="9690" y="1316"/>
                    <a:pt x="9739" y="1332"/>
                    <a:pt x="9787" y="1381"/>
                  </a:cubicBezTo>
                  <a:cubicBezTo>
                    <a:pt x="9851" y="1413"/>
                    <a:pt x="9931" y="1461"/>
                    <a:pt x="9979" y="1493"/>
                  </a:cubicBezTo>
                  <a:cubicBezTo>
                    <a:pt x="10059" y="1557"/>
                    <a:pt x="10172" y="1621"/>
                    <a:pt x="10252" y="1669"/>
                  </a:cubicBezTo>
                  <a:cubicBezTo>
                    <a:pt x="10268" y="1701"/>
                    <a:pt x="10284" y="1701"/>
                    <a:pt x="10300" y="1717"/>
                  </a:cubicBezTo>
                  <a:cubicBezTo>
                    <a:pt x="10027" y="1910"/>
                    <a:pt x="9723" y="2103"/>
                    <a:pt x="9418" y="2231"/>
                  </a:cubicBezTo>
                  <a:cubicBezTo>
                    <a:pt x="9161" y="1669"/>
                    <a:pt x="8856" y="1220"/>
                    <a:pt x="8519" y="851"/>
                  </a:cubicBezTo>
                  <a:close/>
                  <a:moveTo>
                    <a:pt x="6482" y="610"/>
                  </a:moveTo>
                  <a:lnTo>
                    <a:pt x="6482" y="2824"/>
                  </a:lnTo>
                  <a:cubicBezTo>
                    <a:pt x="5856" y="2792"/>
                    <a:pt x="5246" y="2680"/>
                    <a:pt x="4685" y="2455"/>
                  </a:cubicBezTo>
                  <a:cubicBezTo>
                    <a:pt x="5150" y="1461"/>
                    <a:pt x="5792" y="771"/>
                    <a:pt x="6482" y="610"/>
                  </a:cubicBezTo>
                  <a:close/>
                  <a:moveTo>
                    <a:pt x="7075" y="610"/>
                  </a:moveTo>
                  <a:cubicBezTo>
                    <a:pt x="7765" y="771"/>
                    <a:pt x="8391" y="1461"/>
                    <a:pt x="8856" y="2455"/>
                  </a:cubicBezTo>
                  <a:cubicBezTo>
                    <a:pt x="8295" y="2664"/>
                    <a:pt x="7701" y="2776"/>
                    <a:pt x="7075" y="2824"/>
                  </a:cubicBezTo>
                  <a:lnTo>
                    <a:pt x="7075" y="610"/>
                  </a:lnTo>
                  <a:close/>
                  <a:moveTo>
                    <a:pt x="4476" y="3017"/>
                  </a:moveTo>
                  <a:cubicBezTo>
                    <a:pt x="5118" y="3258"/>
                    <a:pt x="5792" y="3386"/>
                    <a:pt x="6482" y="3418"/>
                  </a:cubicBezTo>
                  <a:lnTo>
                    <a:pt x="6482" y="6450"/>
                  </a:lnTo>
                  <a:lnTo>
                    <a:pt x="3851" y="6450"/>
                  </a:lnTo>
                  <a:cubicBezTo>
                    <a:pt x="3883" y="5167"/>
                    <a:pt x="4107" y="3980"/>
                    <a:pt x="4476" y="3017"/>
                  </a:cubicBezTo>
                  <a:close/>
                  <a:moveTo>
                    <a:pt x="9081" y="3017"/>
                  </a:moveTo>
                  <a:cubicBezTo>
                    <a:pt x="9450" y="3980"/>
                    <a:pt x="9658" y="5167"/>
                    <a:pt x="9707" y="6450"/>
                  </a:cubicBezTo>
                  <a:lnTo>
                    <a:pt x="7075" y="6450"/>
                  </a:lnTo>
                  <a:lnTo>
                    <a:pt x="7075" y="3418"/>
                  </a:lnTo>
                  <a:cubicBezTo>
                    <a:pt x="7781" y="3402"/>
                    <a:pt x="8439" y="3258"/>
                    <a:pt x="9081" y="3017"/>
                  </a:cubicBezTo>
                  <a:close/>
                  <a:moveTo>
                    <a:pt x="10814" y="2070"/>
                  </a:moveTo>
                  <a:cubicBezTo>
                    <a:pt x="12049" y="3145"/>
                    <a:pt x="12851" y="4702"/>
                    <a:pt x="12931" y="6434"/>
                  </a:cubicBezTo>
                  <a:lnTo>
                    <a:pt x="10300" y="6434"/>
                  </a:lnTo>
                  <a:lnTo>
                    <a:pt x="10300" y="6450"/>
                  </a:lnTo>
                  <a:cubicBezTo>
                    <a:pt x="10284" y="5071"/>
                    <a:pt x="10043" y="3819"/>
                    <a:pt x="9658" y="2776"/>
                  </a:cubicBezTo>
                  <a:cubicBezTo>
                    <a:pt x="10059" y="2600"/>
                    <a:pt x="10445" y="2359"/>
                    <a:pt x="10814" y="2070"/>
                  </a:cubicBezTo>
                  <a:close/>
                  <a:moveTo>
                    <a:pt x="2744" y="2103"/>
                  </a:moveTo>
                  <a:cubicBezTo>
                    <a:pt x="3113" y="2375"/>
                    <a:pt x="3482" y="2600"/>
                    <a:pt x="3883" y="2792"/>
                  </a:cubicBezTo>
                  <a:cubicBezTo>
                    <a:pt x="3514" y="3835"/>
                    <a:pt x="3273" y="5087"/>
                    <a:pt x="3241" y="6466"/>
                  </a:cubicBezTo>
                  <a:lnTo>
                    <a:pt x="626" y="6466"/>
                  </a:lnTo>
                  <a:cubicBezTo>
                    <a:pt x="706" y="4702"/>
                    <a:pt x="1508" y="3161"/>
                    <a:pt x="2744" y="2103"/>
                  </a:cubicBezTo>
                  <a:close/>
                  <a:moveTo>
                    <a:pt x="6482" y="7044"/>
                  </a:moveTo>
                  <a:lnTo>
                    <a:pt x="6482" y="10076"/>
                  </a:lnTo>
                  <a:cubicBezTo>
                    <a:pt x="5776" y="10092"/>
                    <a:pt x="5086" y="10237"/>
                    <a:pt x="4476" y="10477"/>
                  </a:cubicBezTo>
                  <a:cubicBezTo>
                    <a:pt x="4107" y="9515"/>
                    <a:pt x="3883" y="8327"/>
                    <a:pt x="3851" y="7044"/>
                  </a:cubicBezTo>
                  <a:close/>
                  <a:moveTo>
                    <a:pt x="9707" y="7044"/>
                  </a:moveTo>
                  <a:cubicBezTo>
                    <a:pt x="9658" y="8327"/>
                    <a:pt x="9450" y="9515"/>
                    <a:pt x="9081" y="10477"/>
                  </a:cubicBezTo>
                  <a:cubicBezTo>
                    <a:pt x="8439" y="10237"/>
                    <a:pt x="7765" y="10124"/>
                    <a:pt x="7075" y="10076"/>
                  </a:cubicBezTo>
                  <a:lnTo>
                    <a:pt x="7075" y="7044"/>
                  </a:lnTo>
                  <a:close/>
                  <a:moveTo>
                    <a:pt x="12931" y="7028"/>
                  </a:moveTo>
                  <a:cubicBezTo>
                    <a:pt x="12851" y="8793"/>
                    <a:pt x="12033" y="10333"/>
                    <a:pt x="10814" y="11408"/>
                  </a:cubicBezTo>
                  <a:cubicBezTo>
                    <a:pt x="10445" y="11119"/>
                    <a:pt x="10059" y="10894"/>
                    <a:pt x="9658" y="10702"/>
                  </a:cubicBezTo>
                  <a:cubicBezTo>
                    <a:pt x="10043" y="9659"/>
                    <a:pt x="10284" y="8408"/>
                    <a:pt x="10300" y="7028"/>
                  </a:cubicBezTo>
                  <a:close/>
                  <a:moveTo>
                    <a:pt x="3241" y="7044"/>
                  </a:moveTo>
                  <a:cubicBezTo>
                    <a:pt x="3273" y="8440"/>
                    <a:pt x="3514" y="9675"/>
                    <a:pt x="3883" y="10718"/>
                  </a:cubicBezTo>
                  <a:cubicBezTo>
                    <a:pt x="3482" y="10894"/>
                    <a:pt x="3113" y="11135"/>
                    <a:pt x="2744" y="11424"/>
                  </a:cubicBezTo>
                  <a:cubicBezTo>
                    <a:pt x="1508" y="10333"/>
                    <a:pt x="706" y="8793"/>
                    <a:pt x="626" y="7044"/>
                  </a:cubicBezTo>
                  <a:close/>
                  <a:moveTo>
                    <a:pt x="4123" y="11263"/>
                  </a:moveTo>
                  <a:cubicBezTo>
                    <a:pt x="4396" y="11825"/>
                    <a:pt x="4685" y="12290"/>
                    <a:pt x="5038" y="12643"/>
                  </a:cubicBezTo>
                  <a:cubicBezTo>
                    <a:pt x="4926" y="12627"/>
                    <a:pt x="4829" y="12611"/>
                    <a:pt x="4733" y="12563"/>
                  </a:cubicBezTo>
                  <a:cubicBezTo>
                    <a:pt x="4685" y="12547"/>
                    <a:pt x="4653" y="12547"/>
                    <a:pt x="4637" y="12531"/>
                  </a:cubicBezTo>
                  <a:cubicBezTo>
                    <a:pt x="4557" y="12483"/>
                    <a:pt x="4476" y="12467"/>
                    <a:pt x="4396" y="12418"/>
                  </a:cubicBezTo>
                  <a:cubicBezTo>
                    <a:pt x="4236" y="12370"/>
                    <a:pt x="4075" y="12290"/>
                    <a:pt x="3931" y="12210"/>
                  </a:cubicBezTo>
                  <a:cubicBezTo>
                    <a:pt x="3883" y="12178"/>
                    <a:pt x="3835" y="12146"/>
                    <a:pt x="3786" y="12130"/>
                  </a:cubicBezTo>
                  <a:cubicBezTo>
                    <a:pt x="3722" y="12082"/>
                    <a:pt x="3674" y="12049"/>
                    <a:pt x="3594" y="12001"/>
                  </a:cubicBezTo>
                  <a:cubicBezTo>
                    <a:pt x="3482" y="11937"/>
                    <a:pt x="3401" y="11889"/>
                    <a:pt x="3305" y="11825"/>
                  </a:cubicBezTo>
                  <a:cubicBezTo>
                    <a:pt x="3289" y="11809"/>
                    <a:pt x="3273" y="11809"/>
                    <a:pt x="3241" y="11777"/>
                  </a:cubicBezTo>
                  <a:cubicBezTo>
                    <a:pt x="3530" y="11584"/>
                    <a:pt x="3835" y="11408"/>
                    <a:pt x="4123" y="11263"/>
                  </a:cubicBezTo>
                  <a:close/>
                  <a:moveTo>
                    <a:pt x="9418" y="11295"/>
                  </a:moveTo>
                  <a:cubicBezTo>
                    <a:pt x="9720" y="11439"/>
                    <a:pt x="10023" y="11614"/>
                    <a:pt x="10294" y="11820"/>
                  </a:cubicBezTo>
                  <a:lnTo>
                    <a:pt x="10294" y="11820"/>
                  </a:lnTo>
                  <a:cubicBezTo>
                    <a:pt x="10291" y="11819"/>
                    <a:pt x="10289" y="11818"/>
                    <a:pt x="10286" y="11818"/>
                  </a:cubicBezTo>
                  <a:cubicBezTo>
                    <a:pt x="10275" y="11818"/>
                    <a:pt x="10263" y="11830"/>
                    <a:pt x="10252" y="11841"/>
                  </a:cubicBezTo>
                  <a:cubicBezTo>
                    <a:pt x="10172" y="11905"/>
                    <a:pt x="10059" y="11969"/>
                    <a:pt x="9979" y="12017"/>
                  </a:cubicBezTo>
                  <a:cubicBezTo>
                    <a:pt x="9931" y="12066"/>
                    <a:pt x="9851" y="12098"/>
                    <a:pt x="9787" y="12146"/>
                  </a:cubicBezTo>
                  <a:cubicBezTo>
                    <a:pt x="9739" y="12162"/>
                    <a:pt x="9690" y="12210"/>
                    <a:pt x="9642" y="12226"/>
                  </a:cubicBezTo>
                  <a:cubicBezTo>
                    <a:pt x="9418" y="12338"/>
                    <a:pt x="9177" y="12451"/>
                    <a:pt x="8920" y="12547"/>
                  </a:cubicBezTo>
                  <a:cubicBezTo>
                    <a:pt x="8888" y="12563"/>
                    <a:pt x="8840" y="12563"/>
                    <a:pt x="8824" y="12579"/>
                  </a:cubicBezTo>
                  <a:cubicBezTo>
                    <a:pt x="8728" y="12627"/>
                    <a:pt x="8616" y="12643"/>
                    <a:pt x="8519" y="12691"/>
                  </a:cubicBezTo>
                  <a:cubicBezTo>
                    <a:pt x="8856" y="12322"/>
                    <a:pt x="9161" y="11841"/>
                    <a:pt x="9418" y="11295"/>
                  </a:cubicBezTo>
                  <a:close/>
                  <a:moveTo>
                    <a:pt x="6482" y="10686"/>
                  </a:moveTo>
                  <a:lnTo>
                    <a:pt x="6482" y="12884"/>
                  </a:lnTo>
                  <a:cubicBezTo>
                    <a:pt x="5792" y="12723"/>
                    <a:pt x="5150" y="12049"/>
                    <a:pt x="4685" y="11039"/>
                  </a:cubicBezTo>
                  <a:cubicBezTo>
                    <a:pt x="5246" y="10846"/>
                    <a:pt x="5856" y="10718"/>
                    <a:pt x="6482" y="10686"/>
                  </a:cubicBezTo>
                  <a:close/>
                  <a:moveTo>
                    <a:pt x="7075" y="10702"/>
                  </a:moveTo>
                  <a:cubicBezTo>
                    <a:pt x="7701" y="10718"/>
                    <a:pt x="8295" y="10846"/>
                    <a:pt x="8856" y="11055"/>
                  </a:cubicBezTo>
                  <a:cubicBezTo>
                    <a:pt x="8375" y="12049"/>
                    <a:pt x="7765" y="12723"/>
                    <a:pt x="7075" y="12884"/>
                  </a:cubicBezTo>
                  <a:lnTo>
                    <a:pt x="7075" y="10702"/>
                  </a:lnTo>
                  <a:close/>
                  <a:moveTo>
                    <a:pt x="6369" y="1"/>
                  </a:moveTo>
                  <a:cubicBezTo>
                    <a:pt x="6289" y="1"/>
                    <a:pt x="6193" y="33"/>
                    <a:pt x="6113" y="33"/>
                  </a:cubicBezTo>
                  <a:lnTo>
                    <a:pt x="6049" y="33"/>
                  </a:lnTo>
                  <a:cubicBezTo>
                    <a:pt x="5952" y="49"/>
                    <a:pt x="5856" y="49"/>
                    <a:pt x="5760" y="65"/>
                  </a:cubicBezTo>
                  <a:lnTo>
                    <a:pt x="5728" y="65"/>
                  </a:lnTo>
                  <a:cubicBezTo>
                    <a:pt x="4573" y="241"/>
                    <a:pt x="3466" y="739"/>
                    <a:pt x="2551" y="1477"/>
                  </a:cubicBezTo>
                  <a:lnTo>
                    <a:pt x="2519" y="1493"/>
                  </a:lnTo>
                  <a:cubicBezTo>
                    <a:pt x="979" y="2744"/>
                    <a:pt x="0" y="4637"/>
                    <a:pt x="0" y="6755"/>
                  </a:cubicBezTo>
                  <a:cubicBezTo>
                    <a:pt x="0" y="8873"/>
                    <a:pt x="979" y="10782"/>
                    <a:pt x="2519" y="12001"/>
                  </a:cubicBezTo>
                  <a:lnTo>
                    <a:pt x="2551" y="12017"/>
                  </a:lnTo>
                  <a:cubicBezTo>
                    <a:pt x="3482" y="12787"/>
                    <a:pt x="4573" y="13253"/>
                    <a:pt x="5728" y="13429"/>
                  </a:cubicBezTo>
                  <a:lnTo>
                    <a:pt x="5760" y="13429"/>
                  </a:lnTo>
                  <a:cubicBezTo>
                    <a:pt x="5856" y="13445"/>
                    <a:pt x="5952" y="13445"/>
                    <a:pt x="6049" y="13461"/>
                  </a:cubicBezTo>
                  <a:lnTo>
                    <a:pt x="6113" y="13461"/>
                  </a:lnTo>
                  <a:cubicBezTo>
                    <a:pt x="6193" y="13461"/>
                    <a:pt x="6289" y="13493"/>
                    <a:pt x="6369" y="13493"/>
                  </a:cubicBezTo>
                  <a:lnTo>
                    <a:pt x="7172" y="13493"/>
                  </a:lnTo>
                  <a:cubicBezTo>
                    <a:pt x="7252" y="13493"/>
                    <a:pt x="7364" y="13461"/>
                    <a:pt x="7444" y="13461"/>
                  </a:cubicBezTo>
                  <a:lnTo>
                    <a:pt x="7493" y="13461"/>
                  </a:lnTo>
                  <a:cubicBezTo>
                    <a:pt x="7605" y="13445"/>
                    <a:pt x="7701" y="13445"/>
                    <a:pt x="7797" y="13429"/>
                  </a:cubicBezTo>
                  <a:lnTo>
                    <a:pt x="7813" y="13429"/>
                  </a:lnTo>
                  <a:cubicBezTo>
                    <a:pt x="8985" y="13253"/>
                    <a:pt x="10092" y="12771"/>
                    <a:pt x="11006" y="12017"/>
                  </a:cubicBezTo>
                  <a:lnTo>
                    <a:pt x="11022" y="12001"/>
                  </a:lnTo>
                  <a:cubicBezTo>
                    <a:pt x="12578" y="10766"/>
                    <a:pt x="13557" y="8857"/>
                    <a:pt x="13557" y="6755"/>
                  </a:cubicBezTo>
                  <a:cubicBezTo>
                    <a:pt x="13541" y="4621"/>
                    <a:pt x="12546" y="2712"/>
                    <a:pt x="11022" y="1493"/>
                  </a:cubicBezTo>
                  <a:cubicBezTo>
                    <a:pt x="10059" y="707"/>
                    <a:pt x="8985" y="258"/>
                    <a:pt x="7813" y="65"/>
                  </a:cubicBezTo>
                  <a:lnTo>
                    <a:pt x="7797" y="65"/>
                  </a:lnTo>
                  <a:cubicBezTo>
                    <a:pt x="7701" y="49"/>
                    <a:pt x="7605" y="49"/>
                    <a:pt x="7493" y="33"/>
                  </a:cubicBezTo>
                  <a:lnTo>
                    <a:pt x="7444" y="33"/>
                  </a:lnTo>
                  <a:cubicBezTo>
                    <a:pt x="7364" y="33"/>
                    <a:pt x="7252" y="1"/>
                    <a:pt x="7172"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4"/>
            <p:cNvSpPr/>
            <p:nvPr/>
          </p:nvSpPr>
          <p:spPr>
            <a:xfrm>
              <a:off x="7180925" y="2050100"/>
              <a:ext cx="192150" cy="336950"/>
            </a:xfrm>
            <a:custGeom>
              <a:rect b="b" l="l" r="r" t="t"/>
              <a:pathLst>
                <a:path extrusionOk="0" h="13478" w="7686">
                  <a:moveTo>
                    <a:pt x="5022" y="819"/>
                  </a:moveTo>
                  <a:lnTo>
                    <a:pt x="5022" y="819"/>
                  </a:lnTo>
                  <a:cubicBezTo>
                    <a:pt x="4669" y="1172"/>
                    <a:pt x="4380" y="1653"/>
                    <a:pt x="4107" y="2198"/>
                  </a:cubicBezTo>
                  <a:cubicBezTo>
                    <a:pt x="3819" y="2054"/>
                    <a:pt x="3514" y="1878"/>
                    <a:pt x="3225" y="1685"/>
                  </a:cubicBezTo>
                  <a:cubicBezTo>
                    <a:pt x="3257" y="1669"/>
                    <a:pt x="3273" y="1653"/>
                    <a:pt x="3289" y="1653"/>
                  </a:cubicBezTo>
                  <a:cubicBezTo>
                    <a:pt x="3385" y="1605"/>
                    <a:pt x="3466" y="1541"/>
                    <a:pt x="3578" y="1477"/>
                  </a:cubicBezTo>
                  <a:cubicBezTo>
                    <a:pt x="3626" y="1444"/>
                    <a:pt x="3690" y="1396"/>
                    <a:pt x="3770" y="1364"/>
                  </a:cubicBezTo>
                  <a:cubicBezTo>
                    <a:pt x="3819" y="1332"/>
                    <a:pt x="3867" y="1300"/>
                    <a:pt x="3915" y="1284"/>
                  </a:cubicBezTo>
                  <a:cubicBezTo>
                    <a:pt x="4139" y="1156"/>
                    <a:pt x="4380" y="1059"/>
                    <a:pt x="4621" y="963"/>
                  </a:cubicBezTo>
                  <a:cubicBezTo>
                    <a:pt x="4653" y="931"/>
                    <a:pt x="4701" y="931"/>
                    <a:pt x="4717" y="915"/>
                  </a:cubicBezTo>
                  <a:cubicBezTo>
                    <a:pt x="4813" y="867"/>
                    <a:pt x="4910" y="851"/>
                    <a:pt x="5022" y="819"/>
                  </a:cubicBezTo>
                  <a:close/>
                  <a:moveTo>
                    <a:pt x="6482" y="594"/>
                  </a:moveTo>
                  <a:lnTo>
                    <a:pt x="6482" y="2808"/>
                  </a:lnTo>
                  <a:cubicBezTo>
                    <a:pt x="5856" y="2776"/>
                    <a:pt x="5262" y="2664"/>
                    <a:pt x="4685" y="2439"/>
                  </a:cubicBezTo>
                  <a:cubicBezTo>
                    <a:pt x="5150" y="1444"/>
                    <a:pt x="5792" y="755"/>
                    <a:pt x="6482" y="594"/>
                  </a:cubicBezTo>
                  <a:close/>
                  <a:moveTo>
                    <a:pt x="4476" y="3001"/>
                  </a:moveTo>
                  <a:cubicBezTo>
                    <a:pt x="5118" y="3241"/>
                    <a:pt x="5792" y="3354"/>
                    <a:pt x="6482" y="3402"/>
                  </a:cubicBezTo>
                  <a:lnTo>
                    <a:pt x="6482" y="6434"/>
                  </a:lnTo>
                  <a:lnTo>
                    <a:pt x="3851" y="6434"/>
                  </a:lnTo>
                  <a:cubicBezTo>
                    <a:pt x="3899" y="5150"/>
                    <a:pt x="4107" y="3963"/>
                    <a:pt x="4476" y="3001"/>
                  </a:cubicBezTo>
                  <a:close/>
                  <a:moveTo>
                    <a:pt x="2744" y="2070"/>
                  </a:moveTo>
                  <a:cubicBezTo>
                    <a:pt x="3113" y="2359"/>
                    <a:pt x="3498" y="2584"/>
                    <a:pt x="3899" y="2776"/>
                  </a:cubicBezTo>
                  <a:cubicBezTo>
                    <a:pt x="3514" y="3819"/>
                    <a:pt x="3273" y="5070"/>
                    <a:pt x="3257" y="6450"/>
                  </a:cubicBezTo>
                  <a:lnTo>
                    <a:pt x="626" y="6450"/>
                  </a:lnTo>
                  <a:cubicBezTo>
                    <a:pt x="706" y="4701"/>
                    <a:pt x="1508" y="3145"/>
                    <a:pt x="2744" y="2070"/>
                  </a:cubicBezTo>
                  <a:close/>
                  <a:moveTo>
                    <a:pt x="6482" y="7060"/>
                  </a:moveTo>
                  <a:lnTo>
                    <a:pt x="6482" y="10076"/>
                  </a:lnTo>
                  <a:cubicBezTo>
                    <a:pt x="5776" y="10108"/>
                    <a:pt x="5086" y="10236"/>
                    <a:pt x="4476" y="10477"/>
                  </a:cubicBezTo>
                  <a:cubicBezTo>
                    <a:pt x="4107" y="9514"/>
                    <a:pt x="3883" y="8343"/>
                    <a:pt x="3851" y="7060"/>
                  </a:cubicBezTo>
                  <a:close/>
                  <a:moveTo>
                    <a:pt x="3257" y="7028"/>
                  </a:moveTo>
                  <a:cubicBezTo>
                    <a:pt x="3273" y="8423"/>
                    <a:pt x="3514" y="9659"/>
                    <a:pt x="3899" y="10702"/>
                  </a:cubicBezTo>
                  <a:cubicBezTo>
                    <a:pt x="3498" y="10878"/>
                    <a:pt x="3113" y="11119"/>
                    <a:pt x="2744" y="11407"/>
                  </a:cubicBezTo>
                  <a:cubicBezTo>
                    <a:pt x="1508" y="10316"/>
                    <a:pt x="706" y="8776"/>
                    <a:pt x="626" y="7028"/>
                  </a:cubicBezTo>
                  <a:close/>
                  <a:moveTo>
                    <a:pt x="4107" y="11247"/>
                  </a:moveTo>
                  <a:cubicBezTo>
                    <a:pt x="4380" y="11809"/>
                    <a:pt x="4669" y="12274"/>
                    <a:pt x="5022" y="12627"/>
                  </a:cubicBezTo>
                  <a:cubicBezTo>
                    <a:pt x="4942" y="12627"/>
                    <a:pt x="4829" y="12595"/>
                    <a:pt x="4717" y="12547"/>
                  </a:cubicBezTo>
                  <a:cubicBezTo>
                    <a:pt x="4669" y="12530"/>
                    <a:pt x="4637" y="12530"/>
                    <a:pt x="4621" y="12514"/>
                  </a:cubicBezTo>
                  <a:cubicBezTo>
                    <a:pt x="4541" y="12466"/>
                    <a:pt x="4460" y="12450"/>
                    <a:pt x="4380" y="12402"/>
                  </a:cubicBezTo>
                  <a:cubicBezTo>
                    <a:pt x="4220" y="12354"/>
                    <a:pt x="4059" y="12274"/>
                    <a:pt x="3915" y="12194"/>
                  </a:cubicBezTo>
                  <a:cubicBezTo>
                    <a:pt x="3867" y="12161"/>
                    <a:pt x="3819" y="12129"/>
                    <a:pt x="3770" y="12113"/>
                  </a:cubicBezTo>
                  <a:cubicBezTo>
                    <a:pt x="3706" y="12065"/>
                    <a:pt x="3658" y="12017"/>
                    <a:pt x="3578" y="11985"/>
                  </a:cubicBezTo>
                  <a:cubicBezTo>
                    <a:pt x="3466" y="11921"/>
                    <a:pt x="3385" y="11873"/>
                    <a:pt x="3289" y="11809"/>
                  </a:cubicBezTo>
                  <a:cubicBezTo>
                    <a:pt x="3273" y="11792"/>
                    <a:pt x="3241" y="11792"/>
                    <a:pt x="3225" y="11760"/>
                  </a:cubicBezTo>
                  <a:cubicBezTo>
                    <a:pt x="3514" y="11568"/>
                    <a:pt x="3819" y="11375"/>
                    <a:pt x="4107" y="11247"/>
                  </a:cubicBezTo>
                  <a:close/>
                  <a:moveTo>
                    <a:pt x="6482" y="10669"/>
                  </a:moveTo>
                  <a:lnTo>
                    <a:pt x="6482" y="12867"/>
                  </a:lnTo>
                  <a:cubicBezTo>
                    <a:pt x="5792" y="12707"/>
                    <a:pt x="5150" y="12033"/>
                    <a:pt x="4685" y="11022"/>
                  </a:cubicBezTo>
                  <a:cubicBezTo>
                    <a:pt x="5246" y="10830"/>
                    <a:pt x="5856" y="10702"/>
                    <a:pt x="6482" y="10669"/>
                  </a:cubicBezTo>
                  <a:close/>
                  <a:moveTo>
                    <a:pt x="6386" y="1"/>
                  </a:moveTo>
                  <a:cubicBezTo>
                    <a:pt x="6305" y="1"/>
                    <a:pt x="6193" y="17"/>
                    <a:pt x="6113" y="17"/>
                  </a:cubicBezTo>
                  <a:lnTo>
                    <a:pt x="6065" y="17"/>
                  </a:lnTo>
                  <a:cubicBezTo>
                    <a:pt x="5952" y="33"/>
                    <a:pt x="5856" y="33"/>
                    <a:pt x="5760" y="49"/>
                  </a:cubicBezTo>
                  <a:lnTo>
                    <a:pt x="5744" y="49"/>
                  </a:lnTo>
                  <a:cubicBezTo>
                    <a:pt x="4573" y="241"/>
                    <a:pt x="3466" y="723"/>
                    <a:pt x="2551" y="1461"/>
                  </a:cubicBezTo>
                  <a:lnTo>
                    <a:pt x="2535" y="1477"/>
                  </a:lnTo>
                  <a:cubicBezTo>
                    <a:pt x="979" y="2728"/>
                    <a:pt x="0" y="4621"/>
                    <a:pt x="0" y="6739"/>
                  </a:cubicBezTo>
                  <a:cubicBezTo>
                    <a:pt x="0" y="8857"/>
                    <a:pt x="979" y="10766"/>
                    <a:pt x="2535" y="11985"/>
                  </a:cubicBezTo>
                  <a:lnTo>
                    <a:pt x="2551" y="12001"/>
                  </a:lnTo>
                  <a:cubicBezTo>
                    <a:pt x="3498" y="12771"/>
                    <a:pt x="4573" y="13220"/>
                    <a:pt x="5744" y="13413"/>
                  </a:cubicBezTo>
                  <a:lnTo>
                    <a:pt x="5760" y="13413"/>
                  </a:lnTo>
                  <a:cubicBezTo>
                    <a:pt x="5856" y="13429"/>
                    <a:pt x="5952" y="13429"/>
                    <a:pt x="6065" y="13445"/>
                  </a:cubicBezTo>
                  <a:lnTo>
                    <a:pt x="6113" y="13445"/>
                  </a:lnTo>
                  <a:cubicBezTo>
                    <a:pt x="6193" y="13445"/>
                    <a:pt x="6305" y="13477"/>
                    <a:pt x="6386" y="13477"/>
                  </a:cubicBezTo>
                  <a:lnTo>
                    <a:pt x="7188" y="13477"/>
                  </a:lnTo>
                  <a:cubicBezTo>
                    <a:pt x="7268" y="13477"/>
                    <a:pt x="7364" y="13445"/>
                    <a:pt x="7444" y="13445"/>
                  </a:cubicBezTo>
                  <a:lnTo>
                    <a:pt x="7509" y="13445"/>
                  </a:lnTo>
                  <a:cubicBezTo>
                    <a:pt x="7557" y="13445"/>
                    <a:pt x="7621" y="13429"/>
                    <a:pt x="7685" y="13429"/>
                  </a:cubicBezTo>
                  <a:lnTo>
                    <a:pt x="7685" y="12595"/>
                  </a:lnTo>
                  <a:cubicBezTo>
                    <a:pt x="7476" y="12723"/>
                    <a:pt x="7284" y="12835"/>
                    <a:pt x="7075" y="12867"/>
                  </a:cubicBezTo>
                  <a:lnTo>
                    <a:pt x="7075" y="10685"/>
                  </a:lnTo>
                  <a:cubicBezTo>
                    <a:pt x="7284" y="10685"/>
                    <a:pt x="7476" y="10718"/>
                    <a:pt x="7685" y="10750"/>
                  </a:cubicBezTo>
                  <a:lnTo>
                    <a:pt x="7685" y="10124"/>
                  </a:lnTo>
                  <a:lnTo>
                    <a:pt x="7075" y="10060"/>
                  </a:lnTo>
                  <a:lnTo>
                    <a:pt x="7075" y="7028"/>
                  </a:lnTo>
                  <a:lnTo>
                    <a:pt x="7685" y="7028"/>
                  </a:lnTo>
                  <a:lnTo>
                    <a:pt x="7685" y="6434"/>
                  </a:lnTo>
                  <a:lnTo>
                    <a:pt x="7075" y="6434"/>
                  </a:lnTo>
                  <a:lnTo>
                    <a:pt x="7075" y="3402"/>
                  </a:lnTo>
                  <a:cubicBezTo>
                    <a:pt x="7284" y="3402"/>
                    <a:pt x="7476" y="3386"/>
                    <a:pt x="7685" y="3338"/>
                  </a:cubicBezTo>
                  <a:lnTo>
                    <a:pt x="7685" y="2728"/>
                  </a:lnTo>
                  <a:cubicBezTo>
                    <a:pt x="7476" y="2744"/>
                    <a:pt x="7284" y="2776"/>
                    <a:pt x="7075" y="2776"/>
                  </a:cubicBezTo>
                  <a:lnTo>
                    <a:pt x="7075" y="610"/>
                  </a:lnTo>
                  <a:cubicBezTo>
                    <a:pt x="7284" y="658"/>
                    <a:pt x="7476" y="755"/>
                    <a:pt x="7685" y="899"/>
                  </a:cubicBezTo>
                  <a:lnTo>
                    <a:pt x="7685" y="33"/>
                  </a:lnTo>
                  <a:cubicBezTo>
                    <a:pt x="7621" y="33"/>
                    <a:pt x="7557" y="17"/>
                    <a:pt x="7509" y="17"/>
                  </a:cubicBezTo>
                  <a:lnTo>
                    <a:pt x="7444" y="17"/>
                  </a:lnTo>
                  <a:cubicBezTo>
                    <a:pt x="7364" y="17"/>
                    <a:pt x="7268" y="1"/>
                    <a:pt x="7188" y="1"/>
                  </a:cubicBez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0">
    <p:bg>
      <p:bgPr>
        <a:solidFill>
          <a:schemeClr val="accent1"/>
        </a:solidFill>
      </p:bgPr>
    </p:bg>
    <p:spTree>
      <p:nvGrpSpPr>
        <p:cNvPr id="805" name="Shape 805"/>
        <p:cNvGrpSpPr/>
        <p:nvPr/>
      </p:nvGrpSpPr>
      <p:grpSpPr>
        <a:xfrm>
          <a:off x="0" y="0"/>
          <a:ext cx="0" cy="0"/>
          <a:chOff x="0" y="0"/>
          <a:chExt cx="0" cy="0"/>
        </a:xfrm>
      </p:grpSpPr>
      <p:grpSp>
        <p:nvGrpSpPr>
          <p:cNvPr id="806" name="Google Shape;806;p35"/>
          <p:cNvGrpSpPr/>
          <p:nvPr/>
        </p:nvGrpSpPr>
        <p:grpSpPr>
          <a:xfrm>
            <a:off x="-28812" y="-96"/>
            <a:ext cx="9201623" cy="5143690"/>
            <a:chOff x="234900" y="858250"/>
            <a:chExt cx="7138575" cy="3990450"/>
          </a:xfrm>
        </p:grpSpPr>
        <p:sp>
          <p:nvSpPr>
            <p:cNvPr id="807" name="Google Shape;807;p35"/>
            <p:cNvSpPr/>
            <p:nvPr/>
          </p:nvSpPr>
          <p:spPr>
            <a:xfrm>
              <a:off x="5679650" y="3937000"/>
              <a:ext cx="336950" cy="205775"/>
            </a:xfrm>
            <a:custGeom>
              <a:rect b="b" l="l" r="r" t="t"/>
              <a:pathLst>
                <a:path extrusionOk="0" h="8231" w="13478">
                  <a:moveTo>
                    <a:pt x="7782" y="418"/>
                  </a:moveTo>
                  <a:cubicBezTo>
                    <a:pt x="9514" y="418"/>
                    <a:pt x="10942" y="1829"/>
                    <a:pt x="10942" y="3578"/>
                  </a:cubicBezTo>
                  <a:cubicBezTo>
                    <a:pt x="10942" y="3674"/>
                    <a:pt x="11022" y="3771"/>
                    <a:pt x="11135" y="3771"/>
                  </a:cubicBezTo>
                  <a:cubicBezTo>
                    <a:pt x="12242" y="3819"/>
                    <a:pt x="13076" y="4717"/>
                    <a:pt x="13076" y="5824"/>
                  </a:cubicBezTo>
                  <a:cubicBezTo>
                    <a:pt x="13076" y="6947"/>
                    <a:pt x="12162" y="7862"/>
                    <a:pt x="11038" y="7862"/>
                  </a:cubicBezTo>
                  <a:lnTo>
                    <a:pt x="2439" y="7862"/>
                  </a:lnTo>
                  <a:cubicBezTo>
                    <a:pt x="1316" y="7830"/>
                    <a:pt x="386" y="6915"/>
                    <a:pt x="386" y="5792"/>
                  </a:cubicBezTo>
                  <a:cubicBezTo>
                    <a:pt x="386" y="4765"/>
                    <a:pt x="1156" y="3915"/>
                    <a:pt x="2150" y="3771"/>
                  </a:cubicBezTo>
                  <a:cubicBezTo>
                    <a:pt x="2247" y="3755"/>
                    <a:pt x="2343" y="3642"/>
                    <a:pt x="2343" y="3546"/>
                  </a:cubicBezTo>
                  <a:cubicBezTo>
                    <a:pt x="2343" y="2712"/>
                    <a:pt x="3017" y="2022"/>
                    <a:pt x="3851" y="2022"/>
                  </a:cubicBezTo>
                  <a:cubicBezTo>
                    <a:pt x="4140" y="2022"/>
                    <a:pt x="4413" y="2102"/>
                    <a:pt x="4685" y="2263"/>
                  </a:cubicBezTo>
                  <a:cubicBezTo>
                    <a:pt x="4706" y="2293"/>
                    <a:pt x="4739" y="2304"/>
                    <a:pt x="4777" y="2304"/>
                  </a:cubicBezTo>
                  <a:cubicBezTo>
                    <a:pt x="4799" y="2304"/>
                    <a:pt x="4822" y="2301"/>
                    <a:pt x="4846" y="2295"/>
                  </a:cubicBezTo>
                  <a:cubicBezTo>
                    <a:pt x="4894" y="2263"/>
                    <a:pt x="4942" y="2230"/>
                    <a:pt x="4958" y="2182"/>
                  </a:cubicBezTo>
                  <a:cubicBezTo>
                    <a:pt x="5487" y="1107"/>
                    <a:pt x="6562" y="418"/>
                    <a:pt x="7782" y="418"/>
                  </a:cubicBezTo>
                  <a:close/>
                  <a:moveTo>
                    <a:pt x="7814" y="0"/>
                  </a:moveTo>
                  <a:cubicBezTo>
                    <a:pt x="6514" y="0"/>
                    <a:pt x="5343" y="690"/>
                    <a:pt x="4717" y="1813"/>
                  </a:cubicBezTo>
                  <a:cubicBezTo>
                    <a:pt x="4461" y="1685"/>
                    <a:pt x="4172" y="1605"/>
                    <a:pt x="3883" y="1605"/>
                  </a:cubicBezTo>
                  <a:cubicBezTo>
                    <a:pt x="2856" y="1605"/>
                    <a:pt x="2038" y="2391"/>
                    <a:pt x="1958" y="3386"/>
                  </a:cubicBezTo>
                  <a:cubicBezTo>
                    <a:pt x="835" y="3626"/>
                    <a:pt x="1" y="4621"/>
                    <a:pt x="1" y="5776"/>
                  </a:cubicBezTo>
                  <a:cubicBezTo>
                    <a:pt x="1" y="7124"/>
                    <a:pt x="1108" y="8231"/>
                    <a:pt x="2455" y="8231"/>
                  </a:cubicBezTo>
                  <a:lnTo>
                    <a:pt x="11055" y="8231"/>
                  </a:lnTo>
                  <a:cubicBezTo>
                    <a:pt x="12386" y="8231"/>
                    <a:pt x="13477" y="7140"/>
                    <a:pt x="13477" y="5792"/>
                  </a:cubicBezTo>
                  <a:cubicBezTo>
                    <a:pt x="13477" y="4557"/>
                    <a:pt x="12563" y="3514"/>
                    <a:pt x="11343" y="3370"/>
                  </a:cubicBezTo>
                  <a:cubicBezTo>
                    <a:pt x="11231" y="1509"/>
                    <a:pt x="9691" y="0"/>
                    <a:pt x="781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5"/>
            <p:cNvSpPr/>
            <p:nvPr/>
          </p:nvSpPr>
          <p:spPr>
            <a:xfrm>
              <a:off x="4757950" y="956925"/>
              <a:ext cx="238675" cy="146425"/>
            </a:xfrm>
            <a:custGeom>
              <a:rect b="b" l="l" r="r" t="t"/>
              <a:pathLst>
                <a:path extrusionOk="0" h="5857" w="9547">
                  <a:moveTo>
                    <a:pt x="5536" y="402"/>
                  </a:moveTo>
                  <a:cubicBezTo>
                    <a:pt x="6723" y="402"/>
                    <a:pt x="7653" y="1364"/>
                    <a:pt x="7653" y="2519"/>
                  </a:cubicBezTo>
                  <a:cubicBezTo>
                    <a:pt x="7653" y="2632"/>
                    <a:pt x="7734" y="2728"/>
                    <a:pt x="7862" y="2728"/>
                  </a:cubicBezTo>
                  <a:cubicBezTo>
                    <a:pt x="8584" y="2776"/>
                    <a:pt x="9162" y="3354"/>
                    <a:pt x="9162" y="4092"/>
                  </a:cubicBezTo>
                  <a:cubicBezTo>
                    <a:pt x="9162" y="4830"/>
                    <a:pt x="8568" y="5455"/>
                    <a:pt x="7798" y="5455"/>
                  </a:cubicBezTo>
                  <a:lnTo>
                    <a:pt x="1798" y="5455"/>
                  </a:lnTo>
                  <a:cubicBezTo>
                    <a:pt x="1060" y="5455"/>
                    <a:pt x="434" y="4846"/>
                    <a:pt x="434" y="4092"/>
                  </a:cubicBezTo>
                  <a:cubicBezTo>
                    <a:pt x="418" y="3434"/>
                    <a:pt x="915" y="2840"/>
                    <a:pt x="1605" y="2744"/>
                  </a:cubicBezTo>
                  <a:cubicBezTo>
                    <a:pt x="1701" y="2728"/>
                    <a:pt x="1782" y="2632"/>
                    <a:pt x="1782" y="2519"/>
                  </a:cubicBezTo>
                  <a:cubicBezTo>
                    <a:pt x="1782" y="1958"/>
                    <a:pt x="2231" y="1525"/>
                    <a:pt x="2792" y="1525"/>
                  </a:cubicBezTo>
                  <a:cubicBezTo>
                    <a:pt x="2969" y="1525"/>
                    <a:pt x="3161" y="1589"/>
                    <a:pt x="3322" y="1685"/>
                  </a:cubicBezTo>
                  <a:cubicBezTo>
                    <a:pt x="3350" y="1704"/>
                    <a:pt x="3384" y="1712"/>
                    <a:pt x="3416" y="1712"/>
                  </a:cubicBezTo>
                  <a:cubicBezTo>
                    <a:pt x="3440" y="1712"/>
                    <a:pt x="3462" y="1708"/>
                    <a:pt x="3482" y="1701"/>
                  </a:cubicBezTo>
                  <a:cubicBezTo>
                    <a:pt x="3546" y="1685"/>
                    <a:pt x="3594" y="1637"/>
                    <a:pt x="3610" y="1605"/>
                  </a:cubicBezTo>
                  <a:cubicBezTo>
                    <a:pt x="3963" y="867"/>
                    <a:pt x="4717" y="402"/>
                    <a:pt x="5536" y="402"/>
                  </a:cubicBezTo>
                  <a:close/>
                  <a:moveTo>
                    <a:pt x="5504" y="1"/>
                  </a:moveTo>
                  <a:cubicBezTo>
                    <a:pt x="4605" y="1"/>
                    <a:pt x="3787" y="482"/>
                    <a:pt x="3322" y="1252"/>
                  </a:cubicBezTo>
                  <a:cubicBezTo>
                    <a:pt x="3145" y="1172"/>
                    <a:pt x="2969" y="1124"/>
                    <a:pt x="2760" y="1124"/>
                  </a:cubicBezTo>
                  <a:cubicBezTo>
                    <a:pt x="2038" y="1124"/>
                    <a:pt x="1445" y="1669"/>
                    <a:pt x="1364" y="2391"/>
                  </a:cubicBezTo>
                  <a:cubicBezTo>
                    <a:pt x="578" y="2568"/>
                    <a:pt x="1" y="3290"/>
                    <a:pt x="1" y="4108"/>
                  </a:cubicBezTo>
                  <a:cubicBezTo>
                    <a:pt x="17" y="5070"/>
                    <a:pt x="819" y="5857"/>
                    <a:pt x="1782" y="5857"/>
                  </a:cubicBezTo>
                  <a:lnTo>
                    <a:pt x="7782" y="5857"/>
                  </a:lnTo>
                  <a:cubicBezTo>
                    <a:pt x="8760" y="5857"/>
                    <a:pt x="9547" y="5070"/>
                    <a:pt x="9547" y="4092"/>
                  </a:cubicBezTo>
                  <a:cubicBezTo>
                    <a:pt x="9547" y="3209"/>
                    <a:pt x="8905" y="2471"/>
                    <a:pt x="8038" y="2343"/>
                  </a:cubicBezTo>
                  <a:cubicBezTo>
                    <a:pt x="7942" y="1043"/>
                    <a:pt x="6851" y="1"/>
                    <a:pt x="550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5"/>
            <p:cNvSpPr/>
            <p:nvPr/>
          </p:nvSpPr>
          <p:spPr>
            <a:xfrm>
              <a:off x="5995700" y="858675"/>
              <a:ext cx="141225" cy="69800"/>
            </a:xfrm>
            <a:custGeom>
              <a:rect b="b" l="l" r="r" t="t"/>
              <a:pathLst>
                <a:path extrusionOk="0" h="2792" w="5649">
                  <a:moveTo>
                    <a:pt x="1" y="0"/>
                  </a:moveTo>
                  <a:cubicBezTo>
                    <a:pt x="17" y="1540"/>
                    <a:pt x="1284" y="2792"/>
                    <a:pt x="2824" y="2792"/>
                  </a:cubicBezTo>
                  <a:cubicBezTo>
                    <a:pt x="4381" y="2792"/>
                    <a:pt x="5632" y="1540"/>
                    <a:pt x="5648" y="0"/>
                  </a:cubicBezTo>
                  <a:lnTo>
                    <a:pt x="5247" y="0"/>
                  </a:lnTo>
                  <a:cubicBezTo>
                    <a:pt x="5231" y="1332"/>
                    <a:pt x="4156" y="2390"/>
                    <a:pt x="2824" y="2390"/>
                  </a:cubicBezTo>
                  <a:cubicBezTo>
                    <a:pt x="1509" y="2390"/>
                    <a:pt x="418" y="1332"/>
                    <a:pt x="40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
            <p:cNvSpPr/>
            <p:nvPr/>
          </p:nvSpPr>
          <p:spPr>
            <a:xfrm>
              <a:off x="5921100" y="954925"/>
              <a:ext cx="291225" cy="150425"/>
            </a:xfrm>
            <a:custGeom>
              <a:rect b="b" l="l" r="r" t="t"/>
              <a:pathLst>
                <a:path extrusionOk="0" h="6017" w="11649">
                  <a:moveTo>
                    <a:pt x="5808" y="402"/>
                  </a:moveTo>
                  <a:cubicBezTo>
                    <a:pt x="8744" y="402"/>
                    <a:pt x="11135" y="2728"/>
                    <a:pt x="11231" y="5616"/>
                  </a:cubicBezTo>
                  <a:lnTo>
                    <a:pt x="402" y="5616"/>
                  </a:lnTo>
                  <a:cubicBezTo>
                    <a:pt x="498" y="2728"/>
                    <a:pt x="2889" y="402"/>
                    <a:pt x="5808" y="402"/>
                  </a:cubicBezTo>
                  <a:close/>
                  <a:moveTo>
                    <a:pt x="5825" y="0"/>
                  </a:moveTo>
                  <a:cubicBezTo>
                    <a:pt x="2616" y="0"/>
                    <a:pt x="17" y="2616"/>
                    <a:pt x="17" y="5824"/>
                  </a:cubicBezTo>
                  <a:cubicBezTo>
                    <a:pt x="1" y="5937"/>
                    <a:pt x="81" y="6017"/>
                    <a:pt x="193" y="6017"/>
                  </a:cubicBezTo>
                  <a:lnTo>
                    <a:pt x="11440" y="6017"/>
                  </a:lnTo>
                  <a:cubicBezTo>
                    <a:pt x="11568" y="6017"/>
                    <a:pt x="11648" y="5937"/>
                    <a:pt x="11648" y="5824"/>
                  </a:cubicBezTo>
                  <a:cubicBezTo>
                    <a:pt x="11648" y="2616"/>
                    <a:pt x="9033" y="0"/>
                    <a:pt x="582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a:off x="6759775" y="3789800"/>
              <a:ext cx="304850" cy="304850"/>
            </a:xfrm>
            <a:custGeom>
              <a:rect b="b" l="l" r="r" t="t"/>
              <a:pathLst>
                <a:path extrusionOk="0" h="12194" w="12194">
                  <a:moveTo>
                    <a:pt x="6081" y="1765"/>
                  </a:moveTo>
                  <a:cubicBezTo>
                    <a:pt x="6643" y="3867"/>
                    <a:pt x="8295" y="5552"/>
                    <a:pt x="10413" y="6097"/>
                  </a:cubicBezTo>
                  <a:cubicBezTo>
                    <a:pt x="8295" y="6642"/>
                    <a:pt x="6611" y="8311"/>
                    <a:pt x="6081" y="10429"/>
                  </a:cubicBezTo>
                  <a:cubicBezTo>
                    <a:pt x="5536" y="8311"/>
                    <a:pt x="3867" y="6642"/>
                    <a:pt x="1749" y="6097"/>
                  </a:cubicBezTo>
                  <a:cubicBezTo>
                    <a:pt x="3851" y="5535"/>
                    <a:pt x="5536" y="3867"/>
                    <a:pt x="6081" y="1765"/>
                  </a:cubicBezTo>
                  <a:close/>
                  <a:moveTo>
                    <a:pt x="6097" y="0"/>
                  </a:moveTo>
                  <a:cubicBezTo>
                    <a:pt x="5985" y="0"/>
                    <a:pt x="5905" y="81"/>
                    <a:pt x="5905" y="193"/>
                  </a:cubicBezTo>
                  <a:cubicBezTo>
                    <a:pt x="5905" y="3321"/>
                    <a:pt x="3354" y="5888"/>
                    <a:pt x="209" y="5888"/>
                  </a:cubicBezTo>
                  <a:cubicBezTo>
                    <a:pt x="81" y="5888"/>
                    <a:pt x="1" y="5969"/>
                    <a:pt x="1" y="6097"/>
                  </a:cubicBezTo>
                  <a:cubicBezTo>
                    <a:pt x="1" y="6209"/>
                    <a:pt x="81" y="6290"/>
                    <a:pt x="209" y="6290"/>
                  </a:cubicBezTo>
                  <a:cubicBezTo>
                    <a:pt x="3338" y="6290"/>
                    <a:pt x="5905" y="8840"/>
                    <a:pt x="5905" y="11985"/>
                  </a:cubicBezTo>
                  <a:cubicBezTo>
                    <a:pt x="5905" y="12081"/>
                    <a:pt x="5985" y="12194"/>
                    <a:pt x="6097" y="12194"/>
                  </a:cubicBezTo>
                  <a:cubicBezTo>
                    <a:pt x="6225" y="12194"/>
                    <a:pt x="6306" y="12113"/>
                    <a:pt x="6306" y="11985"/>
                  </a:cubicBezTo>
                  <a:cubicBezTo>
                    <a:pt x="6306" y="8856"/>
                    <a:pt x="8841" y="6290"/>
                    <a:pt x="12001" y="6290"/>
                  </a:cubicBezTo>
                  <a:cubicBezTo>
                    <a:pt x="12113" y="6290"/>
                    <a:pt x="12194" y="6209"/>
                    <a:pt x="12194" y="6097"/>
                  </a:cubicBezTo>
                  <a:cubicBezTo>
                    <a:pt x="12194" y="5969"/>
                    <a:pt x="12113" y="5888"/>
                    <a:pt x="12001" y="5888"/>
                  </a:cubicBezTo>
                  <a:cubicBezTo>
                    <a:pt x="8873" y="5888"/>
                    <a:pt x="6306" y="3338"/>
                    <a:pt x="6306" y="193"/>
                  </a:cubicBezTo>
                  <a:cubicBezTo>
                    <a:pt x="6306" y="81"/>
                    <a:pt x="6225" y="0"/>
                    <a:pt x="609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a:off x="2397150" y="4106650"/>
              <a:ext cx="304850" cy="304850"/>
            </a:xfrm>
            <a:custGeom>
              <a:rect b="b" l="l" r="r" t="t"/>
              <a:pathLst>
                <a:path extrusionOk="0" h="12194" w="12194">
                  <a:moveTo>
                    <a:pt x="6097" y="1750"/>
                  </a:moveTo>
                  <a:cubicBezTo>
                    <a:pt x="6659" y="3867"/>
                    <a:pt x="8311" y="5552"/>
                    <a:pt x="10429" y="6097"/>
                  </a:cubicBezTo>
                  <a:cubicBezTo>
                    <a:pt x="8311" y="6659"/>
                    <a:pt x="6659" y="8311"/>
                    <a:pt x="6097" y="10429"/>
                  </a:cubicBezTo>
                  <a:cubicBezTo>
                    <a:pt x="5536" y="8311"/>
                    <a:pt x="3867" y="6627"/>
                    <a:pt x="1766" y="6097"/>
                  </a:cubicBezTo>
                  <a:cubicBezTo>
                    <a:pt x="3867" y="5536"/>
                    <a:pt x="5552" y="3867"/>
                    <a:pt x="6097" y="1750"/>
                  </a:cubicBezTo>
                  <a:close/>
                  <a:moveTo>
                    <a:pt x="6097" y="1"/>
                  </a:moveTo>
                  <a:cubicBezTo>
                    <a:pt x="5969" y="1"/>
                    <a:pt x="5889" y="81"/>
                    <a:pt x="5889" y="193"/>
                  </a:cubicBezTo>
                  <a:cubicBezTo>
                    <a:pt x="5889" y="3322"/>
                    <a:pt x="3338" y="5889"/>
                    <a:pt x="193" y="5889"/>
                  </a:cubicBezTo>
                  <a:cubicBezTo>
                    <a:pt x="81" y="5889"/>
                    <a:pt x="1" y="5969"/>
                    <a:pt x="1" y="6097"/>
                  </a:cubicBezTo>
                  <a:cubicBezTo>
                    <a:pt x="1" y="6210"/>
                    <a:pt x="81" y="6290"/>
                    <a:pt x="193" y="6290"/>
                  </a:cubicBezTo>
                  <a:cubicBezTo>
                    <a:pt x="3322" y="6290"/>
                    <a:pt x="5889" y="8841"/>
                    <a:pt x="5889" y="11985"/>
                  </a:cubicBezTo>
                  <a:cubicBezTo>
                    <a:pt x="5889" y="12114"/>
                    <a:pt x="5969" y="12194"/>
                    <a:pt x="6097" y="12194"/>
                  </a:cubicBezTo>
                  <a:cubicBezTo>
                    <a:pt x="6210" y="12194"/>
                    <a:pt x="6290" y="12114"/>
                    <a:pt x="6290" y="11985"/>
                  </a:cubicBezTo>
                  <a:cubicBezTo>
                    <a:pt x="6290" y="8857"/>
                    <a:pt x="8841" y="6290"/>
                    <a:pt x="11985" y="6290"/>
                  </a:cubicBezTo>
                  <a:cubicBezTo>
                    <a:pt x="12114" y="6290"/>
                    <a:pt x="12194" y="6210"/>
                    <a:pt x="12194" y="6097"/>
                  </a:cubicBezTo>
                  <a:cubicBezTo>
                    <a:pt x="12194" y="5969"/>
                    <a:pt x="12114" y="5889"/>
                    <a:pt x="11985" y="5889"/>
                  </a:cubicBezTo>
                  <a:cubicBezTo>
                    <a:pt x="8857" y="5889"/>
                    <a:pt x="6290" y="3338"/>
                    <a:pt x="6290" y="193"/>
                  </a:cubicBezTo>
                  <a:cubicBezTo>
                    <a:pt x="6290" y="81"/>
                    <a:pt x="6210" y="1"/>
                    <a:pt x="609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a:off x="6681975" y="4150775"/>
              <a:ext cx="108300" cy="108325"/>
            </a:xfrm>
            <a:custGeom>
              <a:rect b="b" l="l" r="r" t="t"/>
              <a:pathLst>
                <a:path extrusionOk="0" h="4333" w="4332">
                  <a:moveTo>
                    <a:pt x="2198" y="1124"/>
                  </a:moveTo>
                  <a:cubicBezTo>
                    <a:pt x="2407" y="1573"/>
                    <a:pt x="2776" y="1958"/>
                    <a:pt x="3241" y="2166"/>
                  </a:cubicBezTo>
                  <a:cubicBezTo>
                    <a:pt x="2776" y="2375"/>
                    <a:pt x="2391" y="2744"/>
                    <a:pt x="2198" y="3209"/>
                  </a:cubicBezTo>
                  <a:cubicBezTo>
                    <a:pt x="1974" y="2744"/>
                    <a:pt x="1605" y="2359"/>
                    <a:pt x="1155" y="2166"/>
                  </a:cubicBezTo>
                  <a:cubicBezTo>
                    <a:pt x="1605" y="1942"/>
                    <a:pt x="1990" y="1573"/>
                    <a:pt x="2198" y="1124"/>
                  </a:cubicBezTo>
                  <a:close/>
                  <a:moveTo>
                    <a:pt x="2166" y="1"/>
                  </a:moveTo>
                  <a:cubicBezTo>
                    <a:pt x="2054" y="1"/>
                    <a:pt x="1974" y="81"/>
                    <a:pt x="1974" y="193"/>
                  </a:cubicBezTo>
                  <a:cubicBezTo>
                    <a:pt x="1974" y="1156"/>
                    <a:pt x="1187" y="1958"/>
                    <a:pt x="209" y="1958"/>
                  </a:cubicBezTo>
                  <a:cubicBezTo>
                    <a:pt x="80" y="1958"/>
                    <a:pt x="0" y="2038"/>
                    <a:pt x="0" y="2166"/>
                  </a:cubicBezTo>
                  <a:cubicBezTo>
                    <a:pt x="0" y="2279"/>
                    <a:pt x="80" y="2359"/>
                    <a:pt x="209" y="2359"/>
                  </a:cubicBezTo>
                  <a:cubicBezTo>
                    <a:pt x="1171" y="2359"/>
                    <a:pt x="1974" y="3145"/>
                    <a:pt x="1974" y="4124"/>
                  </a:cubicBezTo>
                  <a:cubicBezTo>
                    <a:pt x="1974" y="4252"/>
                    <a:pt x="2054" y="4332"/>
                    <a:pt x="2166" y="4332"/>
                  </a:cubicBezTo>
                  <a:cubicBezTo>
                    <a:pt x="2294" y="4332"/>
                    <a:pt x="2375" y="4252"/>
                    <a:pt x="2375" y="4124"/>
                  </a:cubicBezTo>
                  <a:cubicBezTo>
                    <a:pt x="2375" y="3161"/>
                    <a:pt x="3161" y="2359"/>
                    <a:pt x="4139" y="2359"/>
                  </a:cubicBezTo>
                  <a:cubicBezTo>
                    <a:pt x="4252" y="2359"/>
                    <a:pt x="4332" y="2279"/>
                    <a:pt x="4332" y="2166"/>
                  </a:cubicBezTo>
                  <a:cubicBezTo>
                    <a:pt x="4332" y="2038"/>
                    <a:pt x="4252" y="1958"/>
                    <a:pt x="4139" y="1958"/>
                  </a:cubicBezTo>
                  <a:cubicBezTo>
                    <a:pt x="3177" y="1958"/>
                    <a:pt x="2375" y="1172"/>
                    <a:pt x="2375" y="193"/>
                  </a:cubicBezTo>
                  <a:cubicBezTo>
                    <a:pt x="2375" y="81"/>
                    <a:pt x="2294" y="1"/>
                    <a:pt x="216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5"/>
            <p:cNvSpPr/>
            <p:nvPr/>
          </p:nvSpPr>
          <p:spPr>
            <a:xfrm>
              <a:off x="6136100" y="4101450"/>
              <a:ext cx="108300" cy="108300"/>
            </a:xfrm>
            <a:custGeom>
              <a:rect b="b" l="l" r="r" t="t"/>
              <a:pathLst>
                <a:path extrusionOk="0" h="4332" w="4332">
                  <a:moveTo>
                    <a:pt x="2166" y="1123"/>
                  </a:moveTo>
                  <a:cubicBezTo>
                    <a:pt x="2391" y="1589"/>
                    <a:pt x="2743" y="1974"/>
                    <a:pt x="3209" y="2166"/>
                  </a:cubicBezTo>
                  <a:cubicBezTo>
                    <a:pt x="2743" y="2391"/>
                    <a:pt x="2374" y="2744"/>
                    <a:pt x="2166" y="3209"/>
                  </a:cubicBezTo>
                  <a:cubicBezTo>
                    <a:pt x="1941" y="2744"/>
                    <a:pt x="1588" y="2375"/>
                    <a:pt x="1123" y="2166"/>
                  </a:cubicBezTo>
                  <a:cubicBezTo>
                    <a:pt x="1588" y="1974"/>
                    <a:pt x="1941" y="1589"/>
                    <a:pt x="2166" y="1123"/>
                  </a:cubicBezTo>
                  <a:close/>
                  <a:moveTo>
                    <a:pt x="2166" y="0"/>
                  </a:moveTo>
                  <a:cubicBezTo>
                    <a:pt x="2054" y="0"/>
                    <a:pt x="1973" y="80"/>
                    <a:pt x="1973" y="209"/>
                  </a:cubicBezTo>
                  <a:cubicBezTo>
                    <a:pt x="1973" y="1171"/>
                    <a:pt x="1187" y="1974"/>
                    <a:pt x="209" y="1974"/>
                  </a:cubicBezTo>
                  <a:cubicBezTo>
                    <a:pt x="80" y="1974"/>
                    <a:pt x="0" y="2054"/>
                    <a:pt x="0" y="2166"/>
                  </a:cubicBezTo>
                  <a:cubicBezTo>
                    <a:pt x="0" y="2294"/>
                    <a:pt x="80" y="2375"/>
                    <a:pt x="209" y="2375"/>
                  </a:cubicBezTo>
                  <a:cubicBezTo>
                    <a:pt x="1187" y="2375"/>
                    <a:pt x="1973" y="3177"/>
                    <a:pt x="1973" y="4139"/>
                  </a:cubicBezTo>
                  <a:cubicBezTo>
                    <a:pt x="1973" y="4252"/>
                    <a:pt x="2054" y="4332"/>
                    <a:pt x="2166" y="4332"/>
                  </a:cubicBezTo>
                  <a:cubicBezTo>
                    <a:pt x="2294" y="4332"/>
                    <a:pt x="2374" y="4252"/>
                    <a:pt x="2374" y="4139"/>
                  </a:cubicBezTo>
                  <a:cubicBezTo>
                    <a:pt x="2374" y="3177"/>
                    <a:pt x="3145" y="2375"/>
                    <a:pt x="4139" y="2375"/>
                  </a:cubicBezTo>
                  <a:cubicBezTo>
                    <a:pt x="4252" y="2375"/>
                    <a:pt x="4332" y="2294"/>
                    <a:pt x="4332" y="2166"/>
                  </a:cubicBezTo>
                  <a:cubicBezTo>
                    <a:pt x="4332" y="2054"/>
                    <a:pt x="4252" y="1974"/>
                    <a:pt x="4139" y="1974"/>
                  </a:cubicBezTo>
                  <a:cubicBezTo>
                    <a:pt x="3177" y="1974"/>
                    <a:pt x="2374" y="1187"/>
                    <a:pt x="2374" y="209"/>
                  </a:cubicBezTo>
                  <a:cubicBezTo>
                    <a:pt x="2374" y="80"/>
                    <a:pt x="2294"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5"/>
            <p:cNvSpPr/>
            <p:nvPr/>
          </p:nvSpPr>
          <p:spPr>
            <a:xfrm>
              <a:off x="7235075" y="1201200"/>
              <a:ext cx="69400" cy="158850"/>
            </a:xfrm>
            <a:custGeom>
              <a:rect b="b" l="l" r="r" t="t"/>
              <a:pathLst>
                <a:path extrusionOk="0" h="6354" w="2776">
                  <a:moveTo>
                    <a:pt x="2375" y="401"/>
                  </a:moveTo>
                  <a:lnTo>
                    <a:pt x="2375" y="5952"/>
                  </a:lnTo>
                  <a:lnTo>
                    <a:pt x="401" y="5952"/>
                  </a:lnTo>
                  <a:lnTo>
                    <a:pt x="401" y="401"/>
                  </a:lnTo>
                  <a:close/>
                  <a:moveTo>
                    <a:pt x="401" y="0"/>
                  </a:moveTo>
                  <a:cubicBezTo>
                    <a:pt x="177" y="0"/>
                    <a:pt x="0" y="177"/>
                    <a:pt x="0" y="401"/>
                  </a:cubicBezTo>
                  <a:lnTo>
                    <a:pt x="0" y="5952"/>
                  </a:lnTo>
                  <a:cubicBezTo>
                    <a:pt x="0" y="6177"/>
                    <a:pt x="177" y="6353"/>
                    <a:pt x="401" y="6353"/>
                  </a:cubicBezTo>
                  <a:lnTo>
                    <a:pt x="2375" y="6353"/>
                  </a:lnTo>
                  <a:cubicBezTo>
                    <a:pt x="2583" y="6353"/>
                    <a:pt x="2776" y="6177"/>
                    <a:pt x="2776" y="5952"/>
                  </a:cubicBezTo>
                  <a:lnTo>
                    <a:pt x="2776" y="401"/>
                  </a:lnTo>
                  <a:cubicBezTo>
                    <a:pt x="2776" y="177"/>
                    <a:pt x="2583" y="0"/>
                    <a:pt x="237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5"/>
            <p:cNvSpPr/>
            <p:nvPr/>
          </p:nvSpPr>
          <p:spPr>
            <a:xfrm>
              <a:off x="7334925" y="1151450"/>
              <a:ext cx="38150" cy="208600"/>
            </a:xfrm>
            <a:custGeom>
              <a:rect b="b" l="l" r="r" t="t"/>
              <a:pathLst>
                <a:path extrusionOk="0" h="8344" w="1526">
                  <a:moveTo>
                    <a:pt x="402" y="1"/>
                  </a:moveTo>
                  <a:cubicBezTo>
                    <a:pt x="177" y="1"/>
                    <a:pt x="1" y="177"/>
                    <a:pt x="1" y="402"/>
                  </a:cubicBezTo>
                  <a:lnTo>
                    <a:pt x="1" y="7942"/>
                  </a:lnTo>
                  <a:cubicBezTo>
                    <a:pt x="1" y="8167"/>
                    <a:pt x="177" y="8343"/>
                    <a:pt x="402" y="8343"/>
                  </a:cubicBezTo>
                  <a:lnTo>
                    <a:pt x="1525" y="8343"/>
                  </a:lnTo>
                  <a:lnTo>
                    <a:pt x="1525" y="7942"/>
                  </a:lnTo>
                  <a:lnTo>
                    <a:pt x="402" y="7942"/>
                  </a:lnTo>
                  <a:lnTo>
                    <a:pt x="402" y="402"/>
                  </a:lnTo>
                  <a:lnTo>
                    <a:pt x="1525" y="402"/>
                  </a:lnTo>
                  <a:lnTo>
                    <a:pt x="1525" y="1"/>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5"/>
            <p:cNvSpPr/>
            <p:nvPr/>
          </p:nvSpPr>
          <p:spPr>
            <a:xfrm>
              <a:off x="7235075" y="1022700"/>
              <a:ext cx="138400" cy="39750"/>
            </a:xfrm>
            <a:custGeom>
              <a:rect b="b" l="l" r="r" t="t"/>
              <a:pathLst>
                <a:path extrusionOk="0" h="1590" w="5536">
                  <a:moveTo>
                    <a:pt x="5535" y="1"/>
                  </a:moveTo>
                  <a:cubicBezTo>
                    <a:pt x="2423" y="1140"/>
                    <a:pt x="385" y="1188"/>
                    <a:pt x="209" y="1188"/>
                  </a:cubicBezTo>
                  <a:cubicBezTo>
                    <a:pt x="96" y="1188"/>
                    <a:pt x="0" y="1268"/>
                    <a:pt x="0" y="1381"/>
                  </a:cubicBezTo>
                  <a:cubicBezTo>
                    <a:pt x="0" y="1509"/>
                    <a:pt x="80" y="1589"/>
                    <a:pt x="209" y="1589"/>
                  </a:cubicBezTo>
                  <a:lnTo>
                    <a:pt x="225" y="1589"/>
                  </a:lnTo>
                  <a:cubicBezTo>
                    <a:pt x="401" y="1589"/>
                    <a:pt x="2439" y="1541"/>
                    <a:pt x="5535" y="418"/>
                  </a:cubicBezTo>
                  <a:lnTo>
                    <a:pt x="5535" y="1"/>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5"/>
            <p:cNvSpPr/>
            <p:nvPr/>
          </p:nvSpPr>
          <p:spPr>
            <a:xfrm>
              <a:off x="7132375" y="4206925"/>
              <a:ext cx="104325" cy="104300"/>
            </a:xfrm>
            <a:custGeom>
              <a:rect b="b" l="l" r="r" t="t"/>
              <a:pathLst>
                <a:path extrusionOk="0" h="4172" w="4173">
                  <a:moveTo>
                    <a:pt x="2087" y="370"/>
                  </a:moveTo>
                  <a:cubicBezTo>
                    <a:pt x="3033" y="370"/>
                    <a:pt x="3771" y="1140"/>
                    <a:pt x="3771" y="2054"/>
                  </a:cubicBezTo>
                  <a:cubicBezTo>
                    <a:pt x="3771" y="2985"/>
                    <a:pt x="3001" y="3739"/>
                    <a:pt x="2087" y="3739"/>
                  </a:cubicBezTo>
                  <a:cubicBezTo>
                    <a:pt x="1156" y="3739"/>
                    <a:pt x="402" y="2985"/>
                    <a:pt x="402" y="2054"/>
                  </a:cubicBezTo>
                  <a:cubicBezTo>
                    <a:pt x="402" y="1140"/>
                    <a:pt x="1156" y="370"/>
                    <a:pt x="2087" y="370"/>
                  </a:cubicBezTo>
                  <a:close/>
                  <a:moveTo>
                    <a:pt x="2087" y="1"/>
                  </a:moveTo>
                  <a:cubicBezTo>
                    <a:pt x="915" y="1"/>
                    <a:pt x="1" y="931"/>
                    <a:pt x="1" y="2086"/>
                  </a:cubicBezTo>
                  <a:cubicBezTo>
                    <a:pt x="1" y="3225"/>
                    <a:pt x="948" y="4172"/>
                    <a:pt x="2087" y="4172"/>
                  </a:cubicBezTo>
                  <a:cubicBezTo>
                    <a:pt x="3242" y="4172"/>
                    <a:pt x="4172" y="3225"/>
                    <a:pt x="4172" y="2086"/>
                  </a:cubicBezTo>
                  <a:cubicBezTo>
                    <a:pt x="4172" y="931"/>
                    <a:pt x="3226" y="1"/>
                    <a:pt x="208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5"/>
            <p:cNvSpPr/>
            <p:nvPr/>
          </p:nvSpPr>
          <p:spPr>
            <a:xfrm>
              <a:off x="7078250" y="4327250"/>
              <a:ext cx="212600" cy="111125"/>
            </a:xfrm>
            <a:custGeom>
              <a:rect b="b" l="l" r="r" t="t"/>
              <a:pathLst>
                <a:path extrusionOk="0" h="4445" w="8504">
                  <a:moveTo>
                    <a:pt x="4268" y="402"/>
                  </a:moveTo>
                  <a:cubicBezTo>
                    <a:pt x="6337" y="402"/>
                    <a:pt x="8006" y="2022"/>
                    <a:pt x="8118" y="4044"/>
                  </a:cubicBezTo>
                  <a:lnTo>
                    <a:pt x="417" y="4044"/>
                  </a:lnTo>
                  <a:cubicBezTo>
                    <a:pt x="514" y="2022"/>
                    <a:pt x="2198" y="402"/>
                    <a:pt x="4268" y="402"/>
                  </a:cubicBezTo>
                  <a:close/>
                  <a:moveTo>
                    <a:pt x="4252" y="1"/>
                  </a:moveTo>
                  <a:cubicBezTo>
                    <a:pt x="1909" y="1"/>
                    <a:pt x="0" y="1894"/>
                    <a:pt x="0" y="4252"/>
                  </a:cubicBezTo>
                  <a:cubicBezTo>
                    <a:pt x="0" y="4365"/>
                    <a:pt x="80" y="4445"/>
                    <a:pt x="193" y="4445"/>
                  </a:cubicBezTo>
                  <a:lnTo>
                    <a:pt x="8295" y="4445"/>
                  </a:lnTo>
                  <a:cubicBezTo>
                    <a:pt x="8423" y="4445"/>
                    <a:pt x="8503" y="4365"/>
                    <a:pt x="8503" y="4252"/>
                  </a:cubicBezTo>
                  <a:cubicBezTo>
                    <a:pt x="8503" y="1894"/>
                    <a:pt x="6594" y="1"/>
                    <a:pt x="425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5"/>
            <p:cNvSpPr/>
            <p:nvPr/>
          </p:nvSpPr>
          <p:spPr>
            <a:xfrm>
              <a:off x="6929850" y="4494500"/>
              <a:ext cx="104300" cy="104325"/>
            </a:xfrm>
            <a:custGeom>
              <a:rect b="b" l="l" r="r" t="t"/>
              <a:pathLst>
                <a:path extrusionOk="0" h="4173" w="4172">
                  <a:moveTo>
                    <a:pt x="2102" y="402"/>
                  </a:moveTo>
                  <a:cubicBezTo>
                    <a:pt x="3032" y="402"/>
                    <a:pt x="3786" y="1172"/>
                    <a:pt x="3786" y="2086"/>
                  </a:cubicBezTo>
                  <a:cubicBezTo>
                    <a:pt x="3786" y="3033"/>
                    <a:pt x="3032" y="3771"/>
                    <a:pt x="2102" y="3771"/>
                  </a:cubicBezTo>
                  <a:cubicBezTo>
                    <a:pt x="1171" y="3771"/>
                    <a:pt x="417" y="3017"/>
                    <a:pt x="417" y="2086"/>
                  </a:cubicBezTo>
                  <a:cubicBezTo>
                    <a:pt x="417" y="1172"/>
                    <a:pt x="1171" y="402"/>
                    <a:pt x="2102" y="402"/>
                  </a:cubicBezTo>
                  <a:close/>
                  <a:moveTo>
                    <a:pt x="2086" y="1"/>
                  </a:moveTo>
                  <a:cubicBezTo>
                    <a:pt x="947" y="1"/>
                    <a:pt x="0" y="947"/>
                    <a:pt x="0" y="2086"/>
                  </a:cubicBezTo>
                  <a:cubicBezTo>
                    <a:pt x="0" y="3258"/>
                    <a:pt x="947" y="4172"/>
                    <a:pt x="2086" y="4172"/>
                  </a:cubicBezTo>
                  <a:cubicBezTo>
                    <a:pt x="3225" y="4172"/>
                    <a:pt x="4171" y="3226"/>
                    <a:pt x="4171" y="2086"/>
                  </a:cubicBezTo>
                  <a:cubicBezTo>
                    <a:pt x="4171" y="947"/>
                    <a:pt x="3225"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5"/>
            <p:cNvSpPr/>
            <p:nvPr/>
          </p:nvSpPr>
          <p:spPr>
            <a:xfrm>
              <a:off x="6876100" y="4615225"/>
              <a:ext cx="212600" cy="111525"/>
            </a:xfrm>
            <a:custGeom>
              <a:rect b="b" l="l" r="r" t="t"/>
              <a:pathLst>
                <a:path extrusionOk="0" h="4461" w="8504">
                  <a:moveTo>
                    <a:pt x="4252" y="402"/>
                  </a:moveTo>
                  <a:cubicBezTo>
                    <a:pt x="6321" y="402"/>
                    <a:pt x="7990" y="2038"/>
                    <a:pt x="8102" y="4060"/>
                  </a:cubicBezTo>
                  <a:lnTo>
                    <a:pt x="401" y="4060"/>
                  </a:lnTo>
                  <a:cubicBezTo>
                    <a:pt x="498" y="2038"/>
                    <a:pt x="2182" y="402"/>
                    <a:pt x="4252" y="402"/>
                  </a:cubicBezTo>
                  <a:close/>
                  <a:moveTo>
                    <a:pt x="4252" y="1"/>
                  </a:moveTo>
                  <a:cubicBezTo>
                    <a:pt x="1909" y="1"/>
                    <a:pt x="0" y="1910"/>
                    <a:pt x="0" y="4252"/>
                  </a:cubicBezTo>
                  <a:cubicBezTo>
                    <a:pt x="0" y="4381"/>
                    <a:pt x="80" y="4461"/>
                    <a:pt x="209" y="4461"/>
                  </a:cubicBezTo>
                  <a:lnTo>
                    <a:pt x="8311" y="4461"/>
                  </a:lnTo>
                  <a:cubicBezTo>
                    <a:pt x="8423" y="4461"/>
                    <a:pt x="8503" y="4381"/>
                    <a:pt x="8503" y="4252"/>
                  </a:cubicBezTo>
                  <a:cubicBezTo>
                    <a:pt x="8503" y="1910"/>
                    <a:pt x="6594" y="1"/>
                    <a:pt x="425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5"/>
            <p:cNvSpPr/>
            <p:nvPr/>
          </p:nvSpPr>
          <p:spPr>
            <a:xfrm>
              <a:off x="7334925" y="4496525"/>
              <a:ext cx="38150" cy="100275"/>
            </a:xfrm>
            <a:custGeom>
              <a:rect b="b" l="l" r="r" t="t"/>
              <a:pathLst>
                <a:path extrusionOk="0" h="4011" w="1526">
                  <a:moveTo>
                    <a:pt x="1525" y="0"/>
                  </a:moveTo>
                  <a:cubicBezTo>
                    <a:pt x="643" y="241"/>
                    <a:pt x="1" y="1043"/>
                    <a:pt x="1" y="2005"/>
                  </a:cubicBezTo>
                  <a:cubicBezTo>
                    <a:pt x="1" y="2968"/>
                    <a:pt x="643" y="3770"/>
                    <a:pt x="1525" y="4011"/>
                  </a:cubicBezTo>
                  <a:lnTo>
                    <a:pt x="1525" y="3594"/>
                  </a:lnTo>
                  <a:cubicBezTo>
                    <a:pt x="867" y="3353"/>
                    <a:pt x="402" y="2727"/>
                    <a:pt x="402" y="2005"/>
                  </a:cubicBezTo>
                  <a:cubicBezTo>
                    <a:pt x="402" y="1284"/>
                    <a:pt x="883" y="642"/>
                    <a:pt x="1525" y="417"/>
                  </a:cubicBezTo>
                  <a:lnTo>
                    <a:pt x="1525" y="0"/>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5"/>
            <p:cNvSpPr/>
            <p:nvPr/>
          </p:nvSpPr>
          <p:spPr>
            <a:xfrm>
              <a:off x="7280800" y="4616450"/>
              <a:ext cx="92275" cy="110300"/>
            </a:xfrm>
            <a:custGeom>
              <a:rect b="b" l="l" r="r" t="t"/>
              <a:pathLst>
                <a:path extrusionOk="0" h="4412" w="3691">
                  <a:moveTo>
                    <a:pt x="3690" y="0"/>
                  </a:moveTo>
                  <a:cubicBezTo>
                    <a:pt x="1604" y="273"/>
                    <a:pt x="0" y="2038"/>
                    <a:pt x="0" y="4203"/>
                  </a:cubicBezTo>
                  <a:cubicBezTo>
                    <a:pt x="0" y="4332"/>
                    <a:pt x="80" y="4412"/>
                    <a:pt x="193" y="4412"/>
                  </a:cubicBezTo>
                  <a:lnTo>
                    <a:pt x="3690" y="4412"/>
                  </a:lnTo>
                  <a:lnTo>
                    <a:pt x="3690" y="4011"/>
                  </a:lnTo>
                  <a:lnTo>
                    <a:pt x="417" y="4011"/>
                  </a:lnTo>
                  <a:cubicBezTo>
                    <a:pt x="513" y="2166"/>
                    <a:pt x="1909" y="674"/>
                    <a:pt x="3690" y="401"/>
                  </a:cubicBezTo>
                  <a:lnTo>
                    <a:pt x="3690" y="0"/>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5"/>
            <p:cNvSpPr/>
            <p:nvPr/>
          </p:nvSpPr>
          <p:spPr>
            <a:xfrm>
              <a:off x="7117150" y="4487700"/>
              <a:ext cx="137600" cy="159950"/>
            </a:xfrm>
            <a:custGeom>
              <a:rect b="b" l="l" r="r" t="t"/>
              <a:pathLst>
                <a:path extrusionOk="0" h="6398" w="5504">
                  <a:moveTo>
                    <a:pt x="2760" y="0"/>
                  </a:moveTo>
                  <a:cubicBezTo>
                    <a:pt x="2631" y="0"/>
                    <a:pt x="2551" y="80"/>
                    <a:pt x="2551" y="193"/>
                  </a:cubicBezTo>
                  <a:lnTo>
                    <a:pt x="2551" y="3578"/>
                  </a:lnTo>
                  <a:lnTo>
                    <a:pt x="81" y="6048"/>
                  </a:lnTo>
                  <a:cubicBezTo>
                    <a:pt x="0" y="6129"/>
                    <a:pt x="0" y="6257"/>
                    <a:pt x="81" y="6337"/>
                  </a:cubicBezTo>
                  <a:cubicBezTo>
                    <a:pt x="121" y="6377"/>
                    <a:pt x="173" y="6397"/>
                    <a:pt x="225" y="6397"/>
                  </a:cubicBezTo>
                  <a:cubicBezTo>
                    <a:pt x="277" y="6397"/>
                    <a:pt x="329" y="6377"/>
                    <a:pt x="369" y="6337"/>
                  </a:cubicBezTo>
                  <a:lnTo>
                    <a:pt x="2760" y="3947"/>
                  </a:lnTo>
                  <a:lnTo>
                    <a:pt x="5134" y="6337"/>
                  </a:lnTo>
                  <a:cubicBezTo>
                    <a:pt x="5182" y="6369"/>
                    <a:pt x="5247" y="6385"/>
                    <a:pt x="5279" y="6385"/>
                  </a:cubicBezTo>
                  <a:cubicBezTo>
                    <a:pt x="5327" y="6385"/>
                    <a:pt x="5375" y="6369"/>
                    <a:pt x="5423" y="6337"/>
                  </a:cubicBezTo>
                  <a:cubicBezTo>
                    <a:pt x="5503" y="6257"/>
                    <a:pt x="5503" y="6129"/>
                    <a:pt x="5423" y="6048"/>
                  </a:cubicBezTo>
                  <a:lnTo>
                    <a:pt x="2952" y="3578"/>
                  </a:lnTo>
                  <a:lnTo>
                    <a:pt x="2952" y="193"/>
                  </a:lnTo>
                  <a:cubicBezTo>
                    <a:pt x="2952" y="80"/>
                    <a:pt x="2872" y="0"/>
                    <a:pt x="2760"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5"/>
            <p:cNvSpPr/>
            <p:nvPr/>
          </p:nvSpPr>
          <p:spPr>
            <a:xfrm>
              <a:off x="6786250" y="1330350"/>
              <a:ext cx="130375" cy="130375"/>
            </a:xfrm>
            <a:custGeom>
              <a:rect b="b" l="l" r="r" t="t"/>
              <a:pathLst>
                <a:path extrusionOk="0" h="5215" w="5215">
                  <a:moveTo>
                    <a:pt x="2616" y="1203"/>
                  </a:moveTo>
                  <a:cubicBezTo>
                    <a:pt x="2872" y="1845"/>
                    <a:pt x="3402" y="2358"/>
                    <a:pt x="4011" y="2615"/>
                  </a:cubicBezTo>
                  <a:cubicBezTo>
                    <a:pt x="3370" y="2872"/>
                    <a:pt x="2872" y="3401"/>
                    <a:pt x="2616" y="4011"/>
                  </a:cubicBezTo>
                  <a:cubicBezTo>
                    <a:pt x="2359" y="3369"/>
                    <a:pt x="1829" y="2872"/>
                    <a:pt x="1204" y="2615"/>
                  </a:cubicBezTo>
                  <a:cubicBezTo>
                    <a:pt x="1845" y="2358"/>
                    <a:pt x="2359" y="1845"/>
                    <a:pt x="2616" y="1203"/>
                  </a:cubicBezTo>
                  <a:close/>
                  <a:moveTo>
                    <a:pt x="2616" y="0"/>
                  </a:moveTo>
                  <a:cubicBezTo>
                    <a:pt x="2487" y="0"/>
                    <a:pt x="2407" y="80"/>
                    <a:pt x="2407" y="209"/>
                  </a:cubicBezTo>
                  <a:cubicBezTo>
                    <a:pt x="2407" y="1428"/>
                    <a:pt x="1412" y="2407"/>
                    <a:pt x="209" y="2407"/>
                  </a:cubicBezTo>
                  <a:cubicBezTo>
                    <a:pt x="81" y="2407"/>
                    <a:pt x="0" y="2519"/>
                    <a:pt x="0" y="2615"/>
                  </a:cubicBezTo>
                  <a:cubicBezTo>
                    <a:pt x="0" y="2727"/>
                    <a:pt x="81" y="2808"/>
                    <a:pt x="209" y="2808"/>
                  </a:cubicBezTo>
                  <a:cubicBezTo>
                    <a:pt x="1428" y="2808"/>
                    <a:pt x="2407" y="3818"/>
                    <a:pt x="2407" y="5022"/>
                  </a:cubicBezTo>
                  <a:cubicBezTo>
                    <a:pt x="2407" y="5134"/>
                    <a:pt x="2487" y="5214"/>
                    <a:pt x="2616" y="5214"/>
                  </a:cubicBezTo>
                  <a:cubicBezTo>
                    <a:pt x="2728" y="5214"/>
                    <a:pt x="2808" y="5134"/>
                    <a:pt x="2808" y="5022"/>
                  </a:cubicBezTo>
                  <a:cubicBezTo>
                    <a:pt x="2808" y="3802"/>
                    <a:pt x="3819" y="2808"/>
                    <a:pt x="5022" y="2808"/>
                  </a:cubicBezTo>
                  <a:cubicBezTo>
                    <a:pt x="5134" y="2808"/>
                    <a:pt x="5215" y="2727"/>
                    <a:pt x="5215" y="2615"/>
                  </a:cubicBezTo>
                  <a:cubicBezTo>
                    <a:pt x="5215" y="2487"/>
                    <a:pt x="5134" y="2407"/>
                    <a:pt x="5022" y="2407"/>
                  </a:cubicBezTo>
                  <a:cubicBezTo>
                    <a:pt x="3803" y="2407"/>
                    <a:pt x="2808" y="1412"/>
                    <a:pt x="2808" y="209"/>
                  </a:cubicBezTo>
                  <a:cubicBezTo>
                    <a:pt x="2808" y="80"/>
                    <a:pt x="2728" y="0"/>
                    <a:pt x="261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5"/>
            <p:cNvSpPr/>
            <p:nvPr/>
          </p:nvSpPr>
          <p:spPr>
            <a:xfrm>
              <a:off x="5431775" y="1239700"/>
              <a:ext cx="130375" cy="130375"/>
            </a:xfrm>
            <a:custGeom>
              <a:rect b="b" l="l" r="r" t="t"/>
              <a:pathLst>
                <a:path extrusionOk="0" h="5215" w="5215">
                  <a:moveTo>
                    <a:pt x="2632" y="1187"/>
                  </a:moveTo>
                  <a:cubicBezTo>
                    <a:pt x="2889" y="1829"/>
                    <a:pt x="3402" y="2327"/>
                    <a:pt x="4028" y="2583"/>
                  </a:cubicBezTo>
                  <a:cubicBezTo>
                    <a:pt x="3386" y="2856"/>
                    <a:pt x="2889" y="3369"/>
                    <a:pt x="2632" y="3995"/>
                  </a:cubicBezTo>
                  <a:cubicBezTo>
                    <a:pt x="2359" y="3353"/>
                    <a:pt x="1846" y="2856"/>
                    <a:pt x="1220" y="2583"/>
                  </a:cubicBezTo>
                  <a:cubicBezTo>
                    <a:pt x="1846" y="2343"/>
                    <a:pt x="2359" y="1829"/>
                    <a:pt x="2632" y="1187"/>
                  </a:cubicBezTo>
                  <a:close/>
                  <a:moveTo>
                    <a:pt x="2600" y="0"/>
                  </a:moveTo>
                  <a:cubicBezTo>
                    <a:pt x="2487" y="0"/>
                    <a:pt x="2407" y="80"/>
                    <a:pt x="2407" y="209"/>
                  </a:cubicBezTo>
                  <a:cubicBezTo>
                    <a:pt x="2407" y="1428"/>
                    <a:pt x="1397" y="2407"/>
                    <a:pt x="193" y="2407"/>
                  </a:cubicBezTo>
                  <a:cubicBezTo>
                    <a:pt x="81" y="2407"/>
                    <a:pt x="1" y="2487"/>
                    <a:pt x="1" y="2615"/>
                  </a:cubicBezTo>
                  <a:cubicBezTo>
                    <a:pt x="1" y="2728"/>
                    <a:pt x="97" y="2808"/>
                    <a:pt x="193" y="2808"/>
                  </a:cubicBezTo>
                  <a:cubicBezTo>
                    <a:pt x="1429" y="2808"/>
                    <a:pt x="2407" y="3819"/>
                    <a:pt x="2407" y="5022"/>
                  </a:cubicBezTo>
                  <a:cubicBezTo>
                    <a:pt x="2407" y="5134"/>
                    <a:pt x="2487" y="5214"/>
                    <a:pt x="2600" y="5214"/>
                  </a:cubicBezTo>
                  <a:cubicBezTo>
                    <a:pt x="2728" y="5214"/>
                    <a:pt x="2808" y="5134"/>
                    <a:pt x="2808" y="5022"/>
                  </a:cubicBezTo>
                  <a:cubicBezTo>
                    <a:pt x="2808" y="3787"/>
                    <a:pt x="3803" y="2808"/>
                    <a:pt x="5006" y="2808"/>
                  </a:cubicBezTo>
                  <a:cubicBezTo>
                    <a:pt x="5135" y="2808"/>
                    <a:pt x="5215" y="2728"/>
                    <a:pt x="5215" y="2615"/>
                  </a:cubicBezTo>
                  <a:cubicBezTo>
                    <a:pt x="5215" y="2487"/>
                    <a:pt x="5135" y="2407"/>
                    <a:pt x="5006" y="2407"/>
                  </a:cubicBezTo>
                  <a:cubicBezTo>
                    <a:pt x="3787" y="2407"/>
                    <a:pt x="2808" y="1412"/>
                    <a:pt x="2808" y="209"/>
                  </a:cubicBezTo>
                  <a:cubicBezTo>
                    <a:pt x="2808" y="80"/>
                    <a:pt x="2728" y="0"/>
                    <a:pt x="2600"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5"/>
            <p:cNvSpPr/>
            <p:nvPr/>
          </p:nvSpPr>
          <p:spPr>
            <a:xfrm>
              <a:off x="7327725" y="1735025"/>
              <a:ext cx="45350" cy="45350"/>
            </a:xfrm>
            <a:custGeom>
              <a:rect b="b" l="l" r="r" t="t"/>
              <a:pathLst>
                <a:path extrusionOk="0" h="1814" w="1814">
                  <a:moveTo>
                    <a:pt x="1813" y="1"/>
                  </a:moveTo>
                  <a:cubicBezTo>
                    <a:pt x="1412" y="450"/>
                    <a:pt x="850" y="723"/>
                    <a:pt x="209" y="723"/>
                  </a:cubicBezTo>
                  <a:cubicBezTo>
                    <a:pt x="80" y="723"/>
                    <a:pt x="0" y="803"/>
                    <a:pt x="0" y="931"/>
                  </a:cubicBezTo>
                  <a:cubicBezTo>
                    <a:pt x="0" y="1044"/>
                    <a:pt x="80" y="1124"/>
                    <a:pt x="209" y="1124"/>
                  </a:cubicBezTo>
                  <a:cubicBezTo>
                    <a:pt x="818" y="1124"/>
                    <a:pt x="1412" y="1381"/>
                    <a:pt x="1813" y="1814"/>
                  </a:cubicBezTo>
                  <a:lnTo>
                    <a:pt x="1813" y="1268"/>
                  </a:lnTo>
                  <a:cubicBezTo>
                    <a:pt x="1621" y="1124"/>
                    <a:pt x="1428" y="1012"/>
                    <a:pt x="1203" y="899"/>
                  </a:cubicBezTo>
                  <a:cubicBezTo>
                    <a:pt x="1428" y="819"/>
                    <a:pt x="1621" y="707"/>
                    <a:pt x="1813" y="546"/>
                  </a:cubicBezTo>
                  <a:lnTo>
                    <a:pt x="1813" y="1"/>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5"/>
            <p:cNvSpPr/>
            <p:nvPr/>
          </p:nvSpPr>
          <p:spPr>
            <a:xfrm>
              <a:off x="6874075" y="1956825"/>
              <a:ext cx="130400" cy="130400"/>
            </a:xfrm>
            <a:custGeom>
              <a:rect b="b" l="l" r="r" t="t"/>
              <a:pathLst>
                <a:path extrusionOk="0" h="5216" w="5216">
                  <a:moveTo>
                    <a:pt x="2616" y="1204"/>
                  </a:moveTo>
                  <a:cubicBezTo>
                    <a:pt x="2873" y="1846"/>
                    <a:pt x="3386" y="2343"/>
                    <a:pt x="4012" y="2600"/>
                  </a:cubicBezTo>
                  <a:cubicBezTo>
                    <a:pt x="3370" y="2857"/>
                    <a:pt x="2873" y="3370"/>
                    <a:pt x="2616" y="4012"/>
                  </a:cubicBezTo>
                  <a:cubicBezTo>
                    <a:pt x="2343" y="3370"/>
                    <a:pt x="1830" y="2857"/>
                    <a:pt x="1204" y="2600"/>
                  </a:cubicBezTo>
                  <a:cubicBezTo>
                    <a:pt x="1846" y="2343"/>
                    <a:pt x="2343" y="1814"/>
                    <a:pt x="2616" y="1204"/>
                  </a:cubicBezTo>
                  <a:close/>
                  <a:moveTo>
                    <a:pt x="2616" y="1"/>
                  </a:moveTo>
                  <a:cubicBezTo>
                    <a:pt x="2488" y="1"/>
                    <a:pt x="2408" y="81"/>
                    <a:pt x="2408" y="193"/>
                  </a:cubicBezTo>
                  <a:cubicBezTo>
                    <a:pt x="2408" y="1413"/>
                    <a:pt x="1413" y="2407"/>
                    <a:pt x="210" y="2407"/>
                  </a:cubicBezTo>
                  <a:cubicBezTo>
                    <a:pt x="81" y="2407"/>
                    <a:pt x="1" y="2488"/>
                    <a:pt x="1" y="2600"/>
                  </a:cubicBezTo>
                  <a:cubicBezTo>
                    <a:pt x="1" y="2728"/>
                    <a:pt x="81" y="2809"/>
                    <a:pt x="210" y="2809"/>
                  </a:cubicBezTo>
                  <a:cubicBezTo>
                    <a:pt x="1429" y="2809"/>
                    <a:pt x="2408" y="3803"/>
                    <a:pt x="2408" y="5007"/>
                  </a:cubicBezTo>
                  <a:cubicBezTo>
                    <a:pt x="2408" y="5135"/>
                    <a:pt x="2488" y="5215"/>
                    <a:pt x="2616" y="5215"/>
                  </a:cubicBezTo>
                  <a:cubicBezTo>
                    <a:pt x="2728" y="5215"/>
                    <a:pt x="2809" y="5135"/>
                    <a:pt x="2809" y="5007"/>
                  </a:cubicBezTo>
                  <a:cubicBezTo>
                    <a:pt x="2809" y="3787"/>
                    <a:pt x="3819" y="2809"/>
                    <a:pt x="5023" y="2809"/>
                  </a:cubicBezTo>
                  <a:cubicBezTo>
                    <a:pt x="5135" y="2809"/>
                    <a:pt x="5215" y="2728"/>
                    <a:pt x="5215" y="2600"/>
                  </a:cubicBezTo>
                  <a:cubicBezTo>
                    <a:pt x="5215" y="2488"/>
                    <a:pt x="5135" y="2407"/>
                    <a:pt x="5023" y="2407"/>
                  </a:cubicBezTo>
                  <a:cubicBezTo>
                    <a:pt x="3787" y="2407"/>
                    <a:pt x="2809" y="1397"/>
                    <a:pt x="2809" y="193"/>
                  </a:cubicBezTo>
                  <a:cubicBezTo>
                    <a:pt x="2809" y="81"/>
                    <a:pt x="2728" y="1"/>
                    <a:pt x="261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5"/>
            <p:cNvSpPr/>
            <p:nvPr/>
          </p:nvSpPr>
          <p:spPr>
            <a:xfrm>
              <a:off x="5211575" y="1714175"/>
              <a:ext cx="130375" cy="130375"/>
            </a:xfrm>
            <a:custGeom>
              <a:rect b="b" l="l" r="r" t="t"/>
              <a:pathLst>
                <a:path extrusionOk="0" h="5215" w="5215">
                  <a:moveTo>
                    <a:pt x="2584" y="1172"/>
                  </a:moveTo>
                  <a:cubicBezTo>
                    <a:pt x="2857" y="1814"/>
                    <a:pt x="3370" y="2327"/>
                    <a:pt x="3996" y="2584"/>
                  </a:cubicBezTo>
                  <a:cubicBezTo>
                    <a:pt x="3354" y="2840"/>
                    <a:pt x="2857" y="3370"/>
                    <a:pt x="2584" y="3979"/>
                  </a:cubicBezTo>
                  <a:cubicBezTo>
                    <a:pt x="2327" y="3370"/>
                    <a:pt x="1830" y="2856"/>
                    <a:pt x="1188" y="2584"/>
                  </a:cubicBezTo>
                  <a:cubicBezTo>
                    <a:pt x="1830" y="2327"/>
                    <a:pt x="2327" y="1798"/>
                    <a:pt x="2584" y="1172"/>
                  </a:cubicBezTo>
                  <a:close/>
                  <a:moveTo>
                    <a:pt x="2616" y="1"/>
                  </a:moveTo>
                  <a:cubicBezTo>
                    <a:pt x="2488" y="1"/>
                    <a:pt x="2407" y="81"/>
                    <a:pt x="2407" y="193"/>
                  </a:cubicBezTo>
                  <a:cubicBezTo>
                    <a:pt x="2407" y="1412"/>
                    <a:pt x="1413" y="2407"/>
                    <a:pt x="209" y="2407"/>
                  </a:cubicBezTo>
                  <a:cubicBezTo>
                    <a:pt x="81" y="2407"/>
                    <a:pt x="1" y="2487"/>
                    <a:pt x="1" y="2600"/>
                  </a:cubicBezTo>
                  <a:cubicBezTo>
                    <a:pt x="1" y="2728"/>
                    <a:pt x="81" y="2808"/>
                    <a:pt x="209" y="2808"/>
                  </a:cubicBezTo>
                  <a:cubicBezTo>
                    <a:pt x="1429" y="2808"/>
                    <a:pt x="2407" y="3803"/>
                    <a:pt x="2407" y="5006"/>
                  </a:cubicBezTo>
                  <a:cubicBezTo>
                    <a:pt x="2407" y="5102"/>
                    <a:pt x="2488" y="5215"/>
                    <a:pt x="2616" y="5215"/>
                  </a:cubicBezTo>
                  <a:cubicBezTo>
                    <a:pt x="2728" y="5215"/>
                    <a:pt x="2808" y="5135"/>
                    <a:pt x="2808" y="5006"/>
                  </a:cubicBezTo>
                  <a:cubicBezTo>
                    <a:pt x="2808" y="3787"/>
                    <a:pt x="3819" y="2808"/>
                    <a:pt x="5022" y="2808"/>
                  </a:cubicBezTo>
                  <a:cubicBezTo>
                    <a:pt x="5135" y="2808"/>
                    <a:pt x="5215" y="2728"/>
                    <a:pt x="5215" y="2600"/>
                  </a:cubicBezTo>
                  <a:cubicBezTo>
                    <a:pt x="5215" y="2487"/>
                    <a:pt x="5135" y="2407"/>
                    <a:pt x="5022" y="2407"/>
                  </a:cubicBezTo>
                  <a:cubicBezTo>
                    <a:pt x="3787" y="2407"/>
                    <a:pt x="2808" y="1396"/>
                    <a:pt x="2808" y="193"/>
                  </a:cubicBezTo>
                  <a:cubicBezTo>
                    <a:pt x="2808" y="81"/>
                    <a:pt x="2728" y="1"/>
                    <a:pt x="261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5"/>
            <p:cNvSpPr/>
            <p:nvPr/>
          </p:nvSpPr>
          <p:spPr>
            <a:xfrm>
              <a:off x="6526350" y="1773550"/>
              <a:ext cx="108325" cy="108300"/>
            </a:xfrm>
            <a:custGeom>
              <a:rect b="b" l="l" r="r" t="t"/>
              <a:pathLst>
                <a:path extrusionOk="0" h="4332" w="4333">
                  <a:moveTo>
                    <a:pt x="2166" y="1123"/>
                  </a:moveTo>
                  <a:cubicBezTo>
                    <a:pt x="2375" y="1588"/>
                    <a:pt x="2744" y="1973"/>
                    <a:pt x="3209" y="2166"/>
                  </a:cubicBezTo>
                  <a:cubicBezTo>
                    <a:pt x="2744" y="2391"/>
                    <a:pt x="2375" y="2760"/>
                    <a:pt x="2166" y="3209"/>
                  </a:cubicBezTo>
                  <a:cubicBezTo>
                    <a:pt x="1942" y="2760"/>
                    <a:pt x="1573" y="2375"/>
                    <a:pt x="1123" y="2166"/>
                  </a:cubicBezTo>
                  <a:cubicBezTo>
                    <a:pt x="1573" y="1957"/>
                    <a:pt x="1958" y="1588"/>
                    <a:pt x="2166" y="1123"/>
                  </a:cubicBezTo>
                  <a:close/>
                  <a:moveTo>
                    <a:pt x="2166" y="0"/>
                  </a:moveTo>
                  <a:cubicBezTo>
                    <a:pt x="2038" y="0"/>
                    <a:pt x="1958" y="80"/>
                    <a:pt x="1958" y="209"/>
                  </a:cubicBezTo>
                  <a:cubicBezTo>
                    <a:pt x="1958" y="1171"/>
                    <a:pt x="1171" y="1973"/>
                    <a:pt x="193" y="1973"/>
                  </a:cubicBezTo>
                  <a:cubicBezTo>
                    <a:pt x="81" y="1973"/>
                    <a:pt x="0" y="2054"/>
                    <a:pt x="0" y="2166"/>
                  </a:cubicBezTo>
                  <a:cubicBezTo>
                    <a:pt x="0" y="2294"/>
                    <a:pt x="81" y="2375"/>
                    <a:pt x="193" y="2375"/>
                  </a:cubicBezTo>
                  <a:cubicBezTo>
                    <a:pt x="1155" y="2375"/>
                    <a:pt x="1958" y="3161"/>
                    <a:pt x="1958" y="4139"/>
                  </a:cubicBezTo>
                  <a:cubicBezTo>
                    <a:pt x="1958" y="4252"/>
                    <a:pt x="2038" y="4332"/>
                    <a:pt x="2166" y="4332"/>
                  </a:cubicBezTo>
                  <a:cubicBezTo>
                    <a:pt x="2278" y="4332"/>
                    <a:pt x="2359" y="4252"/>
                    <a:pt x="2359" y="4139"/>
                  </a:cubicBezTo>
                  <a:cubicBezTo>
                    <a:pt x="2359" y="3161"/>
                    <a:pt x="3145" y="2375"/>
                    <a:pt x="4123" y="2375"/>
                  </a:cubicBezTo>
                  <a:cubicBezTo>
                    <a:pt x="4236" y="2375"/>
                    <a:pt x="4332" y="2294"/>
                    <a:pt x="4332" y="2166"/>
                  </a:cubicBezTo>
                  <a:cubicBezTo>
                    <a:pt x="4332" y="2054"/>
                    <a:pt x="4236" y="1973"/>
                    <a:pt x="4123" y="1973"/>
                  </a:cubicBezTo>
                  <a:cubicBezTo>
                    <a:pt x="3161" y="1973"/>
                    <a:pt x="2359" y="1187"/>
                    <a:pt x="2359" y="209"/>
                  </a:cubicBezTo>
                  <a:cubicBezTo>
                    <a:pt x="2359" y="80"/>
                    <a:pt x="2278"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5"/>
            <p:cNvSpPr/>
            <p:nvPr/>
          </p:nvSpPr>
          <p:spPr>
            <a:xfrm>
              <a:off x="3948150" y="1822475"/>
              <a:ext cx="108325" cy="108325"/>
            </a:xfrm>
            <a:custGeom>
              <a:rect b="b" l="l" r="r" t="t"/>
              <a:pathLst>
                <a:path extrusionOk="0" h="4333" w="4333">
                  <a:moveTo>
                    <a:pt x="2167" y="1123"/>
                  </a:moveTo>
                  <a:cubicBezTo>
                    <a:pt x="2391" y="1573"/>
                    <a:pt x="2744" y="1958"/>
                    <a:pt x="3210" y="2166"/>
                  </a:cubicBezTo>
                  <a:cubicBezTo>
                    <a:pt x="2744" y="2375"/>
                    <a:pt x="2375" y="2744"/>
                    <a:pt x="2167" y="3209"/>
                  </a:cubicBezTo>
                  <a:cubicBezTo>
                    <a:pt x="1942" y="2744"/>
                    <a:pt x="1589" y="2359"/>
                    <a:pt x="1124" y="2166"/>
                  </a:cubicBezTo>
                  <a:cubicBezTo>
                    <a:pt x="1589" y="1958"/>
                    <a:pt x="1974" y="1573"/>
                    <a:pt x="2167" y="1123"/>
                  </a:cubicBezTo>
                  <a:close/>
                  <a:moveTo>
                    <a:pt x="2167" y="0"/>
                  </a:moveTo>
                  <a:cubicBezTo>
                    <a:pt x="2055" y="0"/>
                    <a:pt x="1974" y="81"/>
                    <a:pt x="1974" y="193"/>
                  </a:cubicBezTo>
                  <a:cubicBezTo>
                    <a:pt x="1974" y="1156"/>
                    <a:pt x="1188" y="1958"/>
                    <a:pt x="210" y="1958"/>
                  </a:cubicBezTo>
                  <a:cubicBezTo>
                    <a:pt x="81" y="1958"/>
                    <a:pt x="1" y="2038"/>
                    <a:pt x="1" y="2166"/>
                  </a:cubicBezTo>
                  <a:cubicBezTo>
                    <a:pt x="1" y="2279"/>
                    <a:pt x="81" y="2359"/>
                    <a:pt x="210" y="2359"/>
                  </a:cubicBezTo>
                  <a:cubicBezTo>
                    <a:pt x="1188" y="2375"/>
                    <a:pt x="1974" y="3161"/>
                    <a:pt x="1974" y="4124"/>
                  </a:cubicBezTo>
                  <a:cubicBezTo>
                    <a:pt x="1974" y="4252"/>
                    <a:pt x="2055" y="4332"/>
                    <a:pt x="2167" y="4332"/>
                  </a:cubicBezTo>
                  <a:cubicBezTo>
                    <a:pt x="2295" y="4332"/>
                    <a:pt x="2375" y="4252"/>
                    <a:pt x="2375" y="4124"/>
                  </a:cubicBezTo>
                  <a:cubicBezTo>
                    <a:pt x="2375" y="3161"/>
                    <a:pt x="3145" y="2359"/>
                    <a:pt x="4124" y="2359"/>
                  </a:cubicBezTo>
                  <a:cubicBezTo>
                    <a:pt x="4252" y="2359"/>
                    <a:pt x="4333" y="2279"/>
                    <a:pt x="4333" y="2166"/>
                  </a:cubicBezTo>
                  <a:cubicBezTo>
                    <a:pt x="4333" y="2038"/>
                    <a:pt x="4252" y="1958"/>
                    <a:pt x="4124" y="1958"/>
                  </a:cubicBezTo>
                  <a:cubicBezTo>
                    <a:pt x="3178" y="1958"/>
                    <a:pt x="2375" y="1172"/>
                    <a:pt x="2375" y="193"/>
                  </a:cubicBezTo>
                  <a:cubicBezTo>
                    <a:pt x="2375" y="81"/>
                    <a:pt x="2295" y="0"/>
                    <a:pt x="216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5"/>
            <p:cNvSpPr/>
            <p:nvPr/>
          </p:nvSpPr>
          <p:spPr>
            <a:xfrm>
              <a:off x="4819725" y="1314300"/>
              <a:ext cx="318875" cy="318875"/>
            </a:xfrm>
            <a:custGeom>
              <a:rect b="b" l="l" r="r" t="t"/>
              <a:pathLst>
                <a:path extrusionOk="0" h="12755" w="12755">
                  <a:moveTo>
                    <a:pt x="6370" y="1829"/>
                  </a:moveTo>
                  <a:cubicBezTo>
                    <a:pt x="6947" y="4075"/>
                    <a:pt x="8712" y="5840"/>
                    <a:pt x="10942" y="6402"/>
                  </a:cubicBezTo>
                  <a:cubicBezTo>
                    <a:pt x="8712" y="6963"/>
                    <a:pt x="6947" y="8728"/>
                    <a:pt x="6370" y="10974"/>
                  </a:cubicBezTo>
                  <a:cubicBezTo>
                    <a:pt x="5792" y="8728"/>
                    <a:pt x="4027" y="6963"/>
                    <a:pt x="1797" y="6402"/>
                  </a:cubicBezTo>
                  <a:cubicBezTo>
                    <a:pt x="4043" y="5824"/>
                    <a:pt x="5808" y="4059"/>
                    <a:pt x="6370" y="1829"/>
                  </a:cubicBezTo>
                  <a:close/>
                  <a:moveTo>
                    <a:pt x="6370" y="0"/>
                  </a:moveTo>
                  <a:cubicBezTo>
                    <a:pt x="6257" y="0"/>
                    <a:pt x="6177" y="81"/>
                    <a:pt x="6177" y="209"/>
                  </a:cubicBezTo>
                  <a:cubicBezTo>
                    <a:pt x="6177" y="3498"/>
                    <a:pt x="3482" y="6177"/>
                    <a:pt x="193" y="6177"/>
                  </a:cubicBezTo>
                  <a:cubicBezTo>
                    <a:pt x="81" y="6177"/>
                    <a:pt x="0" y="6257"/>
                    <a:pt x="0" y="6386"/>
                  </a:cubicBezTo>
                  <a:cubicBezTo>
                    <a:pt x="0" y="6498"/>
                    <a:pt x="81" y="6578"/>
                    <a:pt x="193" y="6578"/>
                  </a:cubicBezTo>
                  <a:cubicBezTo>
                    <a:pt x="3482" y="6578"/>
                    <a:pt x="6177" y="9273"/>
                    <a:pt x="6177" y="12562"/>
                  </a:cubicBezTo>
                  <a:cubicBezTo>
                    <a:pt x="6177" y="12675"/>
                    <a:pt x="6257" y="12755"/>
                    <a:pt x="6370" y="12755"/>
                  </a:cubicBezTo>
                  <a:cubicBezTo>
                    <a:pt x="6498" y="12755"/>
                    <a:pt x="6578" y="12675"/>
                    <a:pt x="6578" y="12562"/>
                  </a:cubicBezTo>
                  <a:cubicBezTo>
                    <a:pt x="6578" y="9273"/>
                    <a:pt x="9257" y="6578"/>
                    <a:pt x="12546" y="6578"/>
                  </a:cubicBezTo>
                  <a:cubicBezTo>
                    <a:pt x="12675" y="6578"/>
                    <a:pt x="12755" y="6498"/>
                    <a:pt x="12755" y="6386"/>
                  </a:cubicBezTo>
                  <a:cubicBezTo>
                    <a:pt x="12755" y="6257"/>
                    <a:pt x="12643" y="6177"/>
                    <a:pt x="12546" y="6177"/>
                  </a:cubicBezTo>
                  <a:cubicBezTo>
                    <a:pt x="9257" y="6177"/>
                    <a:pt x="6578" y="3498"/>
                    <a:pt x="6578" y="209"/>
                  </a:cubicBezTo>
                  <a:cubicBezTo>
                    <a:pt x="6578" y="81"/>
                    <a:pt x="6498" y="0"/>
                    <a:pt x="6370"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5"/>
            <p:cNvSpPr/>
            <p:nvPr/>
          </p:nvSpPr>
          <p:spPr>
            <a:xfrm>
              <a:off x="6160550" y="4627275"/>
              <a:ext cx="108325" cy="108300"/>
            </a:xfrm>
            <a:custGeom>
              <a:rect b="b" l="l" r="r" t="t"/>
              <a:pathLst>
                <a:path extrusionOk="0" h="4332" w="4333">
                  <a:moveTo>
                    <a:pt x="2167" y="1139"/>
                  </a:moveTo>
                  <a:cubicBezTo>
                    <a:pt x="2391" y="1605"/>
                    <a:pt x="2760" y="1990"/>
                    <a:pt x="3209" y="2182"/>
                  </a:cubicBezTo>
                  <a:cubicBezTo>
                    <a:pt x="2776" y="2391"/>
                    <a:pt x="2391" y="2776"/>
                    <a:pt x="2167" y="3241"/>
                  </a:cubicBezTo>
                  <a:cubicBezTo>
                    <a:pt x="1958" y="2776"/>
                    <a:pt x="1589" y="2391"/>
                    <a:pt x="1124" y="2182"/>
                  </a:cubicBezTo>
                  <a:cubicBezTo>
                    <a:pt x="1589" y="1974"/>
                    <a:pt x="1974" y="1605"/>
                    <a:pt x="2167" y="1139"/>
                  </a:cubicBezTo>
                  <a:close/>
                  <a:moveTo>
                    <a:pt x="2167" y="0"/>
                  </a:moveTo>
                  <a:cubicBezTo>
                    <a:pt x="2054" y="0"/>
                    <a:pt x="1974" y="80"/>
                    <a:pt x="1974" y="209"/>
                  </a:cubicBezTo>
                  <a:cubicBezTo>
                    <a:pt x="1974" y="1171"/>
                    <a:pt x="1188" y="1974"/>
                    <a:pt x="209" y="1974"/>
                  </a:cubicBezTo>
                  <a:cubicBezTo>
                    <a:pt x="81" y="1974"/>
                    <a:pt x="1" y="2054"/>
                    <a:pt x="1" y="2166"/>
                  </a:cubicBezTo>
                  <a:cubicBezTo>
                    <a:pt x="1" y="2294"/>
                    <a:pt x="81" y="2375"/>
                    <a:pt x="209" y="2375"/>
                  </a:cubicBezTo>
                  <a:cubicBezTo>
                    <a:pt x="1172" y="2375"/>
                    <a:pt x="1974" y="3161"/>
                    <a:pt x="1974" y="4139"/>
                  </a:cubicBezTo>
                  <a:cubicBezTo>
                    <a:pt x="1974" y="4252"/>
                    <a:pt x="2054" y="4332"/>
                    <a:pt x="2167" y="4332"/>
                  </a:cubicBezTo>
                  <a:cubicBezTo>
                    <a:pt x="2295" y="4332"/>
                    <a:pt x="2375" y="4252"/>
                    <a:pt x="2375" y="4139"/>
                  </a:cubicBezTo>
                  <a:cubicBezTo>
                    <a:pt x="2375" y="3177"/>
                    <a:pt x="3161" y="2375"/>
                    <a:pt x="4140" y="2375"/>
                  </a:cubicBezTo>
                  <a:cubicBezTo>
                    <a:pt x="4252" y="2375"/>
                    <a:pt x="4332" y="2294"/>
                    <a:pt x="4332" y="2166"/>
                  </a:cubicBezTo>
                  <a:cubicBezTo>
                    <a:pt x="4332" y="2054"/>
                    <a:pt x="4236" y="1974"/>
                    <a:pt x="4140" y="1974"/>
                  </a:cubicBezTo>
                  <a:cubicBezTo>
                    <a:pt x="3177" y="1974"/>
                    <a:pt x="2375" y="1187"/>
                    <a:pt x="2375" y="209"/>
                  </a:cubicBezTo>
                  <a:cubicBezTo>
                    <a:pt x="2375" y="80"/>
                    <a:pt x="2295" y="0"/>
                    <a:pt x="216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5"/>
            <p:cNvSpPr/>
            <p:nvPr/>
          </p:nvSpPr>
          <p:spPr>
            <a:xfrm>
              <a:off x="4585500" y="1203600"/>
              <a:ext cx="153225" cy="153625"/>
            </a:xfrm>
            <a:custGeom>
              <a:rect b="b" l="l" r="r" t="t"/>
              <a:pathLst>
                <a:path extrusionOk="0" h="6145" w="6129">
                  <a:moveTo>
                    <a:pt x="3064" y="401"/>
                  </a:moveTo>
                  <a:cubicBezTo>
                    <a:pt x="4524" y="401"/>
                    <a:pt x="5728" y="1605"/>
                    <a:pt x="5728" y="3065"/>
                  </a:cubicBezTo>
                  <a:cubicBezTo>
                    <a:pt x="5728" y="4541"/>
                    <a:pt x="4524" y="5744"/>
                    <a:pt x="3064" y="5744"/>
                  </a:cubicBezTo>
                  <a:cubicBezTo>
                    <a:pt x="1604" y="5744"/>
                    <a:pt x="401" y="4541"/>
                    <a:pt x="401" y="3065"/>
                  </a:cubicBezTo>
                  <a:cubicBezTo>
                    <a:pt x="417" y="1605"/>
                    <a:pt x="1604" y="401"/>
                    <a:pt x="3064" y="401"/>
                  </a:cubicBezTo>
                  <a:close/>
                  <a:moveTo>
                    <a:pt x="3064" y="0"/>
                  </a:moveTo>
                  <a:cubicBezTo>
                    <a:pt x="1380" y="0"/>
                    <a:pt x="0" y="1380"/>
                    <a:pt x="0" y="3065"/>
                  </a:cubicBezTo>
                  <a:cubicBezTo>
                    <a:pt x="16" y="4749"/>
                    <a:pt x="1380" y="6145"/>
                    <a:pt x="3064" y="6145"/>
                  </a:cubicBezTo>
                  <a:cubicBezTo>
                    <a:pt x="4749" y="6145"/>
                    <a:pt x="6129" y="4749"/>
                    <a:pt x="6129" y="3065"/>
                  </a:cubicBezTo>
                  <a:cubicBezTo>
                    <a:pt x="6129" y="1380"/>
                    <a:pt x="4749" y="0"/>
                    <a:pt x="306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5"/>
            <p:cNvSpPr/>
            <p:nvPr/>
          </p:nvSpPr>
          <p:spPr>
            <a:xfrm>
              <a:off x="5059575" y="1067225"/>
              <a:ext cx="58175" cy="58175"/>
            </a:xfrm>
            <a:custGeom>
              <a:rect b="b" l="l" r="r" t="t"/>
              <a:pathLst>
                <a:path extrusionOk="0" h="2327" w="2327">
                  <a:moveTo>
                    <a:pt x="1172" y="386"/>
                  </a:moveTo>
                  <a:cubicBezTo>
                    <a:pt x="1589" y="386"/>
                    <a:pt x="1926" y="723"/>
                    <a:pt x="1926" y="1140"/>
                  </a:cubicBezTo>
                  <a:cubicBezTo>
                    <a:pt x="1926" y="1573"/>
                    <a:pt x="1589" y="1910"/>
                    <a:pt x="1172" y="1910"/>
                  </a:cubicBezTo>
                  <a:cubicBezTo>
                    <a:pt x="754" y="1910"/>
                    <a:pt x="401" y="1557"/>
                    <a:pt x="401" y="1140"/>
                  </a:cubicBezTo>
                  <a:cubicBezTo>
                    <a:pt x="401" y="739"/>
                    <a:pt x="754" y="386"/>
                    <a:pt x="1172" y="386"/>
                  </a:cubicBezTo>
                  <a:close/>
                  <a:moveTo>
                    <a:pt x="1172" y="1"/>
                  </a:moveTo>
                  <a:cubicBezTo>
                    <a:pt x="530" y="1"/>
                    <a:pt x="0" y="530"/>
                    <a:pt x="0" y="1172"/>
                  </a:cubicBezTo>
                  <a:cubicBezTo>
                    <a:pt x="0" y="1814"/>
                    <a:pt x="530" y="2327"/>
                    <a:pt x="1172" y="2327"/>
                  </a:cubicBezTo>
                  <a:cubicBezTo>
                    <a:pt x="1813" y="2327"/>
                    <a:pt x="2327" y="1814"/>
                    <a:pt x="2327" y="1172"/>
                  </a:cubicBezTo>
                  <a:cubicBezTo>
                    <a:pt x="2327" y="530"/>
                    <a:pt x="1813" y="1"/>
                    <a:pt x="117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5"/>
            <p:cNvSpPr/>
            <p:nvPr/>
          </p:nvSpPr>
          <p:spPr>
            <a:xfrm>
              <a:off x="7030100" y="1106925"/>
              <a:ext cx="58200" cy="58200"/>
            </a:xfrm>
            <a:custGeom>
              <a:rect b="b" l="l" r="r" t="t"/>
              <a:pathLst>
                <a:path extrusionOk="0" h="2328" w="2328">
                  <a:moveTo>
                    <a:pt x="1156" y="386"/>
                  </a:moveTo>
                  <a:cubicBezTo>
                    <a:pt x="1589" y="386"/>
                    <a:pt x="1926" y="723"/>
                    <a:pt x="1926" y="1140"/>
                  </a:cubicBezTo>
                  <a:cubicBezTo>
                    <a:pt x="1926" y="1557"/>
                    <a:pt x="1589" y="1894"/>
                    <a:pt x="1156" y="1894"/>
                  </a:cubicBezTo>
                  <a:cubicBezTo>
                    <a:pt x="739" y="1894"/>
                    <a:pt x="402" y="1557"/>
                    <a:pt x="402" y="1140"/>
                  </a:cubicBezTo>
                  <a:cubicBezTo>
                    <a:pt x="402" y="723"/>
                    <a:pt x="739" y="386"/>
                    <a:pt x="1156" y="386"/>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5"/>
            <p:cNvSpPr/>
            <p:nvPr/>
          </p:nvSpPr>
          <p:spPr>
            <a:xfrm>
              <a:off x="6533575" y="4346100"/>
              <a:ext cx="58175" cy="58200"/>
            </a:xfrm>
            <a:custGeom>
              <a:rect b="b" l="l" r="r" t="t"/>
              <a:pathLst>
                <a:path extrusionOk="0" h="2328" w="2327">
                  <a:moveTo>
                    <a:pt x="1171" y="418"/>
                  </a:moveTo>
                  <a:cubicBezTo>
                    <a:pt x="1588" y="418"/>
                    <a:pt x="1925" y="771"/>
                    <a:pt x="1925" y="1188"/>
                  </a:cubicBezTo>
                  <a:cubicBezTo>
                    <a:pt x="1925" y="1605"/>
                    <a:pt x="1588" y="1942"/>
                    <a:pt x="1171" y="1942"/>
                  </a:cubicBezTo>
                  <a:cubicBezTo>
                    <a:pt x="754" y="1942"/>
                    <a:pt x="401" y="1605"/>
                    <a:pt x="401" y="1188"/>
                  </a:cubicBezTo>
                  <a:cubicBezTo>
                    <a:pt x="401" y="771"/>
                    <a:pt x="754" y="418"/>
                    <a:pt x="1171" y="418"/>
                  </a:cubicBezTo>
                  <a:close/>
                  <a:moveTo>
                    <a:pt x="1171" y="1"/>
                  </a:moveTo>
                  <a:cubicBezTo>
                    <a:pt x="530" y="1"/>
                    <a:pt x="0" y="530"/>
                    <a:pt x="0" y="1172"/>
                  </a:cubicBezTo>
                  <a:cubicBezTo>
                    <a:pt x="0" y="1798"/>
                    <a:pt x="530" y="2327"/>
                    <a:pt x="1171" y="2327"/>
                  </a:cubicBezTo>
                  <a:cubicBezTo>
                    <a:pt x="1813" y="2327"/>
                    <a:pt x="2326" y="1798"/>
                    <a:pt x="2326" y="1172"/>
                  </a:cubicBezTo>
                  <a:cubicBezTo>
                    <a:pt x="2326" y="530"/>
                    <a:pt x="1813" y="1"/>
                    <a:pt x="1171"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5"/>
            <p:cNvSpPr/>
            <p:nvPr/>
          </p:nvSpPr>
          <p:spPr>
            <a:xfrm>
              <a:off x="4728675" y="858675"/>
              <a:ext cx="67400" cy="62175"/>
            </a:xfrm>
            <a:custGeom>
              <a:rect b="b" l="l" r="r" t="t"/>
              <a:pathLst>
                <a:path extrusionOk="0" h="2487" w="2696">
                  <a:moveTo>
                    <a:pt x="1348" y="209"/>
                  </a:moveTo>
                  <a:cubicBezTo>
                    <a:pt x="1878" y="209"/>
                    <a:pt x="2295" y="626"/>
                    <a:pt x="2295" y="1139"/>
                  </a:cubicBezTo>
                  <a:cubicBezTo>
                    <a:pt x="2295" y="1669"/>
                    <a:pt x="1878" y="2086"/>
                    <a:pt x="1348" y="2086"/>
                  </a:cubicBezTo>
                  <a:cubicBezTo>
                    <a:pt x="835" y="2086"/>
                    <a:pt x="402" y="1669"/>
                    <a:pt x="402" y="1139"/>
                  </a:cubicBezTo>
                  <a:cubicBezTo>
                    <a:pt x="402" y="626"/>
                    <a:pt x="835" y="209"/>
                    <a:pt x="1348" y="209"/>
                  </a:cubicBezTo>
                  <a:close/>
                  <a:moveTo>
                    <a:pt x="642" y="0"/>
                  </a:moveTo>
                  <a:cubicBezTo>
                    <a:pt x="273" y="241"/>
                    <a:pt x="1" y="658"/>
                    <a:pt x="1" y="1139"/>
                  </a:cubicBezTo>
                  <a:cubicBezTo>
                    <a:pt x="1" y="1893"/>
                    <a:pt x="610" y="2487"/>
                    <a:pt x="1348" y="2487"/>
                  </a:cubicBezTo>
                  <a:cubicBezTo>
                    <a:pt x="2086" y="2487"/>
                    <a:pt x="2696" y="1893"/>
                    <a:pt x="2696" y="1139"/>
                  </a:cubicBezTo>
                  <a:cubicBezTo>
                    <a:pt x="2696" y="658"/>
                    <a:pt x="2439" y="241"/>
                    <a:pt x="205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5"/>
            <p:cNvSpPr/>
            <p:nvPr/>
          </p:nvSpPr>
          <p:spPr>
            <a:xfrm>
              <a:off x="7054175" y="4085000"/>
              <a:ext cx="58175" cy="58175"/>
            </a:xfrm>
            <a:custGeom>
              <a:rect b="b" l="l" r="r" t="t"/>
              <a:pathLst>
                <a:path extrusionOk="0" h="2327" w="2327">
                  <a:moveTo>
                    <a:pt x="1188" y="402"/>
                  </a:moveTo>
                  <a:cubicBezTo>
                    <a:pt x="1605" y="402"/>
                    <a:pt x="1942" y="738"/>
                    <a:pt x="1942" y="1156"/>
                  </a:cubicBezTo>
                  <a:cubicBezTo>
                    <a:pt x="1942" y="1589"/>
                    <a:pt x="1605" y="1926"/>
                    <a:pt x="1188" y="1926"/>
                  </a:cubicBezTo>
                  <a:cubicBezTo>
                    <a:pt x="755" y="1926"/>
                    <a:pt x="418" y="1573"/>
                    <a:pt x="418" y="1156"/>
                  </a:cubicBezTo>
                  <a:cubicBezTo>
                    <a:pt x="418" y="738"/>
                    <a:pt x="755" y="402"/>
                    <a:pt x="1188" y="402"/>
                  </a:cubicBezTo>
                  <a:close/>
                  <a:moveTo>
                    <a:pt x="1156" y="0"/>
                  </a:moveTo>
                  <a:cubicBezTo>
                    <a:pt x="514" y="0"/>
                    <a:pt x="1" y="514"/>
                    <a:pt x="1" y="1156"/>
                  </a:cubicBezTo>
                  <a:cubicBezTo>
                    <a:pt x="1" y="1797"/>
                    <a:pt x="514" y="2327"/>
                    <a:pt x="1156" y="2327"/>
                  </a:cubicBezTo>
                  <a:cubicBezTo>
                    <a:pt x="1797" y="2327"/>
                    <a:pt x="2327" y="1797"/>
                    <a:pt x="2327" y="1156"/>
                  </a:cubicBezTo>
                  <a:cubicBezTo>
                    <a:pt x="2327" y="514"/>
                    <a:pt x="1797" y="0"/>
                    <a:pt x="115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5"/>
            <p:cNvSpPr/>
            <p:nvPr/>
          </p:nvSpPr>
          <p:spPr>
            <a:xfrm>
              <a:off x="5917100" y="1359625"/>
              <a:ext cx="46550" cy="83050"/>
            </a:xfrm>
            <a:custGeom>
              <a:rect b="b" l="l" r="r" t="t"/>
              <a:pathLst>
                <a:path extrusionOk="0" h="3322" w="1862">
                  <a:moveTo>
                    <a:pt x="899" y="658"/>
                  </a:moveTo>
                  <a:lnTo>
                    <a:pt x="899" y="1444"/>
                  </a:lnTo>
                  <a:lnTo>
                    <a:pt x="883" y="1444"/>
                  </a:lnTo>
                  <a:cubicBezTo>
                    <a:pt x="738" y="1396"/>
                    <a:pt x="642" y="1348"/>
                    <a:pt x="578" y="1284"/>
                  </a:cubicBezTo>
                  <a:cubicBezTo>
                    <a:pt x="498" y="1220"/>
                    <a:pt x="482" y="1139"/>
                    <a:pt x="482" y="1027"/>
                  </a:cubicBezTo>
                  <a:cubicBezTo>
                    <a:pt x="482" y="899"/>
                    <a:pt x="514" y="818"/>
                    <a:pt x="594" y="754"/>
                  </a:cubicBezTo>
                  <a:cubicBezTo>
                    <a:pt x="674" y="706"/>
                    <a:pt x="770" y="658"/>
                    <a:pt x="899" y="658"/>
                  </a:cubicBezTo>
                  <a:close/>
                  <a:moveTo>
                    <a:pt x="1027" y="1861"/>
                  </a:moveTo>
                  <a:cubicBezTo>
                    <a:pt x="1155" y="1909"/>
                    <a:pt x="1268" y="1958"/>
                    <a:pt x="1348" y="2022"/>
                  </a:cubicBezTo>
                  <a:cubicBezTo>
                    <a:pt x="1428" y="2086"/>
                    <a:pt x="1460" y="2182"/>
                    <a:pt x="1460" y="2278"/>
                  </a:cubicBezTo>
                  <a:cubicBezTo>
                    <a:pt x="1444" y="2423"/>
                    <a:pt x="1396" y="2503"/>
                    <a:pt x="1348" y="2583"/>
                  </a:cubicBezTo>
                  <a:cubicBezTo>
                    <a:pt x="1268" y="2663"/>
                    <a:pt x="1155" y="2680"/>
                    <a:pt x="1027" y="2680"/>
                  </a:cubicBezTo>
                  <a:lnTo>
                    <a:pt x="1027" y="1861"/>
                  </a:lnTo>
                  <a:close/>
                  <a:moveTo>
                    <a:pt x="883" y="0"/>
                  </a:moveTo>
                  <a:lnTo>
                    <a:pt x="883" y="321"/>
                  </a:lnTo>
                  <a:cubicBezTo>
                    <a:pt x="690" y="321"/>
                    <a:pt x="562" y="337"/>
                    <a:pt x="417" y="401"/>
                  </a:cubicBezTo>
                  <a:cubicBezTo>
                    <a:pt x="273" y="466"/>
                    <a:pt x="177" y="546"/>
                    <a:pt x="113" y="658"/>
                  </a:cubicBezTo>
                  <a:cubicBezTo>
                    <a:pt x="32" y="754"/>
                    <a:pt x="0" y="899"/>
                    <a:pt x="0" y="1027"/>
                  </a:cubicBezTo>
                  <a:cubicBezTo>
                    <a:pt x="0" y="1204"/>
                    <a:pt x="32" y="1316"/>
                    <a:pt x="113" y="1444"/>
                  </a:cubicBezTo>
                  <a:cubicBezTo>
                    <a:pt x="193" y="1540"/>
                    <a:pt x="305" y="1621"/>
                    <a:pt x="401" y="1669"/>
                  </a:cubicBezTo>
                  <a:cubicBezTo>
                    <a:pt x="498" y="1701"/>
                    <a:pt x="658" y="1765"/>
                    <a:pt x="867" y="1829"/>
                  </a:cubicBezTo>
                  <a:lnTo>
                    <a:pt x="867" y="2663"/>
                  </a:lnTo>
                  <a:cubicBezTo>
                    <a:pt x="738" y="2647"/>
                    <a:pt x="642" y="2599"/>
                    <a:pt x="578" y="2519"/>
                  </a:cubicBezTo>
                  <a:cubicBezTo>
                    <a:pt x="514" y="2439"/>
                    <a:pt x="466" y="2359"/>
                    <a:pt x="466" y="2262"/>
                  </a:cubicBezTo>
                  <a:lnTo>
                    <a:pt x="0" y="2262"/>
                  </a:lnTo>
                  <a:cubicBezTo>
                    <a:pt x="16" y="2471"/>
                    <a:pt x="97" y="2647"/>
                    <a:pt x="257" y="2792"/>
                  </a:cubicBezTo>
                  <a:cubicBezTo>
                    <a:pt x="417" y="2920"/>
                    <a:pt x="626" y="3000"/>
                    <a:pt x="867" y="3032"/>
                  </a:cubicBezTo>
                  <a:lnTo>
                    <a:pt x="867" y="3321"/>
                  </a:lnTo>
                  <a:lnTo>
                    <a:pt x="979" y="3321"/>
                  </a:lnTo>
                  <a:lnTo>
                    <a:pt x="979" y="3032"/>
                  </a:lnTo>
                  <a:cubicBezTo>
                    <a:pt x="1171" y="3032"/>
                    <a:pt x="1332" y="2984"/>
                    <a:pt x="1460" y="2920"/>
                  </a:cubicBezTo>
                  <a:cubicBezTo>
                    <a:pt x="1605" y="2872"/>
                    <a:pt x="1701" y="2760"/>
                    <a:pt x="1765" y="2663"/>
                  </a:cubicBezTo>
                  <a:cubicBezTo>
                    <a:pt x="1829" y="2551"/>
                    <a:pt x="1861" y="2423"/>
                    <a:pt x="1861" y="2311"/>
                  </a:cubicBezTo>
                  <a:cubicBezTo>
                    <a:pt x="1861" y="2150"/>
                    <a:pt x="1829" y="2006"/>
                    <a:pt x="1749" y="1909"/>
                  </a:cubicBezTo>
                  <a:cubicBezTo>
                    <a:pt x="1669" y="1797"/>
                    <a:pt x="1621" y="1717"/>
                    <a:pt x="1508" y="1669"/>
                  </a:cubicBezTo>
                  <a:cubicBezTo>
                    <a:pt x="1396" y="1621"/>
                    <a:pt x="1236" y="1556"/>
                    <a:pt x="1075" y="1508"/>
                  </a:cubicBezTo>
                  <a:lnTo>
                    <a:pt x="995" y="1476"/>
                  </a:lnTo>
                  <a:lnTo>
                    <a:pt x="995" y="658"/>
                  </a:lnTo>
                  <a:cubicBezTo>
                    <a:pt x="1107" y="674"/>
                    <a:pt x="1204" y="722"/>
                    <a:pt x="1268" y="786"/>
                  </a:cubicBezTo>
                  <a:cubicBezTo>
                    <a:pt x="1316" y="835"/>
                    <a:pt x="1364" y="915"/>
                    <a:pt x="1380" y="1027"/>
                  </a:cubicBezTo>
                  <a:lnTo>
                    <a:pt x="1845" y="1027"/>
                  </a:lnTo>
                  <a:cubicBezTo>
                    <a:pt x="1829" y="818"/>
                    <a:pt x="1733" y="658"/>
                    <a:pt x="1573" y="546"/>
                  </a:cubicBezTo>
                  <a:cubicBezTo>
                    <a:pt x="1444" y="417"/>
                    <a:pt x="1236" y="337"/>
                    <a:pt x="995" y="321"/>
                  </a:cubicBezTo>
                  <a:lnTo>
                    <a:pt x="995" y="0"/>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5"/>
            <p:cNvSpPr/>
            <p:nvPr/>
          </p:nvSpPr>
          <p:spPr>
            <a:xfrm>
              <a:off x="5869375" y="1330350"/>
              <a:ext cx="143600" cy="143600"/>
            </a:xfrm>
            <a:custGeom>
              <a:rect b="b" l="l" r="r" t="t"/>
              <a:pathLst>
                <a:path extrusionOk="0" h="5744" w="5744">
                  <a:moveTo>
                    <a:pt x="2872" y="401"/>
                  </a:moveTo>
                  <a:cubicBezTo>
                    <a:pt x="4236" y="401"/>
                    <a:pt x="5343" y="1508"/>
                    <a:pt x="5343" y="2872"/>
                  </a:cubicBezTo>
                  <a:cubicBezTo>
                    <a:pt x="5343" y="4236"/>
                    <a:pt x="4236" y="5343"/>
                    <a:pt x="2872" y="5343"/>
                  </a:cubicBezTo>
                  <a:cubicBezTo>
                    <a:pt x="1508" y="5343"/>
                    <a:pt x="401" y="4236"/>
                    <a:pt x="401" y="2872"/>
                  </a:cubicBezTo>
                  <a:cubicBezTo>
                    <a:pt x="401" y="1508"/>
                    <a:pt x="1508" y="401"/>
                    <a:pt x="2872" y="401"/>
                  </a:cubicBezTo>
                  <a:close/>
                  <a:moveTo>
                    <a:pt x="2872" y="0"/>
                  </a:moveTo>
                  <a:cubicBezTo>
                    <a:pt x="1284" y="0"/>
                    <a:pt x="0" y="1284"/>
                    <a:pt x="0" y="2872"/>
                  </a:cubicBezTo>
                  <a:cubicBezTo>
                    <a:pt x="0" y="4460"/>
                    <a:pt x="1284" y="5744"/>
                    <a:pt x="2872" y="5744"/>
                  </a:cubicBezTo>
                  <a:cubicBezTo>
                    <a:pt x="4460" y="5744"/>
                    <a:pt x="5744" y="4460"/>
                    <a:pt x="5744" y="2872"/>
                  </a:cubicBezTo>
                  <a:cubicBezTo>
                    <a:pt x="5744" y="1284"/>
                    <a:pt x="4460" y="0"/>
                    <a:pt x="287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5"/>
            <p:cNvSpPr/>
            <p:nvPr/>
          </p:nvSpPr>
          <p:spPr>
            <a:xfrm>
              <a:off x="5838875" y="1299850"/>
              <a:ext cx="204575" cy="204575"/>
            </a:xfrm>
            <a:custGeom>
              <a:rect b="b" l="l" r="r" t="t"/>
              <a:pathLst>
                <a:path extrusionOk="0" h="8183" w="8183">
                  <a:moveTo>
                    <a:pt x="4092" y="402"/>
                  </a:moveTo>
                  <a:cubicBezTo>
                    <a:pt x="6129" y="402"/>
                    <a:pt x="7782" y="2070"/>
                    <a:pt x="7782" y="4092"/>
                  </a:cubicBezTo>
                  <a:cubicBezTo>
                    <a:pt x="7798" y="6145"/>
                    <a:pt x="6129" y="7782"/>
                    <a:pt x="4092" y="7782"/>
                  </a:cubicBezTo>
                  <a:cubicBezTo>
                    <a:pt x="2038" y="7782"/>
                    <a:pt x="402" y="6113"/>
                    <a:pt x="402" y="4092"/>
                  </a:cubicBezTo>
                  <a:cubicBezTo>
                    <a:pt x="402" y="2054"/>
                    <a:pt x="2054" y="402"/>
                    <a:pt x="4092" y="402"/>
                  </a:cubicBezTo>
                  <a:close/>
                  <a:moveTo>
                    <a:pt x="4092" y="1"/>
                  </a:moveTo>
                  <a:cubicBezTo>
                    <a:pt x="1830" y="1"/>
                    <a:pt x="1" y="1846"/>
                    <a:pt x="1" y="4092"/>
                  </a:cubicBezTo>
                  <a:cubicBezTo>
                    <a:pt x="1" y="6338"/>
                    <a:pt x="1846" y="8183"/>
                    <a:pt x="4092" y="8183"/>
                  </a:cubicBezTo>
                  <a:cubicBezTo>
                    <a:pt x="6338" y="8183"/>
                    <a:pt x="8183" y="6338"/>
                    <a:pt x="8183" y="4092"/>
                  </a:cubicBezTo>
                  <a:cubicBezTo>
                    <a:pt x="8183" y="1846"/>
                    <a:pt x="6354" y="1"/>
                    <a:pt x="409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5"/>
            <p:cNvSpPr/>
            <p:nvPr/>
          </p:nvSpPr>
          <p:spPr>
            <a:xfrm>
              <a:off x="5684475" y="1244100"/>
              <a:ext cx="513400" cy="435200"/>
            </a:xfrm>
            <a:custGeom>
              <a:rect b="b" l="l" r="r" t="t"/>
              <a:pathLst>
                <a:path extrusionOk="0" h="17408" w="20536">
                  <a:moveTo>
                    <a:pt x="17102" y="402"/>
                  </a:moveTo>
                  <a:cubicBezTo>
                    <a:pt x="18787" y="402"/>
                    <a:pt x="20151" y="1766"/>
                    <a:pt x="20151" y="3450"/>
                  </a:cubicBezTo>
                  <a:lnTo>
                    <a:pt x="20151" y="11488"/>
                  </a:lnTo>
                  <a:lnTo>
                    <a:pt x="417" y="11488"/>
                  </a:lnTo>
                  <a:lnTo>
                    <a:pt x="417" y="3450"/>
                  </a:lnTo>
                  <a:cubicBezTo>
                    <a:pt x="417" y="1766"/>
                    <a:pt x="1781" y="402"/>
                    <a:pt x="3465" y="402"/>
                  </a:cubicBezTo>
                  <a:close/>
                  <a:moveTo>
                    <a:pt x="20135" y="11889"/>
                  </a:moveTo>
                  <a:cubicBezTo>
                    <a:pt x="20087" y="13541"/>
                    <a:pt x="18723" y="14841"/>
                    <a:pt x="17086" y="14841"/>
                  </a:cubicBezTo>
                  <a:lnTo>
                    <a:pt x="3465" y="14841"/>
                  </a:lnTo>
                  <a:cubicBezTo>
                    <a:pt x="1813" y="14841"/>
                    <a:pt x="481" y="13525"/>
                    <a:pt x="417" y="11889"/>
                  </a:cubicBezTo>
                  <a:close/>
                  <a:moveTo>
                    <a:pt x="12338" y="15274"/>
                  </a:moveTo>
                  <a:lnTo>
                    <a:pt x="12338" y="16894"/>
                  </a:lnTo>
                  <a:lnTo>
                    <a:pt x="8214" y="16894"/>
                  </a:lnTo>
                  <a:lnTo>
                    <a:pt x="8214" y="15274"/>
                  </a:lnTo>
                  <a:close/>
                  <a:moveTo>
                    <a:pt x="3449" y="1"/>
                  </a:moveTo>
                  <a:cubicBezTo>
                    <a:pt x="1540" y="1"/>
                    <a:pt x="0" y="1557"/>
                    <a:pt x="0" y="3450"/>
                  </a:cubicBezTo>
                  <a:lnTo>
                    <a:pt x="0" y="11825"/>
                  </a:lnTo>
                  <a:cubicBezTo>
                    <a:pt x="16" y="13718"/>
                    <a:pt x="1556" y="15274"/>
                    <a:pt x="3465" y="15274"/>
                  </a:cubicBezTo>
                  <a:lnTo>
                    <a:pt x="7813" y="15274"/>
                  </a:lnTo>
                  <a:lnTo>
                    <a:pt x="7813" y="17007"/>
                  </a:lnTo>
                  <a:lnTo>
                    <a:pt x="6369" y="17007"/>
                  </a:lnTo>
                  <a:cubicBezTo>
                    <a:pt x="6257" y="17007"/>
                    <a:pt x="6177" y="17087"/>
                    <a:pt x="6177" y="17215"/>
                  </a:cubicBezTo>
                  <a:cubicBezTo>
                    <a:pt x="6177" y="17328"/>
                    <a:pt x="6257" y="17408"/>
                    <a:pt x="6369" y="17408"/>
                  </a:cubicBezTo>
                  <a:lnTo>
                    <a:pt x="14183" y="17408"/>
                  </a:lnTo>
                  <a:cubicBezTo>
                    <a:pt x="14295" y="17408"/>
                    <a:pt x="14375" y="17328"/>
                    <a:pt x="14375" y="17215"/>
                  </a:cubicBezTo>
                  <a:cubicBezTo>
                    <a:pt x="14375" y="17087"/>
                    <a:pt x="14295" y="17007"/>
                    <a:pt x="14183" y="17007"/>
                  </a:cubicBezTo>
                  <a:lnTo>
                    <a:pt x="12739" y="17007"/>
                  </a:lnTo>
                  <a:lnTo>
                    <a:pt x="12739" y="15274"/>
                  </a:lnTo>
                  <a:lnTo>
                    <a:pt x="17086" y="15274"/>
                  </a:lnTo>
                  <a:cubicBezTo>
                    <a:pt x="18996" y="15274"/>
                    <a:pt x="20536" y="13718"/>
                    <a:pt x="20536" y="11825"/>
                  </a:cubicBezTo>
                  <a:lnTo>
                    <a:pt x="20536" y="3450"/>
                  </a:lnTo>
                  <a:cubicBezTo>
                    <a:pt x="20536" y="1557"/>
                    <a:pt x="18996" y="1"/>
                    <a:pt x="17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5"/>
            <p:cNvSpPr/>
            <p:nvPr/>
          </p:nvSpPr>
          <p:spPr>
            <a:xfrm>
              <a:off x="5923100" y="1558550"/>
              <a:ext cx="36125" cy="36125"/>
            </a:xfrm>
            <a:custGeom>
              <a:rect b="b" l="l" r="r" t="t"/>
              <a:pathLst>
                <a:path extrusionOk="0" h="1445" w="1445">
                  <a:moveTo>
                    <a:pt x="723" y="1"/>
                  </a:moveTo>
                  <a:cubicBezTo>
                    <a:pt x="322" y="1"/>
                    <a:pt x="1" y="322"/>
                    <a:pt x="1" y="723"/>
                  </a:cubicBezTo>
                  <a:cubicBezTo>
                    <a:pt x="1" y="1124"/>
                    <a:pt x="338" y="1445"/>
                    <a:pt x="723" y="1445"/>
                  </a:cubicBezTo>
                  <a:cubicBezTo>
                    <a:pt x="1124" y="1445"/>
                    <a:pt x="1445" y="1124"/>
                    <a:pt x="1445" y="723"/>
                  </a:cubicBezTo>
                  <a:cubicBezTo>
                    <a:pt x="1445" y="322"/>
                    <a:pt x="1124" y="1"/>
                    <a:pt x="723"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5"/>
            <p:cNvSpPr/>
            <p:nvPr/>
          </p:nvSpPr>
          <p:spPr>
            <a:xfrm>
              <a:off x="6714450" y="1541825"/>
              <a:ext cx="290825" cy="234950"/>
            </a:xfrm>
            <a:custGeom>
              <a:rect b="b" l="l" r="r" t="t"/>
              <a:pathLst>
                <a:path extrusionOk="0" h="9398" w="11633">
                  <a:moveTo>
                    <a:pt x="7958" y="253"/>
                  </a:moveTo>
                  <a:cubicBezTo>
                    <a:pt x="8600" y="253"/>
                    <a:pt x="9178" y="493"/>
                    <a:pt x="9579" y="910"/>
                  </a:cubicBezTo>
                  <a:cubicBezTo>
                    <a:pt x="9590" y="977"/>
                    <a:pt x="9639" y="1013"/>
                    <a:pt x="9695" y="1013"/>
                  </a:cubicBezTo>
                  <a:cubicBezTo>
                    <a:pt x="9720" y="1013"/>
                    <a:pt x="9746" y="1006"/>
                    <a:pt x="9771" y="991"/>
                  </a:cubicBezTo>
                  <a:lnTo>
                    <a:pt x="10381" y="702"/>
                  </a:lnTo>
                  <a:lnTo>
                    <a:pt x="10654" y="590"/>
                  </a:lnTo>
                  <a:lnTo>
                    <a:pt x="10654" y="590"/>
                  </a:lnTo>
                  <a:cubicBezTo>
                    <a:pt x="10477" y="814"/>
                    <a:pt x="10220" y="1071"/>
                    <a:pt x="10044" y="1215"/>
                  </a:cubicBezTo>
                  <a:cubicBezTo>
                    <a:pt x="9996" y="1247"/>
                    <a:pt x="9980" y="1296"/>
                    <a:pt x="9964" y="1328"/>
                  </a:cubicBezTo>
                  <a:lnTo>
                    <a:pt x="9964" y="1376"/>
                  </a:lnTo>
                  <a:cubicBezTo>
                    <a:pt x="9964" y="1424"/>
                    <a:pt x="9964" y="1488"/>
                    <a:pt x="9996" y="1536"/>
                  </a:cubicBezTo>
                  <a:cubicBezTo>
                    <a:pt x="10044" y="1568"/>
                    <a:pt x="10076" y="1616"/>
                    <a:pt x="10140" y="1616"/>
                  </a:cubicBezTo>
                  <a:cubicBezTo>
                    <a:pt x="10140" y="1616"/>
                    <a:pt x="10159" y="1618"/>
                    <a:pt x="10191" y="1618"/>
                  </a:cubicBezTo>
                  <a:cubicBezTo>
                    <a:pt x="10272" y="1618"/>
                    <a:pt x="10443" y="1609"/>
                    <a:pt x="10638" y="1552"/>
                  </a:cubicBezTo>
                  <a:cubicBezTo>
                    <a:pt x="10702" y="1536"/>
                    <a:pt x="10782" y="1504"/>
                    <a:pt x="10878" y="1472"/>
                  </a:cubicBezTo>
                  <a:lnTo>
                    <a:pt x="10878" y="1472"/>
                  </a:lnTo>
                  <a:cubicBezTo>
                    <a:pt x="10798" y="1552"/>
                    <a:pt x="10734" y="1648"/>
                    <a:pt x="10638" y="1729"/>
                  </a:cubicBezTo>
                  <a:cubicBezTo>
                    <a:pt x="10381" y="1985"/>
                    <a:pt x="10220" y="2114"/>
                    <a:pt x="10156" y="2146"/>
                  </a:cubicBezTo>
                  <a:cubicBezTo>
                    <a:pt x="10076" y="2178"/>
                    <a:pt x="10012" y="2258"/>
                    <a:pt x="10012" y="2338"/>
                  </a:cubicBezTo>
                  <a:cubicBezTo>
                    <a:pt x="9916" y="5467"/>
                    <a:pt x="7830" y="8740"/>
                    <a:pt x="4060" y="8932"/>
                  </a:cubicBezTo>
                  <a:cubicBezTo>
                    <a:pt x="3972" y="8938"/>
                    <a:pt x="3884" y="8941"/>
                    <a:pt x="3796" y="8941"/>
                  </a:cubicBezTo>
                  <a:cubicBezTo>
                    <a:pt x="2882" y="8941"/>
                    <a:pt x="1939" y="8641"/>
                    <a:pt x="1076" y="8114"/>
                  </a:cubicBezTo>
                  <a:cubicBezTo>
                    <a:pt x="1188" y="8114"/>
                    <a:pt x="1284" y="8130"/>
                    <a:pt x="1413" y="8130"/>
                  </a:cubicBezTo>
                  <a:cubicBezTo>
                    <a:pt x="2199" y="8130"/>
                    <a:pt x="3001" y="7841"/>
                    <a:pt x="3707" y="7312"/>
                  </a:cubicBezTo>
                  <a:cubicBezTo>
                    <a:pt x="3755" y="7264"/>
                    <a:pt x="3787" y="7183"/>
                    <a:pt x="3787" y="7103"/>
                  </a:cubicBezTo>
                  <a:cubicBezTo>
                    <a:pt x="3755" y="7023"/>
                    <a:pt x="3723" y="6975"/>
                    <a:pt x="3643" y="6943"/>
                  </a:cubicBezTo>
                  <a:cubicBezTo>
                    <a:pt x="3161" y="6814"/>
                    <a:pt x="1894" y="6349"/>
                    <a:pt x="1701" y="5723"/>
                  </a:cubicBezTo>
                  <a:lnTo>
                    <a:pt x="2520" y="5707"/>
                  </a:lnTo>
                  <a:cubicBezTo>
                    <a:pt x="2616" y="5707"/>
                    <a:pt x="2696" y="5627"/>
                    <a:pt x="2712" y="5515"/>
                  </a:cubicBezTo>
                  <a:cubicBezTo>
                    <a:pt x="2728" y="5419"/>
                    <a:pt x="2680" y="5338"/>
                    <a:pt x="2568" y="5306"/>
                  </a:cubicBezTo>
                  <a:cubicBezTo>
                    <a:pt x="2568" y="5306"/>
                    <a:pt x="1958" y="5098"/>
                    <a:pt x="1637" y="4825"/>
                  </a:cubicBezTo>
                  <a:cubicBezTo>
                    <a:pt x="1156" y="4392"/>
                    <a:pt x="883" y="3862"/>
                    <a:pt x="851" y="3510"/>
                  </a:cubicBezTo>
                  <a:lnTo>
                    <a:pt x="851" y="3510"/>
                  </a:lnTo>
                  <a:cubicBezTo>
                    <a:pt x="915" y="3542"/>
                    <a:pt x="963" y="3558"/>
                    <a:pt x="1044" y="3590"/>
                  </a:cubicBezTo>
                  <a:cubicBezTo>
                    <a:pt x="1300" y="3692"/>
                    <a:pt x="1557" y="3703"/>
                    <a:pt x="1666" y="3703"/>
                  </a:cubicBezTo>
                  <a:cubicBezTo>
                    <a:pt x="1693" y="3703"/>
                    <a:pt x="1711" y="3702"/>
                    <a:pt x="1717" y="3702"/>
                  </a:cubicBezTo>
                  <a:cubicBezTo>
                    <a:pt x="1798" y="3702"/>
                    <a:pt x="1878" y="3638"/>
                    <a:pt x="1894" y="3558"/>
                  </a:cubicBezTo>
                  <a:cubicBezTo>
                    <a:pt x="1910" y="3477"/>
                    <a:pt x="1894" y="3381"/>
                    <a:pt x="1814" y="3333"/>
                  </a:cubicBezTo>
                  <a:cubicBezTo>
                    <a:pt x="1653" y="3221"/>
                    <a:pt x="1188" y="2836"/>
                    <a:pt x="1044" y="2483"/>
                  </a:cubicBezTo>
                  <a:cubicBezTo>
                    <a:pt x="851" y="1905"/>
                    <a:pt x="867" y="1231"/>
                    <a:pt x="1011" y="830"/>
                  </a:cubicBezTo>
                  <a:lnTo>
                    <a:pt x="1011" y="830"/>
                  </a:lnTo>
                  <a:cubicBezTo>
                    <a:pt x="1252" y="1135"/>
                    <a:pt x="1749" y="1616"/>
                    <a:pt x="2872" y="2178"/>
                  </a:cubicBezTo>
                  <a:cubicBezTo>
                    <a:pt x="3851" y="2675"/>
                    <a:pt x="4878" y="2980"/>
                    <a:pt x="5680" y="3012"/>
                  </a:cubicBezTo>
                  <a:cubicBezTo>
                    <a:pt x="5696" y="3028"/>
                    <a:pt x="5728" y="3028"/>
                    <a:pt x="5760" y="3028"/>
                  </a:cubicBezTo>
                  <a:cubicBezTo>
                    <a:pt x="5857" y="3028"/>
                    <a:pt x="5969" y="2932"/>
                    <a:pt x="5969" y="2820"/>
                  </a:cubicBezTo>
                  <a:cubicBezTo>
                    <a:pt x="5969" y="2772"/>
                    <a:pt x="5969" y="2755"/>
                    <a:pt x="5953" y="2707"/>
                  </a:cubicBezTo>
                  <a:cubicBezTo>
                    <a:pt x="5905" y="2547"/>
                    <a:pt x="5857" y="2258"/>
                    <a:pt x="5857" y="2050"/>
                  </a:cubicBezTo>
                  <a:cubicBezTo>
                    <a:pt x="5857" y="1055"/>
                    <a:pt x="6803" y="253"/>
                    <a:pt x="7958" y="253"/>
                  </a:cubicBezTo>
                  <a:close/>
                  <a:moveTo>
                    <a:pt x="7727" y="1"/>
                  </a:moveTo>
                  <a:cubicBezTo>
                    <a:pt x="6419" y="1"/>
                    <a:pt x="5423" y="950"/>
                    <a:pt x="5423" y="2098"/>
                  </a:cubicBezTo>
                  <a:cubicBezTo>
                    <a:pt x="5423" y="2210"/>
                    <a:pt x="5439" y="2435"/>
                    <a:pt x="5472" y="2627"/>
                  </a:cubicBezTo>
                  <a:cubicBezTo>
                    <a:pt x="4766" y="2547"/>
                    <a:pt x="3867" y="2274"/>
                    <a:pt x="3017" y="1857"/>
                  </a:cubicBezTo>
                  <a:cubicBezTo>
                    <a:pt x="1348" y="1007"/>
                    <a:pt x="1172" y="429"/>
                    <a:pt x="1172" y="429"/>
                  </a:cubicBezTo>
                  <a:cubicBezTo>
                    <a:pt x="1156" y="349"/>
                    <a:pt x="1108" y="285"/>
                    <a:pt x="1027" y="269"/>
                  </a:cubicBezTo>
                  <a:cubicBezTo>
                    <a:pt x="1009" y="265"/>
                    <a:pt x="990" y="263"/>
                    <a:pt x="971" y="263"/>
                  </a:cubicBezTo>
                  <a:cubicBezTo>
                    <a:pt x="912" y="263"/>
                    <a:pt x="859" y="284"/>
                    <a:pt x="835" y="333"/>
                  </a:cubicBezTo>
                  <a:cubicBezTo>
                    <a:pt x="482" y="686"/>
                    <a:pt x="322" y="1793"/>
                    <a:pt x="642" y="2659"/>
                  </a:cubicBezTo>
                  <a:cubicBezTo>
                    <a:pt x="723" y="2852"/>
                    <a:pt x="851" y="3060"/>
                    <a:pt x="995" y="3221"/>
                  </a:cubicBezTo>
                  <a:cubicBezTo>
                    <a:pt x="851" y="3157"/>
                    <a:pt x="787" y="3108"/>
                    <a:pt x="787" y="3108"/>
                  </a:cubicBezTo>
                  <a:cubicBezTo>
                    <a:pt x="763" y="3085"/>
                    <a:pt x="714" y="3070"/>
                    <a:pt x="664" y="3070"/>
                  </a:cubicBezTo>
                  <a:cubicBezTo>
                    <a:pt x="646" y="3070"/>
                    <a:pt x="628" y="3072"/>
                    <a:pt x="610" y="3076"/>
                  </a:cubicBezTo>
                  <a:cubicBezTo>
                    <a:pt x="546" y="3092"/>
                    <a:pt x="482" y="3141"/>
                    <a:pt x="466" y="3189"/>
                  </a:cubicBezTo>
                  <a:cubicBezTo>
                    <a:pt x="241" y="3718"/>
                    <a:pt x="626" y="4584"/>
                    <a:pt x="1332" y="5194"/>
                  </a:cubicBezTo>
                  <a:cubicBezTo>
                    <a:pt x="1413" y="5290"/>
                    <a:pt x="1509" y="5338"/>
                    <a:pt x="1605" y="5403"/>
                  </a:cubicBezTo>
                  <a:lnTo>
                    <a:pt x="1445" y="5403"/>
                  </a:lnTo>
                  <a:cubicBezTo>
                    <a:pt x="1348" y="5403"/>
                    <a:pt x="1268" y="5483"/>
                    <a:pt x="1252" y="5579"/>
                  </a:cubicBezTo>
                  <a:cubicBezTo>
                    <a:pt x="1188" y="6461"/>
                    <a:pt x="2439" y="7023"/>
                    <a:pt x="3113" y="7264"/>
                  </a:cubicBezTo>
                  <a:cubicBezTo>
                    <a:pt x="2568" y="7617"/>
                    <a:pt x="1990" y="7793"/>
                    <a:pt x="1413" y="7793"/>
                  </a:cubicBezTo>
                  <a:cubicBezTo>
                    <a:pt x="1027" y="7793"/>
                    <a:pt x="642" y="7729"/>
                    <a:pt x="289" y="7633"/>
                  </a:cubicBezTo>
                  <a:cubicBezTo>
                    <a:pt x="273" y="7630"/>
                    <a:pt x="258" y="7629"/>
                    <a:pt x="243" y="7629"/>
                  </a:cubicBezTo>
                  <a:cubicBezTo>
                    <a:pt x="167" y="7629"/>
                    <a:pt x="102" y="7662"/>
                    <a:pt x="49" y="7729"/>
                  </a:cubicBezTo>
                  <a:cubicBezTo>
                    <a:pt x="1" y="7809"/>
                    <a:pt x="33" y="7905"/>
                    <a:pt x="81" y="7970"/>
                  </a:cubicBezTo>
                  <a:cubicBezTo>
                    <a:pt x="1204" y="8884"/>
                    <a:pt x="2520" y="9397"/>
                    <a:pt x="3819" y="9397"/>
                  </a:cubicBezTo>
                  <a:lnTo>
                    <a:pt x="4076" y="9397"/>
                  </a:lnTo>
                  <a:cubicBezTo>
                    <a:pt x="8055" y="9189"/>
                    <a:pt x="10252" y="5804"/>
                    <a:pt x="10413" y="2531"/>
                  </a:cubicBezTo>
                  <a:cubicBezTo>
                    <a:pt x="10509" y="2467"/>
                    <a:pt x="10702" y="2338"/>
                    <a:pt x="10942" y="2066"/>
                  </a:cubicBezTo>
                  <a:cubicBezTo>
                    <a:pt x="11343" y="1665"/>
                    <a:pt x="11600" y="1215"/>
                    <a:pt x="11600" y="1183"/>
                  </a:cubicBezTo>
                  <a:cubicBezTo>
                    <a:pt x="11632" y="1103"/>
                    <a:pt x="11616" y="1023"/>
                    <a:pt x="11584" y="975"/>
                  </a:cubicBezTo>
                  <a:cubicBezTo>
                    <a:pt x="11552" y="932"/>
                    <a:pt x="11499" y="910"/>
                    <a:pt x="11443" y="910"/>
                  </a:cubicBezTo>
                  <a:cubicBezTo>
                    <a:pt x="11415" y="910"/>
                    <a:pt x="11386" y="916"/>
                    <a:pt x="11359" y="927"/>
                  </a:cubicBezTo>
                  <a:cubicBezTo>
                    <a:pt x="11231" y="975"/>
                    <a:pt x="10974" y="1087"/>
                    <a:pt x="10782" y="1167"/>
                  </a:cubicBezTo>
                  <a:cubicBezTo>
                    <a:pt x="10990" y="943"/>
                    <a:pt x="11199" y="686"/>
                    <a:pt x="11263" y="509"/>
                  </a:cubicBezTo>
                  <a:cubicBezTo>
                    <a:pt x="11295" y="381"/>
                    <a:pt x="11279" y="301"/>
                    <a:pt x="11231" y="221"/>
                  </a:cubicBezTo>
                  <a:cubicBezTo>
                    <a:pt x="11231" y="205"/>
                    <a:pt x="11215" y="189"/>
                    <a:pt x="11199" y="189"/>
                  </a:cubicBezTo>
                  <a:lnTo>
                    <a:pt x="11183" y="189"/>
                  </a:lnTo>
                  <a:lnTo>
                    <a:pt x="11167" y="172"/>
                  </a:lnTo>
                  <a:cubicBezTo>
                    <a:pt x="11167" y="172"/>
                    <a:pt x="11135" y="172"/>
                    <a:pt x="11135" y="140"/>
                  </a:cubicBezTo>
                  <a:lnTo>
                    <a:pt x="11119" y="140"/>
                  </a:lnTo>
                  <a:cubicBezTo>
                    <a:pt x="11103" y="140"/>
                    <a:pt x="11087" y="124"/>
                    <a:pt x="11055" y="124"/>
                  </a:cubicBezTo>
                  <a:cubicBezTo>
                    <a:pt x="11039" y="124"/>
                    <a:pt x="11023" y="124"/>
                    <a:pt x="11007" y="140"/>
                  </a:cubicBezTo>
                  <a:lnTo>
                    <a:pt x="10252" y="461"/>
                  </a:lnTo>
                  <a:lnTo>
                    <a:pt x="9771" y="686"/>
                  </a:lnTo>
                  <a:cubicBezTo>
                    <a:pt x="9322" y="253"/>
                    <a:pt x="8648" y="12"/>
                    <a:pt x="7974" y="12"/>
                  </a:cubicBezTo>
                  <a:cubicBezTo>
                    <a:pt x="7891" y="5"/>
                    <a:pt x="7808" y="1"/>
                    <a:pt x="772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5"/>
            <p:cNvSpPr/>
            <p:nvPr/>
          </p:nvSpPr>
          <p:spPr>
            <a:xfrm>
              <a:off x="5331900" y="858250"/>
              <a:ext cx="321700" cy="283600"/>
            </a:xfrm>
            <a:custGeom>
              <a:rect b="b" l="l" r="r" t="t"/>
              <a:pathLst>
                <a:path extrusionOk="0" h="11344" w="12868">
                  <a:moveTo>
                    <a:pt x="9932" y="1"/>
                  </a:moveTo>
                  <a:cubicBezTo>
                    <a:pt x="11472" y="1092"/>
                    <a:pt x="12467" y="2889"/>
                    <a:pt x="12467" y="4910"/>
                  </a:cubicBezTo>
                  <a:cubicBezTo>
                    <a:pt x="12467" y="8247"/>
                    <a:pt x="9771" y="10943"/>
                    <a:pt x="6434" y="10943"/>
                  </a:cubicBezTo>
                  <a:cubicBezTo>
                    <a:pt x="5392" y="10943"/>
                    <a:pt x="4349" y="10670"/>
                    <a:pt x="3434" y="10140"/>
                  </a:cubicBezTo>
                  <a:cubicBezTo>
                    <a:pt x="3386" y="10124"/>
                    <a:pt x="3370" y="10124"/>
                    <a:pt x="3322" y="10124"/>
                  </a:cubicBezTo>
                  <a:cubicBezTo>
                    <a:pt x="3306" y="10124"/>
                    <a:pt x="3290" y="10124"/>
                    <a:pt x="3274" y="10140"/>
                  </a:cubicBezTo>
                  <a:lnTo>
                    <a:pt x="1172" y="10862"/>
                  </a:lnTo>
                  <a:lnTo>
                    <a:pt x="1172" y="10862"/>
                  </a:lnTo>
                  <a:lnTo>
                    <a:pt x="1605" y="8648"/>
                  </a:lnTo>
                  <a:cubicBezTo>
                    <a:pt x="1621" y="8584"/>
                    <a:pt x="1605" y="8520"/>
                    <a:pt x="1573" y="8488"/>
                  </a:cubicBezTo>
                  <a:cubicBezTo>
                    <a:pt x="803" y="7445"/>
                    <a:pt x="402" y="6210"/>
                    <a:pt x="402" y="4958"/>
                  </a:cubicBezTo>
                  <a:cubicBezTo>
                    <a:pt x="402" y="2921"/>
                    <a:pt x="1413" y="1124"/>
                    <a:pt x="2953" y="33"/>
                  </a:cubicBezTo>
                  <a:lnTo>
                    <a:pt x="2295" y="33"/>
                  </a:lnTo>
                  <a:cubicBezTo>
                    <a:pt x="899" y="1204"/>
                    <a:pt x="1" y="2969"/>
                    <a:pt x="1" y="4926"/>
                  </a:cubicBezTo>
                  <a:cubicBezTo>
                    <a:pt x="1" y="6274"/>
                    <a:pt x="402" y="7541"/>
                    <a:pt x="1188" y="8648"/>
                  </a:cubicBezTo>
                  <a:lnTo>
                    <a:pt x="707" y="11135"/>
                  </a:lnTo>
                  <a:cubicBezTo>
                    <a:pt x="691" y="11215"/>
                    <a:pt x="723" y="11263"/>
                    <a:pt x="771" y="11312"/>
                  </a:cubicBezTo>
                  <a:cubicBezTo>
                    <a:pt x="803" y="11344"/>
                    <a:pt x="851" y="11344"/>
                    <a:pt x="899" y="11344"/>
                  </a:cubicBezTo>
                  <a:cubicBezTo>
                    <a:pt x="931" y="11344"/>
                    <a:pt x="947" y="11344"/>
                    <a:pt x="964" y="11328"/>
                  </a:cubicBezTo>
                  <a:lnTo>
                    <a:pt x="3306" y="10525"/>
                  </a:lnTo>
                  <a:cubicBezTo>
                    <a:pt x="4268" y="11071"/>
                    <a:pt x="5327" y="11344"/>
                    <a:pt x="6434" y="11344"/>
                  </a:cubicBezTo>
                  <a:cubicBezTo>
                    <a:pt x="9996" y="11344"/>
                    <a:pt x="12868" y="8456"/>
                    <a:pt x="12868" y="4910"/>
                  </a:cubicBezTo>
                  <a:cubicBezTo>
                    <a:pt x="12868" y="2937"/>
                    <a:pt x="11985" y="1172"/>
                    <a:pt x="10590"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5"/>
            <p:cNvSpPr/>
            <p:nvPr/>
          </p:nvSpPr>
          <p:spPr>
            <a:xfrm>
              <a:off x="5391275" y="889250"/>
              <a:ext cx="201775" cy="185625"/>
            </a:xfrm>
            <a:custGeom>
              <a:rect b="b" l="l" r="r" t="t"/>
              <a:pathLst>
                <a:path extrusionOk="0" h="7425" w="8071">
                  <a:moveTo>
                    <a:pt x="1557" y="365"/>
                  </a:moveTo>
                  <a:cubicBezTo>
                    <a:pt x="1797" y="365"/>
                    <a:pt x="1910" y="429"/>
                    <a:pt x="1958" y="462"/>
                  </a:cubicBezTo>
                  <a:cubicBezTo>
                    <a:pt x="2054" y="638"/>
                    <a:pt x="2455" y="1601"/>
                    <a:pt x="2599" y="1954"/>
                  </a:cubicBezTo>
                  <a:cubicBezTo>
                    <a:pt x="2599" y="1954"/>
                    <a:pt x="2648" y="2082"/>
                    <a:pt x="2551" y="2210"/>
                  </a:cubicBezTo>
                  <a:cubicBezTo>
                    <a:pt x="2439" y="2403"/>
                    <a:pt x="2134" y="2708"/>
                    <a:pt x="2134" y="2708"/>
                  </a:cubicBezTo>
                  <a:lnTo>
                    <a:pt x="2118" y="2724"/>
                  </a:lnTo>
                  <a:cubicBezTo>
                    <a:pt x="2022" y="2852"/>
                    <a:pt x="1893" y="3157"/>
                    <a:pt x="2118" y="3430"/>
                  </a:cubicBezTo>
                  <a:cubicBezTo>
                    <a:pt x="2166" y="3478"/>
                    <a:pt x="2182" y="3510"/>
                    <a:pt x="2214" y="3574"/>
                  </a:cubicBezTo>
                  <a:cubicBezTo>
                    <a:pt x="2407" y="3831"/>
                    <a:pt x="2664" y="4216"/>
                    <a:pt x="3145" y="4681"/>
                  </a:cubicBezTo>
                  <a:cubicBezTo>
                    <a:pt x="3722" y="5259"/>
                    <a:pt x="4781" y="5660"/>
                    <a:pt x="4845" y="5676"/>
                  </a:cubicBezTo>
                  <a:cubicBezTo>
                    <a:pt x="4862" y="5676"/>
                    <a:pt x="4862" y="5676"/>
                    <a:pt x="4894" y="5692"/>
                  </a:cubicBezTo>
                  <a:cubicBezTo>
                    <a:pt x="4898" y="5692"/>
                    <a:pt x="4921" y="5694"/>
                    <a:pt x="4955" y="5694"/>
                  </a:cubicBezTo>
                  <a:cubicBezTo>
                    <a:pt x="5041" y="5694"/>
                    <a:pt x="5196" y="5678"/>
                    <a:pt x="5311" y="5563"/>
                  </a:cubicBezTo>
                  <a:cubicBezTo>
                    <a:pt x="5407" y="5451"/>
                    <a:pt x="5856" y="4890"/>
                    <a:pt x="5952" y="4777"/>
                  </a:cubicBezTo>
                  <a:cubicBezTo>
                    <a:pt x="5965" y="4764"/>
                    <a:pt x="6020" y="4720"/>
                    <a:pt x="6099" y="4720"/>
                  </a:cubicBezTo>
                  <a:cubicBezTo>
                    <a:pt x="6118" y="4720"/>
                    <a:pt x="6139" y="4723"/>
                    <a:pt x="6161" y="4729"/>
                  </a:cubicBezTo>
                  <a:cubicBezTo>
                    <a:pt x="6450" y="4857"/>
                    <a:pt x="7653" y="5451"/>
                    <a:pt x="7669" y="5483"/>
                  </a:cubicBezTo>
                  <a:cubicBezTo>
                    <a:pt x="7669" y="5483"/>
                    <a:pt x="7685" y="5499"/>
                    <a:pt x="7685" y="5563"/>
                  </a:cubicBezTo>
                  <a:cubicBezTo>
                    <a:pt x="7685" y="5772"/>
                    <a:pt x="7589" y="6221"/>
                    <a:pt x="7493" y="6333"/>
                  </a:cubicBezTo>
                  <a:lnTo>
                    <a:pt x="7477" y="6366"/>
                  </a:lnTo>
                  <a:cubicBezTo>
                    <a:pt x="7284" y="6542"/>
                    <a:pt x="6835" y="7007"/>
                    <a:pt x="6145" y="7007"/>
                  </a:cubicBezTo>
                  <a:cubicBezTo>
                    <a:pt x="5471" y="7007"/>
                    <a:pt x="3626" y="6398"/>
                    <a:pt x="2664" y="5435"/>
                  </a:cubicBezTo>
                  <a:cubicBezTo>
                    <a:pt x="1781" y="4553"/>
                    <a:pt x="835" y="3510"/>
                    <a:pt x="642" y="2611"/>
                  </a:cubicBezTo>
                  <a:cubicBezTo>
                    <a:pt x="369" y="1681"/>
                    <a:pt x="434" y="1360"/>
                    <a:pt x="642" y="1071"/>
                  </a:cubicBezTo>
                  <a:cubicBezTo>
                    <a:pt x="819" y="750"/>
                    <a:pt x="1123" y="397"/>
                    <a:pt x="1252" y="381"/>
                  </a:cubicBezTo>
                  <a:cubicBezTo>
                    <a:pt x="1380" y="365"/>
                    <a:pt x="1476" y="365"/>
                    <a:pt x="1557" y="365"/>
                  </a:cubicBezTo>
                  <a:close/>
                  <a:moveTo>
                    <a:pt x="1593" y="1"/>
                  </a:moveTo>
                  <a:cubicBezTo>
                    <a:pt x="1480" y="1"/>
                    <a:pt x="1356" y="10"/>
                    <a:pt x="1220" y="28"/>
                  </a:cubicBezTo>
                  <a:cubicBezTo>
                    <a:pt x="803" y="77"/>
                    <a:pt x="401" y="750"/>
                    <a:pt x="305" y="879"/>
                  </a:cubicBezTo>
                  <a:cubicBezTo>
                    <a:pt x="16" y="1328"/>
                    <a:pt x="0" y="1793"/>
                    <a:pt x="209" y="2756"/>
                  </a:cubicBezTo>
                  <a:cubicBezTo>
                    <a:pt x="417" y="3718"/>
                    <a:pt x="1396" y="4793"/>
                    <a:pt x="2343" y="5740"/>
                  </a:cubicBezTo>
                  <a:cubicBezTo>
                    <a:pt x="3353" y="6767"/>
                    <a:pt x="5263" y="7424"/>
                    <a:pt x="6129" y="7424"/>
                  </a:cubicBezTo>
                  <a:cubicBezTo>
                    <a:pt x="6979" y="7424"/>
                    <a:pt x="7541" y="6863"/>
                    <a:pt x="7733" y="6654"/>
                  </a:cubicBezTo>
                  <a:lnTo>
                    <a:pt x="7749" y="6638"/>
                  </a:lnTo>
                  <a:cubicBezTo>
                    <a:pt x="7990" y="6398"/>
                    <a:pt x="8070" y="5772"/>
                    <a:pt x="8070" y="5579"/>
                  </a:cubicBezTo>
                  <a:cubicBezTo>
                    <a:pt x="8070" y="5323"/>
                    <a:pt x="7910" y="5178"/>
                    <a:pt x="7813" y="5130"/>
                  </a:cubicBezTo>
                  <a:cubicBezTo>
                    <a:pt x="7717" y="5082"/>
                    <a:pt x="6594" y="4537"/>
                    <a:pt x="6305" y="4392"/>
                  </a:cubicBezTo>
                  <a:cubicBezTo>
                    <a:pt x="6217" y="4350"/>
                    <a:pt x="6134" y="4333"/>
                    <a:pt x="6059" y="4333"/>
                  </a:cubicBezTo>
                  <a:cubicBezTo>
                    <a:pt x="5846" y="4333"/>
                    <a:pt x="5691" y="4466"/>
                    <a:pt x="5632" y="4537"/>
                  </a:cubicBezTo>
                  <a:cubicBezTo>
                    <a:pt x="5423" y="4793"/>
                    <a:pt x="5086" y="5210"/>
                    <a:pt x="5022" y="5275"/>
                  </a:cubicBezTo>
                  <a:cubicBezTo>
                    <a:pt x="5006" y="5291"/>
                    <a:pt x="4990" y="5291"/>
                    <a:pt x="4958" y="5291"/>
                  </a:cubicBezTo>
                  <a:cubicBezTo>
                    <a:pt x="4813" y="5243"/>
                    <a:pt x="3899" y="4874"/>
                    <a:pt x="3450" y="4392"/>
                  </a:cubicBezTo>
                  <a:cubicBezTo>
                    <a:pt x="3000" y="3959"/>
                    <a:pt x="2744" y="3574"/>
                    <a:pt x="2551" y="3333"/>
                  </a:cubicBezTo>
                  <a:cubicBezTo>
                    <a:pt x="2519" y="3269"/>
                    <a:pt x="2471" y="3237"/>
                    <a:pt x="2455" y="3189"/>
                  </a:cubicBezTo>
                  <a:cubicBezTo>
                    <a:pt x="2407" y="3093"/>
                    <a:pt x="2439" y="3012"/>
                    <a:pt x="2455" y="2996"/>
                  </a:cubicBezTo>
                  <a:cubicBezTo>
                    <a:pt x="2519" y="2932"/>
                    <a:pt x="2808" y="2643"/>
                    <a:pt x="2920" y="2451"/>
                  </a:cubicBezTo>
                  <a:cubicBezTo>
                    <a:pt x="3081" y="2210"/>
                    <a:pt x="3033" y="1954"/>
                    <a:pt x="2984" y="1825"/>
                  </a:cubicBezTo>
                  <a:cubicBezTo>
                    <a:pt x="2952" y="1761"/>
                    <a:pt x="2439" y="526"/>
                    <a:pt x="2311" y="301"/>
                  </a:cubicBezTo>
                  <a:cubicBezTo>
                    <a:pt x="2212" y="103"/>
                    <a:pt x="1970" y="1"/>
                    <a:pt x="1593"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5"/>
            <p:cNvSpPr/>
            <p:nvPr/>
          </p:nvSpPr>
          <p:spPr>
            <a:xfrm>
              <a:off x="6556425" y="4536625"/>
              <a:ext cx="32125" cy="32100"/>
            </a:xfrm>
            <a:custGeom>
              <a:rect b="b" l="l" r="r" t="t"/>
              <a:pathLst>
                <a:path extrusionOk="0" h="1284" w="1285">
                  <a:moveTo>
                    <a:pt x="642" y="0"/>
                  </a:moveTo>
                  <a:cubicBezTo>
                    <a:pt x="273" y="0"/>
                    <a:pt x="1" y="289"/>
                    <a:pt x="1" y="642"/>
                  </a:cubicBezTo>
                  <a:cubicBezTo>
                    <a:pt x="1" y="1011"/>
                    <a:pt x="273" y="1284"/>
                    <a:pt x="642" y="1284"/>
                  </a:cubicBezTo>
                  <a:cubicBezTo>
                    <a:pt x="995" y="1284"/>
                    <a:pt x="1284" y="1011"/>
                    <a:pt x="1284" y="642"/>
                  </a:cubicBezTo>
                  <a:cubicBezTo>
                    <a:pt x="1268" y="305"/>
                    <a:pt x="995" y="0"/>
                    <a:pt x="64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5"/>
            <p:cNvSpPr/>
            <p:nvPr/>
          </p:nvSpPr>
          <p:spPr>
            <a:xfrm>
              <a:off x="6416850" y="4560275"/>
              <a:ext cx="149625" cy="149250"/>
            </a:xfrm>
            <a:custGeom>
              <a:rect b="b" l="l" r="r" t="t"/>
              <a:pathLst>
                <a:path extrusionOk="0" h="5970" w="5985">
                  <a:moveTo>
                    <a:pt x="2985" y="402"/>
                  </a:moveTo>
                  <a:cubicBezTo>
                    <a:pt x="4412" y="402"/>
                    <a:pt x="5584" y="1557"/>
                    <a:pt x="5584" y="2985"/>
                  </a:cubicBezTo>
                  <a:cubicBezTo>
                    <a:pt x="5584" y="4413"/>
                    <a:pt x="4412" y="5568"/>
                    <a:pt x="2985" y="5568"/>
                  </a:cubicBezTo>
                  <a:cubicBezTo>
                    <a:pt x="1573" y="5568"/>
                    <a:pt x="402" y="4413"/>
                    <a:pt x="402" y="2985"/>
                  </a:cubicBezTo>
                  <a:cubicBezTo>
                    <a:pt x="402" y="1557"/>
                    <a:pt x="1557" y="402"/>
                    <a:pt x="2985" y="402"/>
                  </a:cubicBezTo>
                  <a:close/>
                  <a:moveTo>
                    <a:pt x="2985" y="1"/>
                  </a:moveTo>
                  <a:cubicBezTo>
                    <a:pt x="1348" y="1"/>
                    <a:pt x="0" y="1349"/>
                    <a:pt x="0" y="2985"/>
                  </a:cubicBezTo>
                  <a:cubicBezTo>
                    <a:pt x="0" y="4638"/>
                    <a:pt x="1348" y="5969"/>
                    <a:pt x="2985" y="5969"/>
                  </a:cubicBezTo>
                  <a:cubicBezTo>
                    <a:pt x="4637" y="5969"/>
                    <a:pt x="5985" y="4621"/>
                    <a:pt x="5985" y="2985"/>
                  </a:cubicBezTo>
                  <a:cubicBezTo>
                    <a:pt x="5985" y="1349"/>
                    <a:pt x="4637" y="1"/>
                    <a:pt x="298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5"/>
            <p:cNvSpPr/>
            <p:nvPr/>
          </p:nvSpPr>
          <p:spPr>
            <a:xfrm>
              <a:off x="6344250" y="4494100"/>
              <a:ext cx="294425" cy="281200"/>
            </a:xfrm>
            <a:custGeom>
              <a:rect b="b" l="l" r="r" t="t"/>
              <a:pathLst>
                <a:path extrusionOk="0" h="11248" w="11777">
                  <a:moveTo>
                    <a:pt x="7509" y="402"/>
                  </a:moveTo>
                  <a:cubicBezTo>
                    <a:pt x="9643" y="402"/>
                    <a:pt x="11359" y="2119"/>
                    <a:pt x="11359" y="4252"/>
                  </a:cubicBezTo>
                  <a:lnTo>
                    <a:pt x="11359" y="6996"/>
                  </a:lnTo>
                  <a:cubicBezTo>
                    <a:pt x="11359" y="9129"/>
                    <a:pt x="9643" y="10846"/>
                    <a:pt x="7509" y="10846"/>
                  </a:cubicBezTo>
                  <a:lnTo>
                    <a:pt x="4252" y="10846"/>
                  </a:lnTo>
                  <a:cubicBezTo>
                    <a:pt x="2118" y="10846"/>
                    <a:pt x="402" y="9129"/>
                    <a:pt x="402" y="6996"/>
                  </a:cubicBezTo>
                  <a:lnTo>
                    <a:pt x="402" y="4252"/>
                  </a:lnTo>
                  <a:cubicBezTo>
                    <a:pt x="402" y="2119"/>
                    <a:pt x="2118" y="402"/>
                    <a:pt x="4252" y="402"/>
                  </a:cubicBezTo>
                  <a:close/>
                  <a:moveTo>
                    <a:pt x="4252" y="1"/>
                  </a:moveTo>
                  <a:cubicBezTo>
                    <a:pt x="1910" y="1"/>
                    <a:pt x="1" y="1910"/>
                    <a:pt x="1" y="4252"/>
                  </a:cubicBezTo>
                  <a:lnTo>
                    <a:pt x="1" y="6996"/>
                  </a:lnTo>
                  <a:cubicBezTo>
                    <a:pt x="1" y="9338"/>
                    <a:pt x="1910" y="11247"/>
                    <a:pt x="4252" y="11247"/>
                  </a:cubicBezTo>
                  <a:lnTo>
                    <a:pt x="7525" y="11247"/>
                  </a:lnTo>
                  <a:cubicBezTo>
                    <a:pt x="9867" y="11247"/>
                    <a:pt x="11776" y="9338"/>
                    <a:pt x="11776" y="6996"/>
                  </a:cubicBezTo>
                  <a:lnTo>
                    <a:pt x="11776" y="4252"/>
                  </a:lnTo>
                  <a:cubicBezTo>
                    <a:pt x="11760" y="1910"/>
                    <a:pt x="9867" y="1"/>
                    <a:pt x="752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5"/>
            <p:cNvSpPr/>
            <p:nvPr/>
          </p:nvSpPr>
          <p:spPr>
            <a:xfrm>
              <a:off x="6371925" y="928450"/>
              <a:ext cx="415950" cy="383875"/>
            </a:xfrm>
            <a:custGeom>
              <a:rect b="b" l="l" r="r" t="t"/>
              <a:pathLst>
                <a:path extrusionOk="0" h="15355" w="16638">
                  <a:moveTo>
                    <a:pt x="11022" y="434"/>
                  </a:moveTo>
                  <a:cubicBezTo>
                    <a:pt x="13926" y="434"/>
                    <a:pt x="16285" y="2776"/>
                    <a:pt x="16285" y="5696"/>
                  </a:cubicBezTo>
                  <a:cubicBezTo>
                    <a:pt x="16237" y="8536"/>
                    <a:pt x="13862" y="10894"/>
                    <a:pt x="10990" y="10894"/>
                  </a:cubicBezTo>
                  <a:cubicBezTo>
                    <a:pt x="10429" y="10894"/>
                    <a:pt x="9835" y="10782"/>
                    <a:pt x="9322" y="10605"/>
                  </a:cubicBezTo>
                  <a:cubicBezTo>
                    <a:pt x="9306" y="10605"/>
                    <a:pt x="9274" y="10589"/>
                    <a:pt x="9258" y="10589"/>
                  </a:cubicBezTo>
                  <a:cubicBezTo>
                    <a:pt x="9177" y="10573"/>
                    <a:pt x="9097" y="10525"/>
                    <a:pt x="9033" y="10509"/>
                  </a:cubicBezTo>
                  <a:cubicBezTo>
                    <a:pt x="9001" y="10493"/>
                    <a:pt x="8953" y="10461"/>
                    <a:pt x="8937" y="10461"/>
                  </a:cubicBezTo>
                  <a:cubicBezTo>
                    <a:pt x="8873" y="10445"/>
                    <a:pt x="8824" y="10413"/>
                    <a:pt x="8760" y="10381"/>
                  </a:cubicBezTo>
                  <a:cubicBezTo>
                    <a:pt x="8712" y="10365"/>
                    <a:pt x="8696" y="10349"/>
                    <a:pt x="8664" y="10349"/>
                  </a:cubicBezTo>
                  <a:cubicBezTo>
                    <a:pt x="8584" y="10300"/>
                    <a:pt x="8472" y="10268"/>
                    <a:pt x="8391" y="10204"/>
                  </a:cubicBezTo>
                  <a:cubicBezTo>
                    <a:pt x="8375" y="10188"/>
                    <a:pt x="8359" y="10188"/>
                    <a:pt x="8311" y="10188"/>
                  </a:cubicBezTo>
                  <a:lnTo>
                    <a:pt x="8279" y="10188"/>
                  </a:lnTo>
                  <a:cubicBezTo>
                    <a:pt x="8263" y="10188"/>
                    <a:pt x="8231" y="10188"/>
                    <a:pt x="8215" y="10204"/>
                  </a:cubicBezTo>
                  <a:lnTo>
                    <a:pt x="6434" y="10830"/>
                  </a:lnTo>
                  <a:lnTo>
                    <a:pt x="6787" y="8921"/>
                  </a:lnTo>
                  <a:cubicBezTo>
                    <a:pt x="6819" y="8857"/>
                    <a:pt x="6787" y="8792"/>
                    <a:pt x="6755" y="8760"/>
                  </a:cubicBezTo>
                  <a:cubicBezTo>
                    <a:pt x="6675" y="8664"/>
                    <a:pt x="6610" y="8552"/>
                    <a:pt x="6530" y="8439"/>
                  </a:cubicBezTo>
                  <a:cubicBezTo>
                    <a:pt x="6514" y="8391"/>
                    <a:pt x="6466" y="8343"/>
                    <a:pt x="6450" y="8295"/>
                  </a:cubicBezTo>
                  <a:cubicBezTo>
                    <a:pt x="6418" y="8231"/>
                    <a:pt x="6370" y="8183"/>
                    <a:pt x="6354" y="8119"/>
                  </a:cubicBezTo>
                  <a:cubicBezTo>
                    <a:pt x="6306" y="8054"/>
                    <a:pt x="6290" y="7990"/>
                    <a:pt x="6258" y="7942"/>
                  </a:cubicBezTo>
                  <a:cubicBezTo>
                    <a:pt x="6225" y="7894"/>
                    <a:pt x="6209" y="7830"/>
                    <a:pt x="6193" y="7798"/>
                  </a:cubicBezTo>
                  <a:cubicBezTo>
                    <a:pt x="6145" y="7717"/>
                    <a:pt x="6129" y="7653"/>
                    <a:pt x="6113" y="7573"/>
                  </a:cubicBezTo>
                  <a:cubicBezTo>
                    <a:pt x="6097" y="7541"/>
                    <a:pt x="6097" y="7493"/>
                    <a:pt x="6065" y="7461"/>
                  </a:cubicBezTo>
                  <a:cubicBezTo>
                    <a:pt x="6049" y="7381"/>
                    <a:pt x="6017" y="7300"/>
                    <a:pt x="5985" y="7220"/>
                  </a:cubicBezTo>
                  <a:cubicBezTo>
                    <a:pt x="5985" y="7188"/>
                    <a:pt x="5969" y="7156"/>
                    <a:pt x="5969" y="7140"/>
                  </a:cubicBezTo>
                  <a:cubicBezTo>
                    <a:pt x="5872" y="6819"/>
                    <a:pt x="5808" y="6498"/>
                    <a:pt x="5792" y="6177"/>
                  </a:cubicBezTo>
                  <a:cubicBezTo>
                    <a:pt x="5776" y="6017"/>
                    <a:pt x="5776" y="5856"/>
                    <a:pt x="5776" y="5696"/>
                  </a:cubicBezTo>
                  <a:cubicBezTo>
                    <a:pt x="5776" y="2808"/>
                    <a:pt x="8119" y="434"/>
                    <a:pt x="11022" y="434"/>
                  </a:cubicBezTo>
                  <a:close/>
                  <a:moveTo>
                    <a:pt x="4733" y="6274"/>
                  </a:moveTo>
                  <a:cubicBezTo>
                    <a:pt x="4942" y="6274"/>
                    <a:pt x="5151" y="6290"/>
                    <a:pt x="5375" y="6306"/>
                  </a:cubicBezTo>
                  <a:lnTo>
                    <a:pt x="5375" y="6370"/>
                  </a:lnTo>
                  <a:cubicBezTo>
                    <a:pt x="5391" y="6450"/>
                    <a:pt x="5391" y="6546"/>
                    <a:pt x="5407" y="6627"/>
                  </a:cubicBezTo>
                  <a:cubicBezTo>
                    <a:pt x="5407" y="6675"/>
                    <a:pt x="5423" y="6707"/>
                    <a:pt x="5423" y="6755"/>
                  </a:cubicBezTo>
                  <a:cubicBezTo>
                    <a:pt x="5487" y="7028"/>
                    <a:pt x="5568" y="7316"/>
                    <a:pt x="5664" y="7589"/>
                  </a:cubicBezTo>
                  <a:cubicBezTo>
                    <a:pt x="5696" y="7637"/>
                    <a:pt x="5696" y="7653"/>
                    <a:pt x="5712" y="7701"/>
                  </a:cubicBezTo>
                  <a:cubicBezTo>
                    <a:pt x="5728" y="7782"/>
                    <a:pt x="5776" y="7830"/>
                    <a:pt x="5792" y="7910"/>
                  </a:cubicBezTo>
                  <a:cubicBezTo>
                    <a:pt x="5808" y="7974"/>
                    <a:pt x="5824" y="8022"/>
                    <a:pt x="5856" y="8070"/>
                  </a:cubicBezTo>
                  <a:cubicBezTo>
                    <a:pt x="5872" y="8135"/>
                    <a:pt x="5905" y="8199"/>
                    <a:pt x="5937" y="8263"/>
                  </a:cubicBezTo>
                  <a:cubicBezTo>
                    <a:pt x="5969" y="8311"/>
                    <a:pt x="6017" y="8391"/>
                    <a:pt x="6033" y="8455"/>
                  </a:cubicBezTo>
                  <a:cubicBezTo>
                    <a:pt x="6049" y="8504"/>
                    <a:pt x="6097" y="8552"/>
                    <a:pt x="6113" y="8600"/>
                  </a:cubicBezTo>
                  <a:cubicBezTo>
                    <a:pt x="6177" y="8712"/>
                    <a:pt x="6258" y="8824"/>
                    <a:pt x="6338" y="8921"/>
                  </a:cubicBezTo>
                  <a:lnTo>
                    <a:pt x="6033" y="10477"/>
                  </a:lnTo>
                  <a:cubicBezTo>
                    <a:pt x="5985" y="10429"/>
                    <a:pt x="5905" y="10365"/>
                    <a:pt x="5824" y="10365"/>
                  </a:cubicBezTo>
                  <a:cubicBezTo>
                    <a:pt x="5696" y="10365"/>
                    <a:pt x="5568" y="10477"/>
                    <a:pt x="5568" y="10621"/>
                  </a:cubicBezTo>
                  <a:cubicBezTo>
                    <a:pt x="5568" y="10766"/>
                    <a:pt x="5696" y="10878"/>
                    <a:pt x="5824" y="10878"/>
                  </a:cubicBezTo>
                  <a:cubicBezTo>
                    <a:pt x="5889" y="10878"/>
                    <a:pt x="5937" y="10862"/>
                    <a:pt x="5969" y="10846"/>
                  </a:cubicBezTo>
                  <a:lnTo>
                    <a:pt x="5969" y="10846"/>
                  </a:lnTo>
                  <a:lnTo>
                    <a:pt x="5937" y="11087"/>
                  </a:lnTo>
                  <a:cubicBezTo>
                    <a:pt x="5905" y="11167"/>
                    <a:pt x="5953" y="11231"/>
                    <a:pt x="5985" y="11263"/>
                  </a:cubicBezTo>
                  <a:cubicBezTo>
                    <a:pt x="6017" y="11279"/>
                    <a:pt x="6033" y="11279"/>
                    <a:pt x="6049" y="11311"/>
                  </a:cubicBezTo>
                  <a:lnTo>
                    <a:pt x="6129" y="11311"/>
                  </a:lnTo>
                  <a:cubicBezTo>
                    <a:pt x="6145" y="11311"/>
                    <a:pt x="6177" y="11311"/>
                    <a:pt x="6193" y="11295"/>
                  </a:cubicBezTo>
                  <a:lnTo>
                    <a:pt x="8231" y="10589"/>
                  </a:lnTo>
                  <a:lnTo>
                    <a:pt x="8600" y="10766"/>
                  </a:lnTo>
                  <a:cubicBezTo>
                    <a:pt x="8632" y="10782"/>
                    <a:pt x="8648" y="10782"/>
                    <a:pt x="8696" y="10814"/>
                  </a:cubicBezTo>
                  <a:cubicBezTo>
                    <a:pt x="8792" y="10846"/>
                    <a:pt x="8873" y="10894"/>
                    <a:pt x="8985" y="10926"/>
                  </a:cubicBezTo>
                  <a:cubicBezTo>
                    <a:pt x="9001" y="10926"/>
                    <a:pt x="9017" y="10942"/>
                    <a:pt x="9033" y="10942"/>
                  </a:cubicBezTo>
                  <a:cubicBezTo>
                    <a:pt x="8985" y="11744"/>
                    <a:pt x="8696" y="12514"/>
                    <a:pt x="8231" y="13156"/>
                  </a:cubicBezTo>
                  <a:cubicBezTo>
                    <a:pt x="8199" y="13188"/>
                    <a:pt x="8199" y="13252"/>
                    <a:pt x="8199" y="13317"/>
                  </a:cubicBezTo>
                  <a:lnTo>
                    <a:pt x="8504" y="14841"/>
                  </a:lnTo>
                  <a:lnTo>
                    <a:pt x="7044" y="14343"/>
                  </a:lnTo>
                  <a:cubicBezTo>
                    <a:pt x="7022" y="14329"/>
                    <a:pt x="6997" y="14321"/>
                    <a:pt x="6973" y="14321"/>
                  </a:cubicBezTo>
                  <a:cubicBezTo>
                    <a:pt x="6944" y="14321"/>
                    <a:pt x="6917" y="14333"/>
                    <a:pt x="6899" y="14359"/>
                  </a:cubicBezTo>
                  <a:cubicBezTo>
                    <a:pt x="6225" y="14744"/>
                    <a:pt x="5487" y="14937"/>
                    <a:pt x="4733" y="14937"/>
                  </a:cubicBezTo>
                  <a:cubicBezTo>
                    <a:pt x="2343" y="14937"/>
                    <a:pt x="402" y="12996"/>
                    <a:pt x="402" y="10605"/>
                  </a:cubicBezTo>
                  <a:cubicBezTo>
                    <a:pt x="402" y="8215"/>
                    <a:pt x="2343" y="6274"/>
                    <a:pt x="4733" y="6274"/>
                  </a:cubicBezTo>
                  <a:close/>
                  <a:moveTo>
                    <a:pt x="10990" y="1"/>
                  </a:moveTo>
                  <a:cubicBezTo>
                    <a:pt x="7846" y="1"/>
                    <a:pt x="5327" y="2519"/>
                    <a:pt x="5327" y="5648"/>
                  </a:cubicBezTo>
                  <a:cubicBezTo>
                    <a:pt x="5327" y="5728"/>
                    <a:pt x="5327" y="5840"/>
                    <a:pt x="5343" y="5921"/>
                  </a:cubicBezTo>
                  <a:cubicBezTo>
                    <a:pt x="5151" y="5889"/>
                    <a:pt x="4942" y="5872"/>
                    <a:pt x="4733" y="5872"/>
                  </a:cubicBezTo>
                  <a:cubicBezTo>
                    <a:pt x="2118" y="5872"/>
                    <a:pt x="1" y="8006"/>
                    <a:pt x="1" y="10605"/>
                  </a:cubicBezTo>
                  <a:cubicBezTo>
                    <a:pt x="1" y="13220"/>
                    <a:pt x="2118" y="15338"/>
                    <a:pt x="4733" y="15338"/>
                  </a:cubicBezTo>
                  <a:cubicBezTo>
                    <a:pt x="5536" y="15338"/>
                    <a:pt x="6306" y="15146"/>
                    <a:pt x="7012" y="14761"/>
                  </a:cubicBezTo>
                  <a:lnTo>
                    <a:pt x="8696" y="15338"/>
                  </a:lnTo>
                  <a:cubicBezTo>
                    <a:pt x="8712" y="15338"/>
                    <a:pt x="8744" y="15354"/>
                    <a:pt x="8760" y="15354"/>
                  </a:cubicBezTo>
                  <a:cubicBezTo>
                    <a:pt x="8792" y="15354"/>
                    <a:pt x="8857" y="15338"/>
                    <a:pt x="8905" y="15322"/>
                  </a:cubicBezTo>
                  <a:cubicBezTo>
                    <a:pt x="8953" y="15274"/>
                    <a:pt x="8985" y="15194"/>
                    <a:pt x="8953" y="15146"/>
                  </a:cubicBezTo>
                  <a:lnTo>
                    <a:pt x="8616" y="13349"/>
                  </a:lnTo>
                  <a:cubicBezTo>
                    <a:pt x="9081" y="12691"/>
                    <a:pt x="9354" y="11921"/>
                    <a:pt x="9434" y="11103"/>
                  </a:cubicBezTo>
                  <a:cubicBezTo>
                    <a:pt x="9948" y="11247"/>
                    <a:pt x="10461" y="11327"/>
                    <a:pt x="10990" y="11327"/>
                  </a:cubicBezTo>
                  <a:cubicBezTo>
                    <a:pt x="14087" y="11295"/>
                    <a:pt x="16638" y="8760"/>
                    <a:pt x="16638" y="5648"/>
                  </a:cubicBezTo>
                  <a:cubicBezTo>
                    <a:pt x="16638" y="2551"/>
                    <a:pt x="14119" y="1"/>
                    <a:pt x="10990"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5"/>
            <p:cNvSpPr/>
            <p:nvPr/>
          </p:nvSpPr>
          <p:spPr>
            <a:xfrm>
              <a:off x="6575275" y="1103325"/>
              <a:ext cx="142425" cy="10050"/>
            </a:xfrm>
            <a:custGeom>
              <a:rect b="b" l="l" r="r" t="t"/>
              <a:pathLst>
                <a:path extrusionOk="0" h="402" w="5697">
                  <a:moveTo>
                    <a:pt x="209" y="1"/>
                  </a:moveTo>
                  <a:cubicBezTo>
                    <a:pt x="81" y="1"/>
                    <a:pt x="1" y="81"/>
                    <a:pt x="1" y="209"/>
                  </a:cubicBezTo>
                  <a:cubicBezTo>
                    <a:pt x="1" y="321"/>
                    <a:pt x="81" y="402"/>
                    <a:pt x="209" y="402"/>
                  </a:cubicBezTo>
                  <a:lnTo>
                    <a:pt x="5504" y="402"/>
                  </a:lnTo>
                  <a:cubicBezTo>
                    <a:pt x="5616" y="402"/>
                    <a:pt x="5696" y="321"/>
                    <a:pt x="5696" y="209"/>
                  </a:cubicBezTo>
                  <a:cubicBezTo>
                    <a:pt x="5696" y="81"/>
                    <a:pt x="5616" y="1"/>
                    <a:pt x="550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5"/>
            <p:cNvSpPr/>
            <p:nvPr/>
          </p:nvSpPr>
          <p:spPr>
            <a:xfrm>
              <a:off x="6575275" y="1064825"/>
              <a:ext cx="142425" cy="10050"/>
            </a:xfrm>
            <a:custGeom>
              <a:rect b="b" l="l" r="r" t="t"/>
              <a:pathLst>
                <a:path extrusionOk="0" h="402" w="5697">
                  <a:moveTo>
                    <a:pt x="209" y="0"/>
                  </a:moveTo>
                  <a:cubicBezTo>
                    <a:pt x="81" y="0"/>
                    <a:pt x="1" y="81"/>
                    <a:pt x="1" y="193"/>
                  </a:cubicBezTo>
                  <a:cubicBezTo>
                    <a:pt x="1" y="321"/>
                    <a:pt x="81" y="401"/>
                    <a:pt x="209" y="401"/>
                  </a:cubicBezTo>
                  <a:lnTo>
                    <a:pt x="5504" y="401"/>
                  </a:lnTo>
                  <a:cubicBezTo>
                    <a:pt x="5616" y="401"/>
                    <a:pt x="5696" y="321"/>
                    <a:pt x="5696" y="193"/>
                  </a:cubicBezTo>
                  <a:cubicBezTo>
                    <a:pt x="5696" y="81"/>
                    <a:pt x="5616" y="0"/>
                    <a:pt x="550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5"/>
            <p:cNvSpPr/>
            <p:nvPr/>
          </p:nvSpPr>
          <p:spPr>
            <a:xfrm>
              <a:off x="6575275" y="1025525"/>
              <a:ext cx="142425" cy="10050"/>
            </a:xfrm>
            <a:custGeom>
              <a:rect b="b" l="l" r="r" t="t"/>
              <a:pathLst>
                <a:path extrusionOk="0" h="402" w="5697">
                  <a:moveTo>
                    <a:pt x="209" y="0"/>
                  </a:moveTo>
                  <a:cubicBezTo>
                    <a:pt x="81" y="0"/>
                    <a:pt x="1" y="80"/>
                    <a:pt x="1" y="209"/>
                  </a:cubicBezTo>
                  <a:cubicBezTo>
                    <a:pt x="1" y="321"/>
                    <a:pt x="81" y="401"/>
                    <a:pt x="209" y="401"/>
                  </a:cubicBezTo>
                  <a:lnTo>
                    <a:pt x="5504" y="401"/>
                  </a:lnTo>
                  <a:cubicBezTo>
                    <a:pt x="5616" y="401"/>
                    <a:pt x="5696" y="321"/>
                    <a:pt x="5696" y="209"/>
                  </a:cubicBezTo>
                  <a:cubicBezTo>
                    <a:pt x="5696" y="80"/>
                    <a:pt x="5616" y="0"/>
                    <a:pt x="550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5"/>
            <p:cNvSpPr/>
            <p:nvPr/>
          </p:nvSpPr>
          <p:spPr>
            <a:xfrm>
              <a:off x="6452150" y="1187150"/>
              <a:ext cx="13250" cy="12850"/>
            </a:xfrm>
            <a:custGeom>
              <a:rect b="b" l="l" r="r" t="t"/>
              <a:pathLst>
                <a:path extrusionOk="0" h="514" w="530">
                  <a:moveTo>
                    <a:pt x="257" y="1"/>
                  </a:moveTo>
                  <a:cubicBezTo>
                    <a:pt x="113" y="1"/>
                    <a:pt x="0" y="113"/>
                    <a:pt x="0" y="257"/>
                  </a:cubicBezTo>
                  <a:cubicBezTo>
                    <a:pt x="0" y="402"/>
                    <a:pt x="113" y="514"/>
                    <a:pt x="257" y="514"/>
                  </a:cubicBezTo>
                  <a:cubicBezTo>
                    <a:pt x="401" y="514"/>
                    <a:pt x="514" y="402"/>
                    <a:pt x="514" y="257"/>
                  </a:cubicBezTo>
                  <a:cubicBezTo>
                    <a:pt x="530" y="113"/>
                    <a:pt x="417" y="1"/>
                    <a:pt x="25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5"/>
            <p:cNvSpPr/>
            <p:nvPr/>
          </p:nvSpPr>
          <p:spPr>
            <a:xfrm>
              <a:off x="6483425" y="1187150"/>
              <a:ext cx="13275" cy="12850"/>
            </a:xfrm>
            <a:custGeom>
              <a:rect b="b" l="l" r="r" t="t"/>
              <a:pathLst>
                <a:path extrusionOk="0" h="514" w="531">
                  <a:moveTo>
                    <a:pt x="273" y="1"/>
                  </a:moveTo>
                  <a:cubicBezTo>
                    <a:pt x="129" y="1"/>
                    <a:pt x="1" y="113"/>
                    <a:pt x="1" y="257"/>
                  </a:cubicBezTo>
                  <a:cubicBezTo>
                    <a:pt x="1" y="402"/>
                    <a:pt x="129" y="514"/>
                    <a:pt x="273" y="514"/>
                  </a:cubicBezTo>
                  <a:cubicBezTo>
                    <a:pt x="402" y="514"/>
                    <a:pt x="530" y="402"/>
                    <a:pt x="530" y="257"/>
                  </a:cubicBezTo>
                  <a:cubicBezTo>
                    <a:pt x="530" y="113"/>
                    <a:pt x="402" y="1"/>
                    <a:pt x="273"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5"/>
            <p:cNvSpPr/>
            <p:nvPr/>
          </p:nvSpPr>
          <p:spPr>
            <a:xfrm>
              <a:off x="2792225" y="4289950"/>
              <a:ext cx="238675" cy="146825"/>
            </a:xfrm>
            <a:custGeom>
              <a:rect b="b" l="l" r="r" t="t"/>
              <a:pathLst>
                <a:path extrusionOk="0" h="5873" w="9547">
                  <a:moveTo>
                    <a:pt x="5536" y="402"/>
                  </a:moveTo>
                  <a:cubicBezTo>
                    <a:pt x="6707" y="402"/>
                    <a:pt x="7653" y="1364"/>
                    <a:pt x="7653" y="2536"/>
                  </a:cubicBezTo>
                  <a:cubicBezTo>
                    <a:pt x="7653" y="2632"/>
                    <a:pt x="7734" y="2728"/>
                    <a:pt x="7862" y="2728"/>
                  </a:cubicBezTo>
                  <a:cubicBezTo>
                    <a:pt x="8584" y="2776"/>
                    <a:pt x="9162" y="3354"/>
                    <a:pt x="9162" y="4092"/>
                  </a:cubicBezTo>
                  <a:cubicBezTo>
                    <a:pt x="9146" y="4862"/>
                    <a:pt x="8536" y="5455"/>
                    <a:pt x="7782" y="5455"/>
                  </a:cubicBezTo>
                  <a:lnTo>
                    <a:pt x="1782" y="5455"/>
                  </a:lnTo>
                  <a:cubicBezTo>
                    <a:pt x="1044" y="5455"/>
                    <a:pt x="418" y="4862"/>
                    <a:pt x="418" y="4092"/>
                  </a:cubicBezTo>
                  <a:cubicBezTo>
                    <a:pt x="418" y="3418"/>
                    <a:pt x="915" y="2824"/>
                    <a:pt x="1605" y="2744"/>
                  </a:cubicBezTo>
                  <a:cubicBezTo>
                    <a:pt x="1701" y="2728"/>
                    <a:pt x="1782" y="2632"/>
                    <a:pt x="1782" y="2536"/>
                  </a:cubicBezTo>
                  <a:cubicBezTo>
                    <a:pt x="1782" y="1974"/>
                    <a:pt x="2215" y="1525"/>
                    <a:pt x="2776" y="1525"/>
                  </a:cubicBezTo>
                  <a:cubicBezTo>
                    <a:pt x="2969" y="1525"/>
                    <a:pt x="3161" y="1589"/>
                    <a:pt x="3322" y="1685"/>
                  </a:cubicBezTo>
                  <a:cubicBezTo>
                    <a:pt x="3348" y="1712"/>
                    <a:pt x="3375" y="1724"/>
                    <a:pt x="3404" y="1724"/>
                  </a:cubicBezTo>
                  <a:cubicBezTo>
                    <a:pt x="3428" y="1724"/>
                    <a:pt x="3453" y="1716"/>
                    <a:pt x="3482" y="1701"/>
                  </a:cubicBezTo>
                  <a:cubicBezTo>
                    <a:pt x="3546" y="1685"/>
                    <a:pt x="3578" y="1653"/>
                    <a:pt x="3611" y="1605"/>
                  </a:cubicBezTo>
                  <a:cubicBezTo>
                    <a:pt x="3963" y="867"/>
                    <a:pt x="4701" y="402"/>
                    <a:pt x="5536" y="402"/>
                  </a:cubicBezTo>
                  <a:close/>
                  <a:moveTo>
                    <a:pt x="5504" y="1"/>
                  </a:moveTo>
                  <a:cubicBezTo>
                    <a:pt x="4605" y="1"/>
                    <a:pt x="3787" y="482"/>
                    <a:pt x="3322" y="1252"/>
                  </a:cubicBezTo>
                  <a:cubicBezTo>
                    <a:pt x="3145" y="1172"/>
                    <a:pt x="2969" y="1124"/>
                    <a:pt x="2760" y="1124"/>
                  </a:cubicBezTo>
                  <a:cubicBezTo>
                    <a:pt x="2038" y="1124"/>
                    <a:pt x="1445" y="1669"/>
                    <a:pt x="1364" y="2391"/>
                  </a:cubicBezTo>
                  <a:cubicBezTo>
                    <a:pt x="578" y="2568"/>
                    <a:pt x="1" y="3290"/>
                    <a:pt x="1" y="4108"/>
                  </a:cubicBezTo>
                  <a:cubicBezTo>
                    <a:pt x="1" y="5102"/>
                    <a:pt x="771" y="5873"/>
                    <a:pt x="1766" y="5873"/>
                  </a:cubicBezTo>
                  <a:lnTo>
                    <a:pt x="7750" y="5873"/>
                  </a:lnTo>
                  <a:cubicBezTo>
                    <a:pt x="8744" y="5873"/>
                    <a:pt x="9515" y="5102"/>
                    <a:pt x="9515" y="4108"/>
                  </a:cubicBezTo>
                  <a:cubicBezTo>
                    <a:pt x="9547" y="3209"/>
                    <a:pt x="8889" y="2471"/>
                    <a:pt x="8039" y="2343"/>
                  </a:cubicBezTo>
                  <a:cubicBezTo>
                    <a:pt x="7942" y="1043"/>
                    <a:pt x="6851" y="1"/>
                    <a:pt x="550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5"/>
            <p:cNvSpPr/>
            <p:nvPr/>
          </p:nvSpPr>
          <p:spPr>
            <a:xfrm>
              <a:off x="4029975" y="4119900"/>
              <a:ext cx="141225" cy="141600"/>
            </a:xfrm>
            <a:custGeom>
              <a:rect b="b" l="l" r="r" t="t"/>
              <a:pathLst>
                <a:path extrusionOk="0" h="5664" w="5649">
                  <a:moveTo>
                    <a:pt x="2824" y="401"/>
                  </a:moveTo>
                  <a:cubicBezTo>
                    <a:pt x="4172" y="401"/>
                    <a:pt x="5247" y="1492"/>
                    <a:pt x="5247" y="2840"/>
                  </a:cubicBezTo>
                  <a:cubicBezTo>
                    <a:pt x="5247" y="4172"/>
                    <a:pt x="4172" y="5262"/>
                    <a:pt x="2824" y="5262"/>
                  </a:cubicBezTo>
                  <a:cubicBezTo>
                    <a:pt x="1477" y="5262"/>
                    <a:pt x="402" y="4172"/>
                    <a:pt x="402" y="2840"/>
                  </a:cubicBezTo>
                  <a:cubicBezTo>
                    <a:pt x="402" y="1492"/>
                    <a:pt x="1477" y="401"/>
                    <a:pt x="2824" y="401"/>
                  </a:cubicBezTo>
                  <a:close/>
                  <a:moveTo>
                    <a:pt x="2824" y="0"/>
                  </a:moveTo>
                  <a:cubicBezTo>
                    <a:pt x="1252" y="0"/>
                    <a:pt x="1" y="1268"/>
                    <a:pt x="1" y="2840"/>
                  </a:cubicBezTo>
                  <a:cubicBezTo>
                    <a:pt x="1" y="4396"/>
                    <a:pt x="1252" y="5664"/>
                    <a:pt x="2824" y="5664"/>
                  </a:cubicBezTo>
                  <a:cubicBezTo>
                    <a:pt x="4397" y="5664"/>
                    <a:pt x="5648" y="4396"/>
                    <a:pt x="5648" y="2840"/>
                  </a:cubicBezTo>
                  <a:cubicBezTo>
                    <a:pt x="5648" y="1268"/>
                    <a:pt x="4397" y="0"/>
                    <a:pt x="282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5"/>
            <p:cNvSpPr/>
            <p:nvPr/>
          </p:nvSpPr>
          <p:spPr>
            <a:xfrm>
              <a:off x="3955375" y="4287950"/>
              <a:ext cx="291225" cy="150425"/>
            </a:xfrm>
            <a:custGeom>
              <a:rect b="b" l="l" r="r" t="t"/>
              <a:pathLst>
                <a:path extrusionOk="0" h="6017" w="11649">
                  <a:moveTo>
                    <a:pt x="5808" y="402"/>
                  </a:moveTo>
                  <a:cubicBezTo>
                    <a:pt x="8744" y="402"/>
                    <a:pt x="11119" y="2728"/>
                    <a:pt x="11231" y="5616"/>
                  </a:cubicBezTo>
                  <a:lnTo>
                    <a:pt x="402" y="5616"/>
                  </a:lnTo>
                  <a:cubicBezTo>
                    <a:pt x="498" y="2728"/>
                    <a:pt x="2889" y="402"/>
                    <a:pt x="5808" y="402"/>
                  </a:cubicBezTo>
                  <a:close/>
                  <a:moveTo>
                    <a:pt x="5808" y="0"/>
                  </a:moveTo>
                  <a:cubicBezTo>
                    <a:pt x="2600" y="0"/>
                    <a:pt x="1" y="2616"/>
                    <a:pt x="1" y="5824"/>
                  </a:cubicBezTo>
                  <a:cubicBezTo>
                    <a:pt x="1" y="5937"/>
                    <a:pt x="81" y="6017"/>
                    <a:pt x="193" y="6017"/>
                  </a:cubicBezTo>
                  <a:lnTo>
                    <a:pt x="11440" y="6017"/>
                  </a:lnTo>
                  <a:cubicBezTo>
                    <a:pt x="11568" y="6017"/>
                    <a:pt x="11648" y="5937"/>
                    <a:pt x="11648" y="5824"/>
                  </a:cubicBezTo>
                  <a:cubicBezTo>
                    <a:pt x="11632" y="2616"/>
                    <a:pt x="9017" y="0"/>
                    <a:pt x="5808"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5"/>
            <p:cNvSpPr/>
            <p:nvPr/>
          </p:nvSpPr>
          <p:spPr>
            <a:xfrm>
              <a:off x="5269350" y="4533825"/>
              <a:ext cx="69000" cy="158850"/>
            </a:xfrm>
            <a:custGeom>
              <a:rect b="b" l="l" r="r" t="t"/>
              <a:pathLst>
                <a:path extrusionOk="0" h="6354" w="2760">
                  <a:moveTo>
                    <a:pt x="2359" y="401"/>
                  </a:moveTo>
                  <a:lnTo>
                    <a:pt x="2359" y="5952"/>
                  </a:lnTo>
                  <a:lnTo>
                    <a:pt x="401" y="5952"/>
                  </a:lnTo>
                  <a:lnTo>
                    <a:pt x="401" y="401"/>
                  </a:lnTo>
                  <a:close/>
                  <a:moveTo>
                    <a:pt x="401" y="0"/>
                  </a:moveTo>
                  <a:cubicBezTo>
                    <a:pt x="177" y="0"/>
                    <a:pt x="0" y="177"/>
                    <a:pt x="0" y="401"/>
                  </a:cubicBezTo>
                  <a:lnTo>
                    <a:pt x="0" y="5952"/>
                  </a:lnTo>
                  <a:cubicBezTo>
                    <a:pt x="0" y="6177"/>
                    <a:pt x="177" y="6353"/>
                    <a:pt x="401" y="6353"/>
                  </a:cubicBezTo>
                  <a:lnTo>
                    <a:pt x="2359" y="6353"/>
                  </a:lnTo>
                  <a:cubicBezTo>
                    <a:pt x="2583" y="6353"/>
                    <a:pt x="2760" y="6177"/>
                    <a:pt x="2760" y="5952"/>
                  </a:cubicBezTo>
                  <a:lnTo>
                    <a:pt x="2760" y="401"/>
                  </a:lnTo>
                  <a:cubicBezTo>
                    <a:pt x="2760" y="177"/>
                    <a:pt x="2583" y="0"/>
                    <a:pt x="2359"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5"/>
            <p:cNvSpPr/>
            <p:nvPr/>
          </p:nvSpPr>
          <p:spPr>
            <a:xfrm>
              <a:off x="5369600" y="4484075"/>
              <a:ext cx="69025" cy="208600"/>
            </a:xfrm>
            <a:custGeom>
              <a:rect b="b" l="l" r="r" t="t"/>
              <a:pathLst>
                <a:path extrusionOk="0" h="8344" w="2761">
                  <a:moveTo>
                    <a:pt x="2343" y="402"/>
                  </a:moveTo>
                  <a:lnTo>
                    <a:pt x="2343" y="7942"/>
                  </a:lnTo>
                  <a:lnTo>
                    <a:pt x="386" y="7942"/>
                  </a:lnTo>
                  <a:lnTo>
                    <a:pt x="386" y="402"/>
                  </a:lnTo>
                  <a:close/>
                  <a:moveTo>
                    <a:pt x="402" y="1"/>
                  </a:moveTo>
                  <a:cubicBezTo>
                    <a:pt x="177" y="1"/>
                    <a:pt x="1" y="177"/>
                    <a:pt x="1" y="402"/>
                  </a:cubicBezTo>
                  <a:lnTo>
                    <a:pt x="1" y="7942"/>
                  </a:lnTo>
                  <a:cubicBezTo>
                    <a:pt x="1" y="8167"/>
                    <a:pt x="177" y="8343"/>
                    <a:pt x="402" y="8343"/>
                  </a:cubicBezTo>
                  <a:lnTo>
                    <a:pt x="2359" y="8343"/>
                  </a:lnTo>
                  <a:cubicBezTo>
                    <a:pt x="2584" y="8343"/>
                    <a:pt x="2760" y="8167"/>
                    <a:pt x="2760" y="7942"/>
                  </a:cubicBezTo>
                  <a:lnTo>
                    <a:pt x="2760" y="402"/>
                  </a:lnTo>
                  <a:cubicBezTo>
                    <a:pt x="2760" y="177"/>
                    <a:pt x="2584" y="1"/>
                    <a:pt x="2359"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5"/>
            <p:cNvSpPr/>
            <p:nvPr/>
          </p:nvSpPr>
          <p:spPr>
            <a:xfrm>
              <a:off x="5469475" y="4434350"/>
              <a:ext cx="69025" cy="258325"/>
            </a:xfrm>
            <a:custGeom>
              <a:rect b="b" l="l" r="r" t="t"/>
              <a:pathLst>
                <a:path extrusionOk="0" h="10333" w="2761">
                  <a:moveTo>
                    <a:pt x="2359" y="401"/>
                  </a:moveTo>
                  <a:lnTo>
                    <a:pt x="2359" y="9931"/>
                  </a:lnTo>
                  <a:lnTo>
                    <a:pt x="402" y="9931"/>
                  </a:lnTo>
                  <a:lnTo>
                    <a:pt x="402" y="401"/>
                  </a:lnTo>
                  <a:close/>
                  <a:moveTo>
                    <a:pt x="402" y="0"/>
                  </a:moveTo>
                  <a:cubicBezTo>
                    <a:pt x="177" y="0"/>
                    <a:pt x="1" y="177"/>
                    <a:pt x="1" y="401"/>
                  </a:cubicBezTo>
                  <a:lnTo>
                    <a:pt x="1" y="9931"/>
                  </a:lnTo>
                  <a:cubicBezTo>
                    <a:pt x="1" y="10156"/>
                    <a:pt x="177" y="10332"/>
                    <a:pt x="402" y="10332"/>
                  </a:cubicBezTo>
                  <a:lnTo>
                    <a:pt x="2359" y="10332"/>
                  </a:lnTo>
                  <a:cubicBezTo>
                    <a:pt x="2584" y="10332"/>
                    <a:pt x="2760" y="10156"/>
                    <a:pt x="2760" y="9931"/>
                  </a:cubicBezTo>
                  <a:lnTo>
                    <a:pt x="2760" y="401"/>
                  </a:lnTo>
                  <a:cubicBezTo>
                    <a:pt x="2760" y="177"/>
                    <a:pt x="2584" y="0"/>
                    <a:pt x="2359"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5"/>
            <p:cNvSpPr/>
            <p:nvPr/>
          </p:nvSpPr>
          <p:spPr>
            <a:xfrm>
              <a:off x="5568950" y="4384600"/>
              <a:ext cx="69425" cy="308075"/>
            </a:xfrm>
            <a:custGeom>
              <a:rect b="b" l="l" r="r" t="t"/>
              <a:pathLst>
                <a:path extrusionOk="0" h="12323" w="2777">
                  <a:moveTo>
                    <a:pt x="2375" y="402"/>
                  </a:moveTo>
                  <a:lnTo>
                    <a:pt x="2375" y="11921"/>
                  </a:lnTo>
                  <a:lnTo>
                    <a:pt x="402" y="11921"/>
                  </a:lnTo>
                  <a:lnTo>
                    <a:pt x="402" y="402"/>
                  </a:lnTo>
                  <a:close/>
                  <a:moveTo>
                    <a:pt x="402" y="1"/>
                  </a:moveTo>
                  <a:cubicBezTo>
                    <a:pt x="193" y="1"/>
                    <a:pt x="1" y="193"/>
                    <a:pt x="1" y="402"/>
                  </a:cubicBezTo>
                  <a:lnTo>
                    <a:pt x="1" y="11921"/>
                  </a:lnTo>
                  <a:cubicBezTo>
                    <a:pt x="1" y="12146"/>
                    <a:pt x="193" y="12322"/>
                    <a:pt x="402" y="12322"/>
                  </a:cubicBezTo>
                  <a:lnTo>
                    <a:pt x="2375" y="12322"/>
                  </a:lnTo>
                  <a:cubicBezTo>
                    <a:pt x="2584" y="12322"/>
                    <a:pt x="2776" y="12146"/>
                    <a:pt x="2776" y="11921"/>
                  </a:cubicBezTo>
                  <a:lnTo>
                    <a:pt x="2776" y="402"/>
                  </a:lnTo>
                  <a:cubicBezTo>
                    <a:pt x="2776" y="193"/>
                    <a:pt x="2600" y="1"/>
                    <a:pt x="237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5"/>
            <p:cNvSpPr/>
            <p:nvPr/>
          </p:nvSpPr>
          <p:spPr>
            <a:xfrm>
              <a:off x="5269350" y="4218550"/>
              <a:ext cx="369025" cy="176100"/>
            </a:xfrm>
            <a:custGeom>
              <a:rect b="b" l="l" r="r" t="t"/>
              <a:pathLst>
                <a:path extrusionOk="0" h="7044" w="14761">
                  <a:moveTo>
                    <a:pt x="12209" y="1"/>
                  </a:moveTo>
                  <a:cubicBezTo>
                    <a:pt x="12097" y="1"/>
                    <a:pt x="12017" y="81"/>
                    <a:pt x="12017" y="209"/>
                  </a:cubicBezTo>
                  <a:cubicBezTo>
                    <a:pt x="12017" y="322"/>
                    <a:pt x="12097" y="402"/>
                    <a:pt x="12209" y="402"/>
                  </a:cubicBezTo>
                  <a:lnTo>
                    <a:pt x="14038" y="402"/>
                  </a:lnTo>
                  <a:cubicBezTo>
                    <a:pt x="6610" y="6563"/>
                    <a:pt x="497" y="6643"/>
                    <a:pt x="193" y="6643"/>
                  </a:cubicBezTo>
                  <a:cubicBezTo>
                    <a:pt x="96" y="6643"/>
                    <a:pt x="0" y="6723"/>
                    <a:pt x="0" y="6851"/>
                  </a:cubicBezTo>
                  <a:cubicBezTo>
                    <a:pt x="0" y="6964"/>
                    <a:pt x="80" y="7044"/>
                    <a:pt x="193" y="7044"/>
                  </a:cubicBezTo>
                  <a:lnTo>
                    <a:pt x="225" y="7044"/>
                  </a:lnTo>
                  <a:cubicBezTo>
                    <a:pt x="562" y="7044"/>
                    <a:pt x="6754" y="6948"/>
                    <a:pt x="14231" y="739"/>
                  </a:cubicBezTo>
                  <a:lnTo>
                    <a:pt x="14231" y="739"/>
                  </a:lnTo>
                  <a:lnTo>
                    <a:pt x="13797" y="2696"/>
                  </a:lnTo>
                  <a:cubicBezTo>
                    <a:pt x="13781" y="2792"/>
                    <a:pt x="13830" y="2921"/>
                    <a:pt x="13958" y="2937"/>
                  </a:cubicBezTo>
                  <a:lnTo>
                    <a:pt x="13990" y="2937"/>
                  </a:lnTo>
                  <a:cubicBezTo>
                    <a:pt x="14102" y="2937"/>
                    <a:pt x="14183" y="2873"/>
                    <a:pt x="14199" y="2776"/>
                  </a:cubicBezTo>
                  <a:lnTo>
                    <a:pt x="14760" y="226"/>
                  </a:lnTo>
                  <a:lnTo>
                    <a:pt x="14760" y="209"/>
                  </a:lnTo>
                  <a:lnTo>
                    <a:pt x="14760" y="145"/>
                  </a:lnTo>
                  <a:lnTo>
                    <a:pt x="14760" y="129"/>
                  </a:lnTo>
                  <a:lnTo>
                    <a:pt x="14760" y="113"/>
                  </a:lnTo>
                  <a:cubicBezTo>
                    <a:pt x="14760" y="113"/>
                    <a:pt x="14760" y="81"/>
                    <a:pt x="14744" y="81"/>
                  </a:cubicBezTo>
                  <a:cubicBezTo>
                    <a:pt x="14744" y="81"/>
                    <a:pt x="14744" y="65"/>
                    <a:pt x="14712" y="65"/>
                  </a:cubicBezTo>
                  <a:cubicBezTo>
                    <a:pt x="14696" y="49"/>
                    <a:pt x="14696" y="33"/>
                    <a:pt x="14680" y="33"/>
                  </a:cubicBezTo>
                  <a:cubicBezTo>
                    <a:pt x="14664" y="1"/>
                    <a:pt x="14632" y="1"/>
                    <a:pt x="1461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5"/>
            <p:cNvSpPr/>
            <p:nvPr/>
          </p:nvSpPr>
          <p:spPr>
            <a:xfrm>
              <a:off x="5469875" y="4801850"/>
              <a:ext cx="101100" cy="46850"/>
            </a:xfrm>
            <a:custGeom>
              <a:rect b="b" l="l" r="r" t="t"/>
              <a:pathLst>
                <a:path extrusionOk="0" h="1874" w="4044">
                  <a:moveTo>
                    <a:pt x="1945" y="0"/>
                  </a:moveTo>
                  <a:cubicBezTo>
                    <a:pt x="1900" y="0"/>
                    <a:pt x="1859" y="21"/>
                    <a:pt x="1830" y="60"/>
                  </a:cubicBezTo>
                  <a:lnTo>
                    <a:pt x="1" y="1841"/>
                  </a:lnTo>
                  <a:lnTo>
                    <a:pt x="578" y="1841"/>
                  </a:lnTo>
                  <a:lnTo>
                    <a:pt x="1782" y="686"/>
                  </a:lnTo>
                  <a:lnTo>
                    <a:pt x="1782" y="1793"/>
                  </a:lnTo>
                  <a:cubicBezTo>
                    <a:pt x="1782" y="1809"/>
                    <a:pt x="1782" y="1841"/>
                    <a:pt x="1798" y="1873"/>
                  </a:cubicBezTo>
                  <a:lnTo>
                    <a:pt x="4044" y="1873"/>
                  </a:lnTo>
                  <a:cubicBezTo>
                    <a:pt x="3450" y="1713"/>
                    <a:pt x="2841" y="1600"/>
                    <a:pt x="2199" y="1584"/>
                  </a:cubicBezTo>
                  <a:lnTo>
                    <a:pt x="2199" y="205"/>
                  </a:lnTo>
                  <a:lnTo>
                    <a:pt x="2167" y="205"/>
                  </a:lnTo>
                  <a:cubicBezTo>
                    <a:pt x="2167" y="124"/>
                    <a:pt x="2119" y="44"/>
                    <a:pt x="2038" y="28"/>
                  </a:cubicBezTo>
                  <a:cubicBezTo>
                    <a:pt x="2007" y="9"/>
                    <a:pt x="1975" y="0"/>
                    <a:pt x="194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5"/>
            <p:cNvSpPr/>
            <p:nvPr/>
          </p:nvSpPr>
          <p:spPr>
            <a:xfrm>
              <a:off x="4820925" y="4663375"/>
              <a:ext cx="130375" cy="130375"/>
            </a:xfrm>
            <a:custGeom>
              <a:rect b="b" l="l" r="r" t="t"/>
              <a:pathLst>
                <a:path extrusionOk="0" h="5215" w="5215">
                  <a:moveTo>
                    <a:pt x="2600" y="1235"/>
                  </a:moveTo>
                  <a:cubicBezTo>
                    <a:pt x="2856" y="1877"/>
                    <a:pt x="3370" y="2375"/>
                    <a:pt x="3995" y="2631"/>
                  </a:cubicBezTo>
                  <a:cubicBezTo>
                    <a:pt x="3370" y="2872"/>
                    <a:pt x="2872" y="3401"/>
                    <a:pt x="2600" y="4043"/>
                  </a:cubicBezTo>
                  <a:cubicBezTo>
                    <a:pt x="2327" y="3401"/>
                    <a:pt x="1813" y="2888"/>
                    <a:pt x="1188" y="2631"/>
                  </a:cubicBezTo>
                  <a:cubicBezTo>
                    <a:pt x="1829" y="2375"/>
                    <a:pt x="2327" y="1845"/>
                    <a:pt x="2600" y="1235"/>
                  </a:cubicBezTo>
                  <a:close/>
                  <a:moveTo>
                    <a:pt x="2616" y="0"/>
                  </a:moveTo>
                  <a:cubicBezTo>
                    <a:pt x="2487" y="0"/>
                    <a:pt x="2407" y="80"/>
                    <a:pt x="2407" y="209"/>
                  </a:cubicBezTo>
                  <a:cubicBezTo>
                    <a:pt x="2407" y="1428"/>
                    <a:pt x="1412" y="2407"/>
                    <a:pt x="209" y="2407"/>
                  </a:cubicBezTo>
                  <a:cubicBezTo>
                    <a:pt x="81" y="2407"/>
                    <a:pt x="1" y="2487"/>
                    <a:pt x="1" y="2615"/>
                  </a:cubicBezTo>
                  <a:cubicBezTo>
                    <a:pt x="1" y="2727"/>
                    <a:pt x="81" y="2808"/>
                    <a:pt x="209" y="2808"/>
                  </a:cubicBezTo>
                  <a:cubicBezTo>
                    <a:pt x="1428" y="2808"/>
                    <a:pt x="2407" y="3818"/>
                    <a:pt x="2407" y="5022"/>
                  </a:cubicBezTo>
                  <a:cubicBezTo>
                    <a:pt x="2407" y="5134"/>
                    <a:pt x="2487" y="5214"/>
                    <a:pt x="2616" y="5214"/>
                  </a:cubicBezTo>
                  <a:cubicBezTo>
                    <a:pt x="2728" y="5214"/>
                    <a:pt x="2808" y="5134"/>
                    <a:pt x="2808" y="5022"/>
                  </a:cubicBezTo>
                  <a:cubicBezTo>
                    <a:pt x="2808" y="3802"/>
                    <a:pt x="3819" y="2808"/>
                    <a:pt x="5022" y="2808"/>
                  </a:cubicBezTo>
                  <a:cubicBezTo>
                    <a:pt x="5134" y="2808"/>
                    <a:pt x="5215" y="2727"/>
                    <a:pt x="5215" y="2615"/>
                  </a:cubicBezTo>
                  <a:cubicBezTo>
                    <a:pt x="5215" y="2487"/>
                    <a:pt x="5118" y="2407"/>
                    <a:pt x="5022" y="2407"/>
                  </a:cubicBezTo>
                  <a:cubicBezTo>
                    <a:pt x="3803" y="2407"/>
                    <a:pt x="2808" y="1412"/>
                    <a:pt x="2808" y="209"/>
                  </a:cubicBezTo>
                  <a:cubicBezTo>
                    <a:pt x="2808" y="80"/>
                    <a:pt x="2728" y="0"/>
                    <a:pt x="261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5"/>
            <p:cNvSpPr/>
            <p:nvPr/>
          </p:nvSpPr>
          <p:spPr>
            <a:xfrm>
              <a:off x="3466850" y="4572325"/>
              <a:ext cx="130375" cy="130375"/>
            </a:xfrm>
            <a:custGeom>
              <a:rect b="b" l="l" r="r" t="t"/>
              <a:pathLst>
                <a:path extrusionOk="0" h="5215" w="5215">
                  <a:moveTo>
                    <a:pt x="2584" y="1220"/>
                  </a:moveTo>
                  <a:cubicBezTo>
                    <a:pt x="2857" y="1861"/>
                    <a:pt x="3370" y="2359"/>
                    <a:pt x="3996" y="2631"/>
                  </a:cubicBezTo>
                  <a:cubicBezTo>
                    <a:pt x="3370" y="2888"/>
                    <a:pt x="2857" y="3385"/>
                    <a:pt x="2584" y="4027"/>
                  </a:cubicBezTo>
                  <a:cubicBezTo>
                    <a:pt x="2327" y="3385"/>
                    <a:pt x="1814" y="2888"/>
                    <a:pt x="1188" y="2631"/>
                  </a:cubicBezTo>
                  <a:cubicBezTo>
                    <a:pt x="1830" y="2359"/>
                    <a:pt x="2327" y="1845"/>
                    <a:pt x="2584" y="1220"/>
                  </a:cubicBezTo>
                  <a:close/>
                  <a:moveTo>
                    <a:pt x="2616" y="0"/>
                  </a:moveTo>
                  <a:cubicBezTo>
                    <a:pt x="2488" y="0"/>
                    <a:pt x="2407" y="80"/>
                    <a:pt x="2407" y="193"/>
                  </a:cubicBezTo>
                  <a:cubicBezTo>
                    <a:pt x="2407" y="1428"/>
                    <a:pt x="1413" y="2407"/>
                    <a:pt x="209" y="2407"/>
                  </a:cubicBezTo>
                  <a:cubicBezTo>
                    <a:pt x="81" y="2407"/>
                    <a:pt x="1" y="2487"/>
                    <a:pt x="1" y="2599"/>
                  </a:cubicBezTo>
                  <a:cubicBezTo>
                    <a:pt x="1" y="2728"/>
                    <a:pt x="81" y="2808"/>
                    <a:pt x="209" y="2808"/>
                  </a:cubicBezTo>
                  <a:cubicBezTo>
                    <a:pt x="1429" y="2808"/>
                    <a:pt x="2407" y="3803"/>
                    <a:pt x="2407" y="5006"/>
                  </a:cubicBezTo>
                  <a:cubicBezTo>
                    <a:pt x="2407" y="5134"/>
                    <a:pt x="2488" y="5214"/>
                    <a:pt x="2616" y="5214"/>
                  </a:cubicBezTo>
                  <a:cubicBezTo>
                    <a:pt x="2728" y="5214"/>
                    <a:pt x="2808" y="5134"/>
                    <a:pt x="2808" y="5006"/>
                  </a:cubicBezTo>
                  <a:cubicBezTo>
                    <a:pt x="2808" y="3787"/>
                    <a:pt x="3819" y="2808"/>
                    <a:pt x="5022" y="2808"/>
                  </a:cubicBezTo>
                  <a:cubicBezTo>
                    <a:pt x="5135" y="2808"/>
                    <a:pt x="5215" y="2728"/>
                    <a:pt x="5215" y="2599"/>
                  </a:cubicBezTo>
                  <a:cubicBezTo>
                    <a:pt x="5215" y="2487"/>
                    <a:pt x="5119" y="2407"/>
                    <a:pt x="5022" y="2407"/>
                  </a:cubicBezTo>
                  <a:cubicBezTo>
                    <a:pt x="3787" y="2407"/>
                    <a:pt x="2808" y="1396"/>
                    <a:pt x="2808" y="193"/>
                  </a:cubicBezTo>
                  <a:cubicBezTo>
                    <a:pt x="2808" y="80"/>
                    <a:pt x="2728" y="0"/>
                    <a:pt x="261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5"/>
            <p:cNvSpPr/>
            <p:nvPr/>
          </p:nvSpPr>
          <p:spPr>
            <a:xfrm>
              <a:off x="2853600" y="4647325"/>
              <a:ext cx="318875" cy="200575"/>
            </a:xfrm>
            <a:custGeom>
              <a:rect b="b" l="l" r="r" t="t"/>
              <a:pathLst>
                <a:path extrusionOk="0" h="8023" w="12755">
                  <a:moveTo>
                    <a:pt x="6386" y="0"/>
                  </a:moveTo>
                  <a:cubicBezTo>
                    <a:pt x="6257" y="0"/>
                    <a:pt x="6177" y="81"/>
                    <a:pt x="6177" y="209"/>
                  </a:cubicBezTo>
                  <a:cubicBezTo>
                    <a:pt x="6177" y="3498"/>
                    <a:pt x="3498" y="6177"/>
                    <a:pt x="209" y="6177"/>
                  </a:cubicBezTo>
                  <a:cubicBezTo>
                    <a:pt x="81" y="6177"/>
                    <a:pt x="0" y="6257"/>
                    <a:pt x="0" y="6386"/>
                  </a:cubicBezTo>
                  <a:cubicBezTo>
                    <a:pt x="0" y="6498"/>
                    <a:pt x="81" y="6578"/>
                    <a:pt x="209" y="6578"/>
                  </a:cubicBezTo>
                  <a:cubicBezTo>
                    <a:pt x="1685" y="6578"/>
                    <a:pt x="3049" y="7124"/>
                    <a:pt x="4091" y="8022"/>
                  </a:cubicBezTo>
                  <a:lnTo>
                    <a:pt x="4701" y="8022"/>
                  </a:lnTo>
                  <a:cubicBezTo>
                    <a:pt x="3915" y="7252"/>
                    <a:pt x="2920" y="6658"/>
                    <a:pt x="1813" y="6386"/>
                  </a:cubicBezTo>
                  <a:cubicBezTo>
                    <a:pt x="4059" y="5808"/>
                    <a:pt x="5824" y="4043"/>
                    <a:pt x="6386" y="1813"/>
                  </a:cubicBezTo>
                  <a:cubicBezTo>
                    <a:pt x="6963" y="4059"/>
                    <a:pt x="8728" y="5824"/>
                    <a:pt x="10958" y="6386"/>
                  </a:cubicBezTo>
                  <a:cubicBezTo>
                    <a:pt x="9851" y="6658"/>
                    <a:pt x="8840" y="7252"/>
                    <a:pt x="8070" y="8022"/>
                  </a:cubicBezTo>
                  <a:lnTo>
                    <a:pt x="8664" y="8022"/>
                  </a:lnTo>
                  <a:cubicBezTo>
                    <a:pt x="9707" y="7124"/>
                    <a:pt x="11070" y="6578"/>
                    <a:pt x="12562" y="6578"/>
                  </a:cubicBezTo>
                  <a:cubicBezTo>
                    <a:pt x="12675" y="6578"/>
                    <a:pt x="12755" y="6482"/>
                    <a:pt x="12755" y="6386"/>
                  </a:cubicBezTo>
                  <a:cubicBezTo>
                    <a:pt x="12755" y="6257"/>
                    <a:pt x="12675" y="6177"/>
                    <a:pt x="12562" y="6177"/>
                  </a:cubicBezTo>
                  <a:cubicBezTo>
                    <a:pt x="9274" y="6177"/>
                    <a:pt x="6578" y="3498"/>
                    <a:pt x="6578" y="209"/>
                  </a:cubicBezTo>
                  <a:cubicBezTo>
                    <a:pt x="6578" y="81"/>
                    <a:pt x="6498" y="0"/>
                    <a:pt x="638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5"/>
            <p:cNvSpPr/>
            <p:nvPr/>
          </p:nvSpPr>
          <p:spPr>
            <a:xfrm>
              <a:off x="3093850" y="4399850"/>
              <a:ext cx="58175" cy="58175"/>
            </a:xfrm>
            <a:custGeom>
              <a:rect b="b" l="l" r="r" t="t"/>
              <a:pathLst>
                <a:path extrusionOk="0" h="2327" w="2327">
                  <a:moveTo>
                    <a:pt x="1172" y="402"/>
                  </a:moveTo>
                  <a:cubicBezTo>
                    <a:pt x="1589" y="402"/>
                    <a:pt x="1926" y="739"/>
                    <a:pt x="1926" y="1156"/>
                  </a:cubicBezTo>
                  <a:cubicBezTo>
                    <a:pt x="1926" y="1589"/>
                    <a:pt x="1589" y="1926"/>
                    <a:pt x="1172" y="1926"/>
                  </a:cubicBezTo>
                  <a:cubicBezTo>
                    <a:pt x="738" y="1926"/>
                    <a:pt x="401" y="1589"/>
                    <a:pt x="401" y="1156"/>
                  </a:cubicBezTo>
                  <a:cubicBezTo>
                    <a:pt x="401" y="739"/>
                    <a:pt x="738" y="402"/>
                    <a:pt x="1172" y="402"/>
                  </a:cubicBezTo>
                  <a:close/>
                  <a:moveTo>
                    <a:pt x="1172" y="1"/>
                  </a:moveTo>
                  <a:cubicBezTo>
                    <a:pt x="514" y="1"/>
                    <a:pt x="0" y="514"/>
                    <a:pt x="0" y="1156"/>
                  </a:cubicBezTo>
                  <a:cubicBezTo>
                    <a:pt x="0" y="1797"/>
                    <a:pt x="530" y="2327"/>
                    <a:pt x="1172" y="2327"/>
                  </a:cubicBezTo>
                  <a:cubicBezTo>
                    <a:pt x="1797" y="2327"/>
                    <a:pt x="2327" y="1797"/>
                    <a:pt x="2327" y="1156"/>
                  </a:cubicBezTo>
                  <a:cubicBezTo>
                    <a:pt x="2327" y="514"/>
                    <a:pt x="1813" y="1"/>
                    <a:pt x="117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5"/>
            <p:cNvSpPr/>
            <p:nvPr/>
          </p:nvSpPr>
          <p:spPr>
            <a:xfrm>
              <a:off x="5064775" y="4439550"/>
              <a:ext cx="58200" cy="58200"/>
            </a:xfrm>
            <a:custGeom>
              <a:rect b="b" l="l" r="r" t="t"/>
              <a:pathLst>
                <a:path extrusionOk="0" h="2328" w="2328">
                  <a:moveTo>
                    <a:pt x="1156" y="402"/>
                  </a:moveTo>
                  <a:cubicBezTo>
                    <a:pt x="1589" y="402"/>
                    <a:pt x="1926" y="739"/>
                    <a:pt x="1926" y="1156"/>
                  </a:cubicBezTo>
                  <a:cubicBezTo>
                    <a:pt x="1926" y="1573"/>
                    <a:pt x="1589" y="1926"/>
                    <a:pt x="1156" y="1926"/>
                  </a:cubicBezTo>
                  <a:cubicBezTo>
                    <a:pt x="739" y="1926"/>
                    <a:pt x="402" y="1573"/>
                    <a:pt x="402" y="1156"/>
                  </a:cubicBezTo>
                  <a:cubicBezTo>
                    <a:pt x="402" y="739"/>
                    <a:pt x="739" y="402"/>
                    <a:pt x="1156" y="402"/>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5"/>
            <p:cNvSpPr/>
            <p:nvPr/>
          </p:nvSpPr>
          <p:spPr>
            <a:xfrm>
              <a:off x="3951375" y="4692650"/>
              <a:ext cx="46550" cy="83050"/>
            </a:xfrm>
            <a:custGeom>
              <a:rect b="b" l="l" r="r" t="t"/>
              <a:pathLst>
                <a:path extrusionOk="0" h="3322" w="1862">
                  <a:moveTo>
                    <a:pt x="899" y="658"/>
                  </a:moveTo>
                  <a:lnTo>
                    <a:pt x="899" y="1444"/>
                  </a:lnTo>
                  <a:lnTo>
                    <a:pt x="883" y="1444"/>
                  </a:lnTo>
                  <a:cubicBezTo>
                    <a:pt x="738" y="1396"/>
                    <a:pt x="642" y="1348"/>
                    <a:pt x="578" y="1284"/>
                  </a:cubicBezTo>
                  <a:cubicBezTo>
                    <a:pt x="498" y="1220"/>
                    <a:pt x="482" y="1139"/>
                    <a:pt x="482" y="1027"/>
                  </a:cubicBezTo>
                  <a:cubicBezTo>
                    <a:pt x="482" y="899"/>
                    <a:pt x="514" y="818"/>
                    <a:pt x="594" y="754"/>
                  </a:cubicBezTo>
                  <a:cubicBezTo>
                    <a:pt x="674" y="706"/>
                    <a:pt x="770" y="658"/>
                    <a:pt x="899" y="658"/>
                  </a:cubicBezTo>
                  <a:close/>
                  <a:moveTo>
                    <a:pt x="1011" y="1861"/>
                  </a:moveTo>
                  <a:cubicBezTo>
                    <a:pt x="1155" y="1909"/>
                    <a:pt x="1252" y="1958"/>
                    <a:pt x="1332" y="2022"/>
                  </a:cubicBezTo>
                  <a:cubicBezTo>
                    <a:pt x="1412" y="2086"/>
                    <a:pt x="1460" y="2182"/>
                    <a:pt x="1460" y="2278"/>
                  </a:cubicBezTo>
                  <a:cubicBezTo>
                    <a:pt x="1444" y="2407"/>
                    <a:pt x="1412" y="2503"/>
                    <a:pt x="1332" y="2567"/>
                  </a:cubicBezTo>
                  <a:cubicBezTo>
                    <a:pt x="1252" y="2647"/>
                    <a:pt x="1155" y="2663"/>
                    <a:pt x="1011" y="2663"/>
                  </a:cubicBezTo>
                  <a:lnTo>
                    <a:pt x="1011" y="1861"/>
                  </a:lnTo>
                  <a:close/>
                  <a:moveTo>
                    <a:pt x="883" y="0"/>
                  </a:moveTo>
                  <a:lnTo>
                    <a:pt x="883" y="321"/>
                  </a:lnTo>
                  <a:cubicBezTo>
                    <a:pt x="690" y="321"/>
                    <a:pt x="562" y="337"/>
                    <a:pt x="417" y="401"/>
                  </a:cubicBezTo>
                  <a:cubicBezTo>
                    <a:pt x="273" y="466"/>
                    <a:pt x="177" y="546"/>
                    <a:pt x="113" y="658"/>
                  </a:cubicBezTo>
                  <a:cubicBezTo>
                    <a:pt x="32" y="754"/>
                    <a:pt x="0" y="899"/>
                    <a:pt x="0" y="1027"/>
                  </a:cubicBezTo>
                  <a:cubicBezTo>
                    <a:pt x="0" y="1204"/>
                    <a:pt x="32" y="1316"/>
                    <a:pt x="113" y="1444"/>
                  </a:cubicBezTo>
                  <a:cubicBezTo>
                    <a:pt x="193" y="1540"/>
                    <a:pt x="289" y="1621"/>
                    <a:pt x="401" y="1669"/>
                  </a:cubicBezTo>
                  <a:cubicBezTo>
                    <a:pt x="498" y="1701"/>
                    <a:pt x="658" y="1765"/>
                    <a:pt x="851" y="1829"/>
                  </a:cubicBezTo>
                  <a:lnTo>
                    <a:pt x="851" y="2663"/>
                  </a:lnTo>
                  <a:cubicBezTo>
                    <a:pt x="738" y="2647"/>
                    <a:pt x="642" y="2599"/>
                    <a:pt x="578" y="2519"/>
                  </a:cubicBezTo>
                  <a:cubicBezTo>
                    <a:pt x="514" y="2439"/>
                    <a:pt x="450" y="2359"/>
                    <a:pt x="450" y="2262"/>
                  </a:cubicBezTo>
                  <a:lnTo>
                    <a:pt x="0" y="2262"/>
                  </a:lnTo>
                  <a:cubicBezTo>
                    <a:pt x="16" y="2471"/>
                    <a:pt x="97" y="2647"/>
                    <a:pt x="257" y="2792"/>
                  </a:cubicBezTo>
                  <a:cubicBezTo>
                    <a:pt x="417" y="2920"/>
                    <a:pt x="610" y="3000"/>
                    <a:pt x="851" y="3032"/>
                  </a:cubicBezTo>
                  <a:lnTo>
                    <a:pt x="851" y="3321"/>
                  </a:lnTo>
                  <a:lnTo>
                    <a:pt x="979" y="3321"/>
                  </a:lnTo>
                  <a:lnTo>
                    <a:pt x="979" y="3032"/>
                  </a:lnTo>
                  <a:cubicBezTo>
                    <a:pt x="1171" y="3032"/>
                    <a:pt x="1332" y="2984"/>
                    <a:pt x="1460" y="2920"/>
                  </a:cubicBezTo>
                  <a:cubicBezTo>
                    <a:pt x="1605" y="2872"/>
                    <a:pt x="1701" y="2760"/>
                    <a:pt x="1765" y="2663"/>
                  </a:cubicBezTo>
                  <a:cubicBezTo>
                    <a:pt x="1813" y="2551"/>
                    <a:pt x="1861" y="2423"/>
                    <a:pt x="1861" y="2311"/>
                  </a:cubicBezTo>
                  <a:cubicBezTo>
                    <a:pt x="1861" y="2150"/>
                    <a:pt x="1813" y="2006"/>
                    <a:pt x="1733" y="1909"/>
                  </a:cubicBezTo>
                  <a:cubicBezTo>
                    <a:pt x="1653" y="1797"/>
                    <a:pt x="1621" y="1701"/>
                    <a:pt x="1524" y="1669"/>
                  </a:cubicBezTo>
                  <a:cubicBezTo>
                    <a:pt x="1412" y="1621"/>
                    <a:pt x="1252" y="1556"/>
                    <a:pt x="1091" y="1508"/>
                  </a:cubicBezTo>
                  <a:lnTo>
                    <a:pt x="1011" y="1476"/>
                  </a:lnTo>
                  <a:lnTo>
                    <a:pt x="1011" y="658"/>
                  </a:lnTo>
                  <a:cubicBezTo>
                    <a:pt x="1123" y="674"/>
                    <a:pt x="1220" y="722"/>
                    <a:pt x="1284" y="786"/>
                  </a:cubicBezTo>
                  <a:cubicBezTo>
                    <a:pt x="1332" y="835"/>
                    <a:pt x="1380" y="915"/>
                    <a:pt x="1396" y="1027"/>
                  </a:cubicBezTo>
                  <a:lnTo>
                    <a:pt x="1861" y="1027"/>
                  </a:lnTo>
                  <a:cubicBezTo>
                    <a:pt x="1845" y="818"/>
                    <a:pt x="1765" y="658"/>
                    <a:pt x="1605" y="546"/>
                  </a:cubicBezTo>
                  <a:cubicBezTo>
                    <a:pt x="1460" y="417"/>
                    <a:pt x="1252" y="337"/>
                    <a:pt x="1011" y="321"/>
                  </a:cubicBezTo>
                  <a:lnTo>
                    <a:pt x="1011" y="0"/>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5"/>
            <p:cNvSpPr/>
            <p:nvPr/>
          </p:nvSpPr>
          <p:spPr>
            <a:xfrm>
              <a:off x="3904050" y="4663375"/>
              <a:ext cx="143600" cy="143600"/>
            </a:xfrm>
            <a:custGeom>
              <a:rect b="b" l="l" r="r" t="t"/>
              <a:pathLst>
                <a:path extrusionOk="0" h="5744" w="5744">
                  <a:moveTo>
                    <a:pt x="2872" y="401"/>
                  </a:moveTo>
                  <a:cubicBezTo>
                    <a:pt x="4236" y="401"/>
                    <a:pt x="5343" y="1508"/>
                    <a:pt x="5343" y="2872"/>
                  </a:cubicBezTo>
                  <a:cubicBezTo>
                    <a:pt x="5343" y="4236"/>
                    <a:pt x="4236" y="5343"/>
                    <a:pt x="2872" y="5343"/>
                  </a:cubicBezTo>
                  <a:cubicBezTo>
                    <a:pt x="1508" y="5343"/>
                    <a:pt x="401" y="4236"/>
                    <a:pt x="401" y="2872"/>
                  </a:cubicBezTo>
                  <a:cubicBezTo>
                    <a:pt x="401" y="1508"/>
                    <a:pt x="1508" y="401"/>
                    <a:pt x="2872" y="401"/>
                  </a:cubicBezTo>
                  <a:close/>
                  <a:moveTo>
                    <a:pt x="2872" y="0"/>
                  </a:moveTo>
                  <a:cubicBezTo>
                    <a:pt x="1284" y="0"/>
                    <a:pt x="0" y="1284"/>
                    <a:pt x="0" y="2872"/>
                  </a:cubicBezTo>
                  <a:cubicBezTo>
                    <a:pt x="0" y="4460"/>
                    <a:pt x="1284" y="5744"/>
                    <a:pt x="2872" y="5744"/>
                  </a:cubicBezTo>
                  <a:cubicBezTo>
                    <a:pt x="4460" y="5744"/>
                    <a:pt x="5744" y="4460"/>
                    <a:pt x="5744" y="2872"/>
                  </a:cubicBezTo>
                  <a:cubicBezTo>
                    <a:pt x="5744" y="1284"/>
                    <a:pt x="4460" y="0"/>
                    <a:pt x="287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5"/>
            <p:cNvSpPr/>
            <p:nvPr/>
          </p:nvSpPr>
          <p:spPr>
            <a:xfrm>
              <a:off x="3873550" y="4632475"/>
              <a:ext cx="204600" cy="204575"/>
            </a:xfrm>
            <a:custGeom>
              <a:rect b="b" l="l" r="r" t="t"/>
              <a:pathLst>
                <a:path extrusionOk="0" h="8183" w="8184">
                  <a:moveTo>
                    <a:pt x="4092" y="418"/>
                  </a:moveTo>
                  <a:cubicBezTo>
                    <a:pt x="6113" y="418"/>
                    <a:pt x="7782" y="2086"/>
                    <a:pt x="7782" y="4108"/>
                  </a:cubicBezTo>
                  <a:cubicBezTo>
                    <a:pt x="7782" y="6129"/>
                    <a:pt x="6113" y="7798"/>
                    <a:pt x="4092" y="7798"/>
                  </a:cubicBezTo>
                  <a:cubicBezTo>
                    <a:pt x="2038" y="7798"/>
                    <a:pt x="402" y="6129"/>
                    <a:pt x="402" y="4108"/>
                  </a:cubicBezTo>
                  <a:cubicBezTo>
                    <a:pt x="402" y="2070"/>
                    <a:pt x="2071" y="418"/>
                    <a:pt x="4092" y="418"/>
                  </a:cubicBezTo>
                  <a:close/>
                  <a:moveTo>
                    <a:pt x="4092" y="1"/>
                  </a:moveTo>
                  <a:cubicBezTo>
                    <a:pt x="1830" y="1"/>
                    <a:pt x="1" y="1846"/>
                    <a:pt x="1" y="4092"/>
                  </a:cubicBezTo>
                  <a:cubicBezTo>
                    <a:pt x="1" y="6338"/>
                    <a:pt x="1846" y="8183"/>
                    <a:pt x="4092" y="8183"/>
                  </a:cubicBezTo>
                  <a:cubicBezTo>
                    <a:pt x="6338" y="8183"/>
                    <a:pt x="8183" y="6338"/>
                    <a:pt x="8183" y="4092"/>
                  </a:cubicBezTo>
                  <a:cubicBezTo>
                    <a:pt x="8183" y="1846"/>
                    <a:pt x="6338" y="1"/>
                    <a:pt x="409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5"/>
            <p:cNvSpPr/>
            <p:nvPr/>
          </p:nvSpPr>
          <p:spPr>
            <a:xfrm>
              <a:off x="3719150" y="4577125"/>
              <a:ext cx="513400" cy="270775"/>
            </a:xfrm>
            <a:custGeom>
              <a:rect b="b" l="l" r="r" t="t"/>
              <a:pathLst>
                <a:path extrusionOk="0" h="10831" w="20536">
                  <a:moveTo>
                    <a:pt x="3450" y="1"/>
                  </a:moveTo>
                  <a:cubicBezTo>
                    <a:pt x="1540" y="1"/>
                    <a:pt x="0" y="1557"/>
                    <a:pt x="0" y="3450"/>
                  </a:cubicBezTo>
                  <a:lnTo>
                    <a:pt x="0" y="10830"/>
                  </a:lnTo>
                  <a:lnTo>
                    <a:pt x="401" y="10830"/>
                  </a:lnTo>
                  <a:lnTo>
                    <a:pt x="401" y="3450"/>
                  </a:lnTo>
                  <a:cubicBezTo>
                    <a:pt x="401" y="1766"/>
                    <a:pt x="1765" y="402"/>
                    <a:pt x="3450" y="402"/>
                  </a:cubicBezTo>
                  <a:lnTo>
                    <a:pt x="17086" y="402"/>
                  </a:lnTo>
                  <a:cubicBezTo>
                    <a:pt x="18771" y="402"/>
                    <a:pt x="20135" y="1766"/>
                    <a:pt x="20135" y="3450"/>
                  </a:cubicBezTo>
                  <a:lnTo>
                    <a:pt x="20135" y="10830"/>
                  </a:lnTo>
                  <a:lnTo>
                    <a:pt x="20536" y="10830"/>
                  </a:lnTo>
                  <a:lnTo>
                    <a:pt x="20536" y="3450"/>
                  </a:lnTo>
                  <a:cubicBezTo>
                    <a:pt x="20536" y="1557"/>
                    <a:pt x="18964" y="1"/>
                    <a:pt x="17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5"/>
            <p:cNvSpPr/>
            <p:nvPr/>
          </p:nvSpPr>
          <p:spPr>
            <a:xfrm>
              <a:off x="3366175" y="4153575"/>
              <a:ext cx="321700" cy="321300"/>
            </a:xfrm>
            <a:custGeom>
              <a:rect b="b" l="l" r="r" t="t"/>
              <a:pathLst>
                <a:path extrusionOk="0" h="12852" w="12868">
                  <a:moveTo>
                    <a:pt x="6434" y="418"/>
                  </a:moveTo>
                  <a:cubicBezTo>
                    <a:pt x="9771" y="418"/>
                    <a:pt x="12467" y="3129"/>
                    <a:pt x="12467" y="6466"/>
                  </a:cubicBezTo>
                  <a:cubicBezTo>
                    <a:pt x="12467" y="9787"/>
                    <a:pt x="9771" y="12451"/>
                    <a:pt x="6434" y="12451"/>
                  </a:cubicBezTo>
                  <a:cubicBezTo>
                    <a:pt x="5392" y="12451"/>
                    <a:pt x="4349" y="12178"/>
                    <a:pt x="3434" y="11648"/>
                  </a:cubicBezTo>
                  <a:cubicBezTo>
                    <a:pt x="3386" y="11632"/>
                    <a:pt x="3370" y="11632"/>
                    <a:pt x="3322" y="11632"/>
                  </a:cubicBezTo>
                  <a:cubicBezTo>
                    <a:pt x="3306" y="11632"/>
                    <a:pt x="3290" y="11632"/>
                    <a:pt x="3274" y="11648"/>
                  </a:cubicBezTo>
                  <a:lnTo>
                    <a:pt x="1156" y="12370"/>
                  </a:lnTo>
                  <a:lnTo>
                    <a:pt x="1605" y="10156"/>
                  </a:lnTo>
                  <a:cubicBezTo>
                    <a:pt x="1621" y="10092"/>
                    <a:pt x="1605" y="10028"/>
                    <a:pt x="1557" y="9996"/>
                  </a:cubicBezTo>
                  <a:cubicBezTo>
                    <a:pt x="803" y="8953"/>
                    <a:pt x="402" y="7718"/>
                    <a:pt x="402" y="6466"/>
                  </a:cubicBezTo>
                  <a:cubicBezTo>
                    <a:pt x="402" y="3129"/>
                    <a:pt x="3113" y="418"/>
                    <a:pt x="6434" y="418"/>
                  </a:cubicBezTo>
                  <a:close/>
                  <a:moveTo>
                    <a:pt x="6434" y="1"/>
                  </a:moveTo>
                  <a:cubicBezTo>
                    <a:pt x="2889" y="1"/>
                    <a:pt x="1" y="2889"/>
                    <a:pt x="1" y="6434"/>
                  </a:cubicBezTo>
                  <a:cubicBezTo>
                    <a:pt x="1" y="7782"/>
                    <a:pt x="402" y="9049"/>
                    <a:pt x="1172" y="10156"/>
                  </a:cubicBezTo>
                  <a:lnTo>
                    <a:pt x="707" y="12643"/>
                  </a:lnTo>
                  <a:cubicBezTo>
                    <a:pt x="675" y="12723"/>
                    <a:pt x="723" y="12771"/>
                    <a:pt x="755" y="12820"/>
                  </a:cubicBezTo>
                  <a:cubicBezTo>
                    <a:pt x="803" y="12852"/>
                    <a:pt x="835" y="12852"/>
                    <a:pt x="899" y="12852"/>
                  </a:cubicBezTo>
                  <a:cubicBezTo>
                    <a:pt x="915" y="12852"/>
                    <a:pt x="947" y="12852"/>
                    <a:pt x="964" y="12836"/>
                  </a:cubicBezTo>
                  <a:lnTo>
                    <a:pt x="3306" y="12033"/>
                  </a:lnTo>
                  <a:cubicBezTo>
                    <a:pt x="4268" y="12579"/>
                    <a:pt x="5327" y="12852"/>
                    <a:pt x="6434" y="12852"/>
                  </a:cubicBezTo>
                  <a:cubicBezTo>
                    <a:pt x="9980" y="12852"/>
                    <a:pt x="12868" y="9964"/>
                    <a:pt x="12868" y="6418"/>
                  </a:cubicBezTo>
                  <a:cubicBezTo>
                    <a:pt x="12852" y="2889"/>
                    <a:pt x="9980" y="1"/>
                    <a:pt x="643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5"/>
            <p:cNvSpPr/>
            <p:nvPr/>
          </p:nvSpPr>
          <p:spPr>
            <a:xfrm>
              <a:off x="3425150" y="4221525"/>
              <a:ext cx="202575" cy="186375"/>
            </a:xfrm>
            <a:custGeom>
              <a:rect b="b" l="l" r="r" t="t"/>
              <a:pathLst>
                <a:path extrusionOk="0" h="7455" w="8103">
                  <a:moveTo>
                    <a:pt x="1557" y="395"/>
                  </a:moveTo>
                  <a:cubicBezTo>
                    <a:pt x="1797" y="395"/>
                    <a:pt x="1909" y="443"/>
                    <a:pt x="1958" y="492"/>
                  </a:cubicBezTo>
                  <a:cubicBezTo>
                    <a:pt x="2054" y="668"/>
                    <a:pt x="2455" y="1631"/>
                    <a:pt x="2599" y="1968"/>
                  </a:cubicBezTo>
                  <a:cubicBezTo>
                    <a:pt x="2599" y="1968"/>
                    <a:pt x="2631" y="2112"/>
                    <a:pt x="2551" y="2240"/>
                  </a:cubicBezTo>
                  <a:cubicBezTo>
                    <a:pt x="2423" y="2433"/>
                    <a:pt x="2134" y="2738"/>
                    <a:pt x="2134" y="2738"/>
                  </a:cubicBezTo>
                  <a:lnTo>
                    <a:pt x="2102" y="2754"/>
                  </a:lnTo>
                  <a:cubicBezTo>
                    <a:pt x="2006" y="2882"/>
                    <a:pt x="1893" y="3171"/>
                    <a:pt x="2102" y="3460"/>
                  </a:cubicBezTo>
                  <a:cubicBezTo>
                    <a:pt x="2150" y="3508"/>
                    <a:pt x="2166" y="3540"/>
                    <a:pt x="2214" y="3604"/>
                  </a:cubicBezTo>
                  <a:cubicBezTo>
                    <a:pt x="2391" y="3861"/>
                    <a:pt x="2647" y="4246"/>
                    <a:pt x="3129" y="4711"/>
                  </a:cubicBezTo>
                  <a:cubicBezTo>
                    <a:pt x="3706" y="5289"/>
                    <a:pt x="4781" y="5690"/>
                    <a:pt x="4845" y="5706"/>
                  </a:cubicBezTo>
                  <a:cubicBezTo>
                    <a:pt x="4861" y="5706"/>
                    <a:pt x="4861" y="5706"/>
                    <a:pt x="4878" y="5722"/>
                  </a:cubicBezTo>
                  <a:cubicBezTo>
                    <a:pt x="4882" y="5722"/>
                    <a:pt x="4902" y="5724"/>
                    <a:pt x="4932" y="5724"/>
                  </a:cubicBezTo>
                  <a:cubicBezTo>
                    <a:pt x="5016" y="5724"/>
                    <a:pt x="5177" y="5707"/>
                    <a:pt x="5295" y="5577"/>
                  </a:cubicBezTo>
                  <a:cubicBezTo>
                    <a:pt x="5407" y="5481"/>
                    <a:pt x="5840" y="4920"/>
                    <a:pt x="5936" y="4807"/>
                  </a:cubicBezTo>
                  <a:cubicBezTo>
                    <a:pt x="5961" y="4783"/>
                    <a:pt x="6014" y="4749"/>
                    <a:pt x="6088" y="4749"/>
                  </a:cubicBezTo>
                  <a:cubicBezTo>
                    <a:pt x="6111" y="4749"/>
                    <a:pt x="6135" y="4752"/>
                    <a:pt x="6161" y="4759"/>
                  </a:cubicBezTo>
                  <a:cubicBezTo>
                    <a:pt x="6450" y="4887"/>
                    <a:pt x="7653" y="5481"/>
                    <a:pt x="7669" y="5513"/>
                  </a:cubicBezTo>
                  <a:cubicBezTo>
                    <a:pt x="7669" y="5513"/>
                    <a:pt x="7685" y="5529"/>
                    <a:pt x="7685" y="5577"/>
                  </a:cubicBezTo>
                  <a:cubicBezTo>
                    <a:pt x="7685" y="5802"/>
                    <a:pt x="7589" y="6267"/>
                    <a:pt x="7461" y="6363"/>
                  </a:cubicBezTo>
                  <a:cubicBezTo>
                    <a:pt x="7268" y="6572"/>
                    <a:pt x="6803" y="7037"/>
                    <a:pt x="6129" y="7037"/>
                  </a:cubicBezTo>
                  <a:cubicBezTo>
                    <a:pt x="5439" y="7037"/>
                    <a:pt x="3594" y="6428"/>
                    <a:pt x="2631" y="5465"/>
                  </a:cubicBezTo>
                  <a:cubicBezTo>
                    <a:pt x="1749" y="4583"/>
                    <a:pt x="802" y="3540"/>
                    <a:pt x="610" y="2641"/>
                  </a:cubicBezTo>
                  <a:cubicBezTo>
                    <a:pt x="385" y="1695"/>
                    <a:pt x="450" y="1374"/>
                    <a:pt x="642" y="1101"/>
                  </a:cubicBezTo>
                  <a:lnTo>
                    <a:pt x="642" y="1069"/>
                  </a:lnTo>
                  <a:cubicBezTo>
                    <a:pt x="819" y="764"/>
                    <a:pt x="1107" y="411"/>
                    <a:pt x="1252" y="411"/>
                  </a:cubicBezTo>
                  <a:cubicBezTo>
                    <a:pt x="1364" y="395"/>
                    <a:pt x="1476" y="395"/>
                    <a:pt x="1557" y="395"/>
                  </a:cubicBezTo>
                  <a:close/>
                  <a:moveTo>
                    <a:pt x="1586" y="1"/>
                  </a:moveTo>
                  <a:cubicBezTo>
                    <a:pt x="1480" y="1"/>
                    <a:pt x="1363" y="9"/>
                    <a:pt x="1236" y="26"/>
                  </a:cubicBezTo>
                  <a:cubicBezTo>
                    <a:pt x="802" y="90"/>
                    <a:pt x="401" y="748"/>
                    <a:pt x="321" y="893"/>
                  </a:cubicBezTo>
                  <a:cubicBezTo>
                    <a:pt x="32" y="1342"/>
                    <a:pt x="0" y="1791"/>
                    <a:pt x="225" y="2754"/>
                  </a:cubicBezTo>
                  <a:cubicBezTo>
                    <a:pt x="450" y="3764"/>
                    <a:pt x="1396" y="4807"/>
                    <a:pt x="2375" y="5770"/>
                  </a:cubicBezTo>
                  <a:cubicBezTo>
                    <a:pt x="3402" y="6781"/>
                    <a:pt x="5295" y="7454"/>
                    <a:pt x="6161" y="7454"/>
                  </a:cubicBezTo>
                  <a:cubicBezTo>
                    <a:pt x="7011" y="7454"/>
                    <a:pt x="7573" y="6893"/>
                    <a:pt x="7765" y="6684"/>
                  </a:cubicBezTo>
                  <a:lnTo>
                    <a:pt x="7781" y="6668"/>
                  </a:lnTo>
                  <a:cubicBezTo>
                    <a:pt x="8022" y="6428"/>
                    <a:pt x="8102" y="5802"/>
                    <a:pt x="8102" y="5609"/>
                  </a:cubicBezTo>
                  <a:cubicBezTo>
                    <a:pt x="8086" y="5321"/>
                    <a:pt x="7926" y="5192"/>
                    <a:pt x="7830" y="5144"/>
                  </a:cubicBezTo>
                  <a:cubicBezTo>
                    <a:pt x="7733" y="5080"/>
                    <a:pt x="6610" y="4551"/>
                    <a:pt x="6321" y="4406"/>
                  </a:cubicBezTo>
                  <a:cubicBezTo>
                    <a:pt x="6229" y="4362"/>
                    <a:pt x="6143" y="4345"/>
                    <a:pt x="6065" y="4345"/>
                  </a:cubicBezTo>
                  <a:cubicBezTo>
                    <a:pt x="5858" y="4345"/>
                    <a:pt x="5706" y="4469"/>
                    <a:pt x="5648" y="4551"/>
                  </a:cubicBezTo>
                  <a:cubicBezTo>
                    <a:pt x="5439" y="4807"/>
                    <a:pt x="5102" y="5224"/>
                    <a:pt x="5038" y="5289"/>
                  </a:cubicBezTo>
                  <a:cubicBezTo>
                    <a:pt x="5022" y="5305"/>
                    <a:pt x="5006" y="5305"/>
                    <a:pt x="4974" y="5305"/>
                  </a:cubicBezTo>
                  <a:cubicBezTo>
                    <a:pt x="4813" y="5240"/>
                    <a:pt x="3915" y="4887"/>
                    <a:pt x="3450" y="4406"/>
                  </a:cubicBezTo>
                  <a:cubicBezTo>
                    <a:pt x="3016" y="3957"/>
                    <a:pt x="2760" y="3588"/>
                    <a:pt x="2567" y="3347"/>
                  </a:cubicBezTo>
                  <a:cubicBezTo>
                    <a:pt x="2535" y="3283"/>
                    <a:pt x="2487" y="3235"/>
                    <a:pt x="2471" y="3203"/>
                  </a:cubicBezTo>
                  <a:cubicBezTo>
                    <a:pt x="2407" y="3107"/>
                    <a:pt x="2455" y="3026"/>
                    <a:pt x="2471" y="2994"/>
                  </a:cubicBezTo>
                  <a:cubicBezTo>
                    <a:pt x="2535" y="2946"/>
                    <a:pt x="2808" y="2657"/>
                    <a:pt x="2936" y="2465"/>
                  </a:cubicBezTo>
                  <a:cubicBezTo>
                    <a:pt x="3097" y="2224"/>
                    <a:pt x="3049" y="1952"/>
                    <a:pt x="3000" y="1839"/>
                  </a:cubicBezTo>
                  <a:cubicBezTo>
                    <a:pt x="2968" y="1775"/>
                    <a:pt x="2455" y="540"/>
                    <a:pt x="2327" y="315"/>
                  </a:cubicBezTo>
                  <a:cubicBezTo>
                    <a:pt x="2226" y="113"/>
                    <a:pt x="1976" y="1"/>
                    <a:pt x="15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5"/>
            <p:cNvSpPr/>
            <p:nvPr/>
          </p:nvSpPr>
          <p:spPr>
            <a:xfrm>
              <a:off x="4405800" y="4261475"/>
              <a:ext cx="416350" cy="383875"/>
            </a:xfrm>
            <a:custGeom>
              <a:rect b="b" l="l" r="r" t="t"/>
              <a:pathLst>
                <a:path extrusionOk="0" h="15355" w="16654">
                  <a:moveTo>
                    <a:pt x="10958" y="418"/>
                  </a:moveTo>
                  <a:cubicBezTo>
                    <a:pt x="13846" y="418"/>
                    <a:pt x="16204" y="2760"/>
                    <a:pt x="16204" y="5664"/>
                  </a:cubicBezTo>
                  <a:cubicBezTo>
                    <a:pt x="16253" y="8536"/>
                    <a:pt x="13910" y="10894"/>
                    <a:pt x="10990" y="10894"/>
                  </a:cubicBezTo>
                  <a:cubicBezTo>
                    <a:pt x="10429" y="10894"/>
                    <a:pt x="9867" y="10782"/>
                    <a:pt x="9338" y="10605"/>
                  </a:cubicBezTo>
                  <a:cubicBezTo>
                    <a:pt x="9306" y="10605"/>
                    <a:pt x="9290" y="10589"/>
                    <a:pt x="9258" y="10589"/>
                  </a:cubicBezTo>
                  <a:cubicBezTo>
                    <a:pt x="9177" y="10573"/>
                    <a:pt x="9113" y="10525"/>
                    <a:pt x="9033" y="10509"/>
                  </a:cubicBezTo>
                  <a:cubicBezTo>
                    <a:pt x="8985" y="10493"/>
                    <a:pt x="8969" y="10493"/>
                    <a:pt x="8937" y="10461"/>
                  </a:cubicBezTo>
                  <a:cubicBezTo>
                    <a:pt x="8873" y="10445"/>
                    <a:pt x="8808" y="10413"/>
                    <a:pt x="8728" y="10381"/>
                  </a:cubicBezTo>
                  <a:cubicBezTo>
                    <a:pt x="8696" y="10365"/>
                    <a:pt x="8664" y="10365"/>
                    <a:pt x="8632" y="10349"/>
                  </a:cubicBezTo>
                  <a:cubicBezTo>
                    <a:pt x="8536" y="10300"/>
                    <a:pt x="8455" y="10252"/>
                    <a:pt x="8343" y="10204"/>
                  </a:cubicBezTo>
                  <a:cubicBezTo>
                    <a:pt x="8327" y="10188"/>
                    <a:pt x="8311" y="10188"/>
                    <a:pt x="8263" y="10188"/>
                  </a:cubicBezTo>
                  <a:lnTo>
                    <a:pt x="8231" y="10188"/>
                  </a:lnTo>
                  <a:cubicBezTo>
                    <a:pt x="8215" y="10188"/>
                    <a:pt x="8183" y="10188"/>
                    <a:pt x="8167" y="10204"/>
                  </a:cubicBezTo>
                  <a:lnTo>
                    <a:pt x="6386" y="10830"/>
                  </a:lnTo>
                  <a:lnTo>
                    <a:pt x="6739" y="8921"/>
                  </a:lnTo>
                  <a:cubicBezTo>
                    <a:pt x="6771" y="8857"/>
                    <a:pt x="6739" y="8792"/>
                    <a:pt x="6707" y="8760"/>
                  </a:cubicBezTo>
                  <a:cubicBezTo>
                    <a:pt x="6627" y="8664"/>
                    <a:pt x="6562" y="8568"/>
                    <a:pt x="6482" y="8439"/>
                  </a:cubicBezTo>
                  <a:cubicBezTo>
                    <a:pt x="6466" y="8391"/>
                    <a:pt x="6418" y="8343"/>
                    <a:pt x="6402" y="8295"/>
                  </a:cubicBezTo>
                  <a:cubicBezTo>
                    <a:pt x="6370" y="8247"/>
                    <a:pt x="6338" y="8183"/>
                    <a:pt x="6306" y="8119"/>
                  </a:cubicBezTo>
                  <a:cubicBezTo>
                    <a:pt x="6258" y="8054"/>
                    <a:pt x="6241" y="7990"/>
                    <a:pt x="6209" y="7942"/>
                  </a:cubicBezTo>
                  <a:cubicBezTo>
                    <a:pt x="6177" y="7894"/>
                    <a:pt x="6161" y="7846"/>
                    <a:pt x="6145" y="7798"/>
                  </a:cubicBezTo>
                  <a:cubicBezTo>
                    <a:pt x="6097" y="7717"/>
                    <a:pt x="6081" y="7653"/>
                    <a:pt x="6049" y="7573"/>
                  </a:cubicBezTo>
                  <a:cubicBezTo>
                    <a:pt x="6017" y="7541"/>
                    <a:pt x="6017" y="7493"/>
                    <a:pt x="6001" y="7461"/>
                  </a:cubicBezTo>
                  <a:cubicBezTo>
                    <a:pt x="5985" y="7381"/>
                    <a:pt x="5937" y="7300"/>
                    <a:pt x="5921" y="7220"/>
                  </a:cubicBezTo>
                  <a:cubicBezTo>
                    <a:pt x="5921" y="7188"/>
                    <a:pt x="5905" y="7156"/>
                    <a:pt x="5905" y="7140"/>
                  </a:cubicBezTo>
                  <a:cubicBezTo>
                    <a:pt x="5824" y="6835"/>
                    <a:pt x="5744" y="6514"/>
                    <a:pt x="5728" y="6177"/>
                  </a:cubicBezTo>
                  <a:cubicBezTo>
                    <a:pt x="5696" y="6017"/>
                    <a:pt x="5696" y="5824"/>
                    <a:pt x="5696" y="5664"/>
                  </a:cubicBezTo>
                  <a:cubicBezTo>
                    <a:pt x="5696" y="2776"/>
                    <a:pt x="8054" y="418"/>
                    <a:pt x="10958" y="418"/>
                  </a:cubicBezTo>
                  <a:close/>
                  <a:moveTo>
                    <a:pt x="4733" y="6258"/>
                  </a:moveTo>
                  <a:cubicBezTo>
                    <a:pt x="4958" y="6258"/>
                    <a:pt x="5167" y="6274"/>
                    <a:pt x="5375" y="6290"/>
                  </a:cubicBezTo>
                  <a:lnTo>
                    <a:pt x="5375" y="6354"/>
                  </a:lnTo>
                  <a:cubicBezTo>
                    <a:pt x="5407" y="6434"/>
                    <a:pt x="5407" y="6514"/>
                    <a:pt x="5423" y="6594"/>
                  </a:cubicBezTo>
                  <a:cubicBezTo>
                    <a:pt x="5423" y="6643"/>
                    <a:pt x="5439" y="6675"/>
                    <a:pt x="5439" y="6723"/>
                  </a:cubicBezTo>
                  <a:cubicBezTo>
                    <a:pt x="5455" y="6803"/>
                    <a:pt x="5487" y="6899"/>
                    <a:pt x="5503" y="6979"/>
                  </a:cubicBezTo>
                  <a:cubicBezTo>
                    <a:pt x="5536" y="7172"/>
                    <a:pt x="5600" y="7365"/>
                    <a:pt x="5680" y="7557"/>
                  </a:cubicBezTo>
                  <a:cubicBezTo>
                    <a:pt x="5696" y="7605"/>
                    <a:pt x="5696" y="7621"/>
                    <a:pt x="5728" y="7653"/>
                  </a:cubicBezTo>
                  <a:cubicBezTo>
                    <a:pt x="5744" y="7734"/>
                    <a:pt x="5776" y="7798"/>
                    <a:pt x="5808" y="7878"/>
                  </a:cubicBezTo>
                  <a:cubicBezTo>
                    <a:pt x="5824" y="7942"/>
                    <a:pt x="5840" y="7974"/>
                    <a:pt x="5856" y="8038"/>
                  </a:cubicBezTo>
                  <a:cubicBezTo>
                    <a:pt x="5889" y="8103"/>
                    <a:pt x="5921" y="8167"/>
                    <a:pt x="5969" y="8215"/>
                  </a:cubicBezTo>
                  <a:cubicBezTo>
                    <a:pt x="6001" y="8279"/>
                    <a:pt x="6017" y="8343"/>
                    <a:pt x="6065" y="8423"/>
                  </a:cubicBezTo>
                  <a:cubicBezTo>
                    <a:pt x="6081" y="8455"/>
                    <a:pt x="6129" y="8520"/>
                    <a:pt x="6145" y="8568"/>
                  </a:cubicBezTo>
                  <a:cubicBezTo>
                    <a:pt x="6209" y="8664"/>
                    <a:pt x="6290" y="8776"/>
                    <a:pt x="6338" y="8889"/>
                  </a:cubicBezTo>
                  <a:lnTo>
                    <a:pt x="6338" y="8905"/>
                  </a:lnTo>
                  <a:lnTo>
                    <a:pt x="6049" y="10461"/>
                  </a:lnTo>
                  <a:cubicBezTo>
                    <a:pt x="6001" y="10413"/>
                    <a:pt x="5921" y="10349"/>
                    <a:pt x="5840" y="10349"/>
                  </a:cubicBezTo>
                  <a:cubicBezTo>
                    <a:pt x="5696" y="10349"/>
                    <a:pt x="5584" y="10461"/>
                    <a:pt x="5584" y="10605"/>
                  </a:cubicBezTo>
                  <a:cubicBezTo>
                    <a:pt x="5584" y="10750"/>
                    <a:pt x="5696" y="10862"/>
                    <a:pt x="5840" y="10862"/>
                  </a:cubicBezTo>
                  <a:cubicBezTo>
                    <a:pt x="5905" y="10862"/>
                    <a:pt x="5937" y="10846"/>
                    <a:pt x="5985" y="10830"/>
                  </a:cubicBezTo>
                  <a:lnTo>
                    <a:pt x="5985" y="10830"/>
                  </a:lnTo>
                  <a:lnTo>
                    <a:pt x="5937" y="11071"/>
                  </a:lnTo>
                  <a:cubicBezTo>
                    <a:pt x="5921" y="11151"/>
                    <a:pt x="5969" y="11199"/>
                    <a:pt x="6001" y="11247"/>
                  </a:cubicBezTo>
                  <a:cubicBezTo>
                    <a:pt x="6017" y="11263"/>
                    <a:pt x="6049" y="11263"/>
                    <a:pt x="6065" y="11279"/>
                  </a:cubicBezTo>
                  <a:lnTo>
                    <a:pt x="6145" y="11279"/>
                  </a:lnTo>
                  <a:cubicBezTo>
                    <a:pt x="6161" y="11279"/>
                    <a:pt x="6177" y="11279"/>
                    <a:pt x="6193" y="11263"/>
                  </a:cubicBezTo>
                  <a:lnTo>
                    <a:pt x="8247" y="10557"/>
                  </a:lnTo>
                  <a:lnTo>
                    <a:pt x="8600" y="10750"/>
                  </a:lnTo>
                  <a:cubicBezTo>
                    <a:pt x="8648" y="10766"/>
                    <a:pt x="8664" y="10766"/>
                    <a:pt x="8712" y="10782"/>
                  </a:cubicBezTo>
                  <a:cubicBezTo>
                    <a:pt x="8808" y="10830"/>
                    <a:pt x="8889" y="10862"/>
                    <a:pt x="8985" y="10910"/>
                  </a:cubicBezTo>
                  <a:cubicBezTo>
                    <a:pt x="9001" y="10910"/>
                    <a:pt x="9033" y="10926"/>
                    <a:pt x="9049" y="10926"/>
                  </a:cubicBezTo>
                  <a:cubicBezTo>
                    <a:pt x="9017" y="11744"/>
                    <a:pt x="8728" y="12498"/>
                    <a:pt x="8247" y="13140"/>
                  </a:cubicBezTo>
                  <a:cubicBezTo>
                    <a:pt x="8215" y="13172"/>
                    <a:pt x="8215" y="13236"/>
                    <a:pt x="8215" y="13301"/>
                  </a:cubicBezTo>
                  <a:lnTo>
                    <a:pt x="8504" y="14825"/>
                  </a:lnTo>
                  <a:lnTo>
                    <a:pt x="7060" y="14311"/>
                  </a:lnTo>
                  <a:cubicBezTo>
                    <a:pt x="7042" y="14305"/>
                    <a:pt x="7022" y="14302"/>
                    <a:pt x="7002" y="14302"/>
                  </a:cubicBezTo>
                  <a:cubicBezTo>
                    <a:pt x="6967" y="14302"/>
                    <a:pt x="6930" y="14313"/>
                    <a:pt x="6899" y="14343"/>
                  </a:cubicBezTo>
                  <a:cubicBezTo>
                    <a:pt x="6241" y="14712"/>
                    <a:pt x="5503" y="14921"/>
                    <a:pt x="4733" y="14921"/>
                  </a:cubicBezTo>
                  <a:cubicBezTo>
                    <a:pt x="2359" y="14921"/>
                    <a:pt x="402" y="12980"/>
                    <a:pt x="402" y="10589"/>
                  </a:cubicBezTo>
                  <a:cubicBezTo>
                    <a:pt x="402" y="8199"/>
                    <a:pt x="2359" y="6258"/>
                    <a:pt x="4733" y="6258"/>
                  </a:cubicBezTo>
                  <a:close/>
                  <a:moveTo>
                    <a:pt x="10990" y="1"/>
                  </a:moveTo>
                  <a:cubicBezTo>
                    <a:pt x="7894" y="1"/>
                    <a:pt x="5343" y="2519"/>
                    <a:pt x="5343" y="5648"/>
                  </a:cubicBezTo>
                  <a:cubicBezTo>
                    <a:pt x="5343" y="5728"/>
                    <a:pt x="5343" y="5840"/>
                    <a:pt x="5359" y="5921"/>
                  </a:cubicBezTo>
                  <a:cubicBezTo>
                    <a:pt x="5167" y="5889"/>
                    <a:pt x="4958" y="5872"/>
                    <a:pt x="4733" y="5872"/>
                  </a:cubicBezTo>
                  <a:cubicBezTo>
                    <a:pt x="2134" y="5872"/>
                    <a:pt x="1" y="8006"/>
                    <a:pt x="1" y="10605"/>
                  </a:cubicBezTo>
                  <a:cubicBezTo>
                    <a:pt x="1" y="13220"/>
                    <a:pt x="2134" y="15338"/>
                    <a:pt x="4733" y="15338"/>
                  </a:cubicBezTo>
                  <a:cubicBezTo>
                    <a:pt x="5536" y="15338"/>
                    <a:pt x="6322" y="15146"/>
                    <a:pt x="7028" y="14761"/>
                  </a:cubicBezTo>
                  <a:lnTo>
                    <a:pt x="8712" y="15338"/>
                  </a:lnTo>
                  <a:cubicBezTo>
                    <a:pt x="8728" y="15338"/>
                    <a:pt x="8744" y="15354"/>
                    <a:pt x="8760" y="15354"/>
                  </a:cubicBezTo>
                  <a:cubicBezTo>
                    <a:pt x="8808" y="15354"/>
                    <a:pt x="8873" y="15338"/>
                    <a:pt x="8905" y="15322"/>
                  </a:cubicBezTo>
                  <a:cubicBezTo>
                    <a:pt x="8969" y="15274"/>
                    <a:pt x="8985" y="15194"/>
                    <a:pt x="8969" y="15146"/>
                  </a:cubicBezTo>
                  <a:lnTo>
                    <a:pt x="8632" y="13349"/>
                  </a:lnTo>
                  <a:cubicBezTo>
                    <a:pt x="9081" y="12691"/>
                    <a:pt x="9370" y="11937"/>
                    <a:pt x="9450" y="11103"/>
                  </a:cubicBezTo>
                  <a:cubicBezTo>
                    <a:pt x="9948" y="11247"/>
                    <a:pt x="10477" y="11327"/>
                    <a:pt x="10990" y="11327"/>
                  </a:cubicBezTo>
                  <a:cubicBezTo>
                    <a:pt x="14103" y="11327"/>
                    <a:pt x="16654" y="8808"/>
                    <a:pt x="16654" y="5680"/>
                  </a:cubicBezTo>
                  <a:cubicBezTo>
                    <a:pt x="16654" y="2551"/>
                    <a:pt x="14119" y="1"/>
                    <a:pt x="10990"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5"/>
            <p:cNvSpPr/>
            <p:nvPr/>
          </p:nvSpPr>
          <p:spPr>
            <a:xfrm>
              <a:off x="4609550" y="4436350"/>
              <a:ext cx="142425" cy="10050"/>
            </a:xfrm>
            <a:custGeom>
              <a:rect b="b" l="l" r="r" t="t"/>
              <a:pathLst>
                <a:path extrusionOk="0" h="402" w="5697">
                  <a:moveTo>
                    <a:pt x="193" y="1"/>
                  </a:moveTo>
                  <a:cubicBezTo>
                    <a:pt x="81" y="1"/>
                    <a:pt x="1" y="81"/>
                    <a:pt x="1" y="209"/>
                  </a:cubicBezTo>
                  <a:cubicBezTo>
                    <a:pt x="1" y="321"/>
                    <a:pt x="81" y="402"/>
                    <a:pt x="193" y="402"/>
                  </a:cubicBezTo>
                  <a:lnTo>
                    <a:pt x="5487" y="402"/>
                  </a:lnTo>
                  <a:cubicBezTo>
                    <a:pt x="5616" y="402"/>
                    <a:pt x="5696" y="321"/>
                    <a:pt x="5696" y="209"/>
                  </a:cubicBezTo>
                  <a:cubicBezTo>
                    <a:pt x="5696" y="81"/>
                    <a:pt x="5616" y="1"/>
                    <a:pt x="548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5"/>
            <p:cNvSpPr/>
            <p:nvPr/>
          </p:nvSpPr>
          <p:spPr>
            <a:xfrm>
              <a:off x="4609550" y="4397450"/>
              <a:ext cx="142425" cy="10050"/>
            </a:xfrm>
            <a:custGeom>
              <a:rect b="b" l="l" r="r" t="t"/>
              <a:pathLst>
                <a:path extrusionOk="0" h="402" w="5697">
                  <a:moveTo>
                    <a:pt x="193" y="0"/>
                  </a:moveTo>
                  <a:cubicBezTo>
                    <a:pt x="81" y="0"/>
                    <a:pt x="1" y="81"/>
                    <a:pt x="1" y="193"/>
                  </a:cubicBezTo>
                  <a:cubicBezTo>
                    <a:pt x="1" y="321"/>
                    <a:pt x="81" y="401"/>
                    <a:pt x="193" y="401"/>
                  </a:cubicBezTo>
                  <a:lnTo>
                    <a:pt x="5487" y="401"/>
                  </a:lnTo>
                  <a:cubicBezTo>
                    <a:pt x="5616" y="401"/>
                    <a:pt x="5696" y="321"/>
                    <a:pt x="5696" y="193"/>
                  </a:cubicBezTo>
                  <a:cubicBezTo>
                    <a:pt x="5696" y="81"/>
                    <a:pt x="5616" y="0"/>
                    <a:pt x="548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5"/>
            <p:cNvSpPr/>
            <p:nvPr/>
          </p:nvSpPr>
          <p:spPr>
            <a:xfrm>
              <a:off x="4609550" y="4358550"/>
              <a:ext cx="142425" cy="10050"/>
            </a:xfrm>
            <a:custGeom>
              <a:rect b="b" l="l" r="r" t="t"/>
              <a:pathLst>
                <a:path extrusionOk="0" h="402" w="5697">
                  <a:moveTo>
                    <a:pt x="193" y="0"/>
                  </a:moveTo>
                  <a:cubicBezTo>
                    <a:pt x="81" y="0"/>
                    <a:pt x="1" y="80"/>
                    <a:pt x="1" y="209"/>
                  </a:cubicBezTo>
                  <a:cubicBezTo>
                    <a:pt x="1" y="321"/>
                    <a:pt x="81" y="401"/>
                    <a:pt x="193" y="401"/>
                  </a:cubicBezTo>
                  <a:lnTo>
                    <a:pt x="5487" y="401"/>
                  </a:lnTo>
                  <a:cubicBezTo>
                    <a:pt x="5616" y="401"/>
                    <a:pt x="5696" y="321"/>
                    <a:pt x="5696" y="209"/>
                  </a:cubicBezTo>
                  <a:cubicBezTo>
                    <a:pt x="5696" y="80"/>
                    <a:pt x="5616" y="0"/>
                    <a:pt x="548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5"/>
            <p:cNvSpPr/>
            <p:nvPr/>
          </p:nvSpPr>
          <p:spPr>
            <a:xfrm>
              <a:off x="4486825" y="4520175"/>
              <a:ext cx="12850" cy="12850"/>
            </a:xfrm>
            <a:custGeom>
              <a:rect b="b" l="l" r="r" t="t"/>
              <a:pathLst>
                <a:path extrusionOk="0" h="514" w="514">
                  <a:moveTo>
                    <a:pt x="257" y="1"/>
                  </a:moveTo>
                  <a:cubicBezTo>
                    <a:pt x="113" y="1"/>
                    <a:pt x="0" y="113"/>
                    <a:pt x="0" y="257"/>
                  </a:cubicBezTo>
                  <a:cubicBezTo>
                    <a:pt x="0" y="402"/>
                    <a:pt x="113" y="514"/>
                    <a:pt x="257" y="514"/>
                  </a:cubicBezTo>
                  <a:cubicBezTo>
                    <a:pt x="401" y="514"/>
                    <a:pt x="514" y="402"/>
                    <a:pt x="514" y="257"/>
                  </a:cubicBezTo>
                  <a:cubicBezTo>
                    <a:pt x="514" y="113"/>
                    <a:pt x="401" y="1"/>
                    <a:pt x="25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5"/>
            <p:cNvSpPr/>
            <p:nvPr/>
          </p:nvSpPr>
          <p:spPr>
            <a:xfrm>
              <a:off x="4517700" y="4519775"/>
              <a:ext cx="13275" cy="12850"/>
            </a:xfrm>
            <a:custGeom>
              <a:rect b="b" l="l" r="r" t="t"/>
              <a:pathLst>
                <a:path extrusionOk="0" h="514" w="531">
                  <a:moveTo>
                    <a:pt x="257" y="1"/>
                  </a:moveTo>
                  <a:cubicBezTo>
                    <a:pt x="129" y="1"/>
                    <a:pt x="1" y="113"/>
                    <a:pt x="1" y="257"/>
                  </a:cubicBezTo>
                  <a:cubicBezTo>
                    <a:pt x="1" y="402"/>
                    <a:pt x="129" y="514"/>
                    <a:pt x="257" y="514"/>
                  </a:cubicBezTo>
                  <a:cubicBezTo>
                    <a:pt x="402" y="514"/>
                    <a:pt x="530" y="402"/>
                    <a:pt x="530" y="257"/>
                  </a:cubicBezTo>
                  <a:cubicBezTo>
                    <a:pt x="530" y="113"/>
                    <a:pt x="418" y="1"/>
                    <a:pt x="25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5"/>
            <p:cNvSpPr/>
            <p:nvPr/>
          </p:nvSpPr>
          <p:spPr>
            <a:xfrm>
              <a:off x="234900" y="891950"/>
              <a:ext cx="112725" cy="145625"/>
            </a:xfrm>
            <a:custGeom>
              <a:rect b="b" l="l" r="r" t="t"/>
              <a:pathLst>
                <a:path extrusionOk="0" h="5825" w="4509">
                  <a:moveTo>
                    <a:pt x="466" y="1"/>
                  </a:moveTo>
                  <a:cubicBezTo>
                    <a:pt x="305" y="1"/>
                    <a:pt x="161" y="17"/>
                    <a:pt x="17" y="33"/>
                  </a:cubicBezTo>
                  <a:lnTo>
                    <a:pt x="17" y="434"/>
                  </a:lnTo>
                  <a:cubicBezTo>
                    <a:pt x="145" y="402"/>
                    <a:pt x="305" y="370"/>
                    <a:pt x="466" y="370"/>
                  </a:cubicBezTo>
                  <a:cubicBezTo>
                    <a:pt x="1653" y="370"/>
                    <a:pt x="2600" y="1332"/>
                    <a:pt x="2600" y="2503"/>
                  </a:cubicBezTo>
                  <a:cubicBezTo>
                    <a:pt x="2600" y="2600"/>
                    <a:pt x="2680" y="2696"/>
                    <a:pt x="2792" y="2696"/>
                  </a:cubicBezTo>
                  <a:cubicBezTo>
                    <a:pt x="3514" y="2744"/>
                    <a:pt x="4092" y="3322"/>
                    <a:pt x="4092" y="4060"/>
                  </a:cubicBezTo>
                  <a:cubicBezTo>
                    <a:pt x="4092" y="4814"/>
                    <a:pt x="3498" y="5423"/>
                    <a:pt x="2728" y="5423"/>
                  </a:cubicBezTo>
                  <a:lnTo>
                    <a:pt x="1" y="5423"/>
                  </a:lnTo>
                  <a:lnTo>
                    <a:pt x="1" y="5824"/>
                  </a:lnTo>
                  <a:lnTo>
                    <a:pt x="2744" y="5824"/>
                  </a:lnTo>
                  <a:cubicBezTo>
                    <a:pt x="2754" y="5825"/>
                    <a:pt x="2764" y="5825"/>
                    <a:pt x="2774" y="5825"/>
                  </a:cubicBezTo>
                  <a:cubicBezTo>
                    <a:pt x="3723" y="5825"/>
                    <a:pt x="4509" y="5060"/>
                    <a:pt x="4509" y="4092"/>
                  </a:cubicBezTo>
                  <a:cubicBezTo>
                    <a:pt x="4509" y="3209"/>
                    <a:pt x="3867" y="2455"/>
                    <a:pt x="3001" y="2343"/>
                  </a:cubicBezTo>
                  <a:cubicBezTo>
                    <a:pt x="2905" y="1043"/>
                    <a:pt x="1798" y="1"/>
                    <a:pt x="46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5"/>
            <p:cNvSpPr/>
            <p:nvPr/>
          </p:nvSpPr>
          <p:spPr>
            <a:xfrm>
              <a:off x="1391625" y="858675"/>
              <a:ext cx="50975" cy="4425"/>
            </a:xfrm>
            <a:custGeom>
              <a:rect b="b" l="l" r="r" t="t"/>
              <a:pathLst>
                <a:path extrusionOk="0" h="177" w="2039">
                  <a:moveTo>
                    <a:pt x="1" y="0"/>
                  </a:moveTo>
                  <a:cubicBezTo>
                    <a:pt x="322" y="128"/>
                    <a:pt x="675" y="176"/>
                    <a:pt x="1012" y="176"/>
                  </a:cubicBezTo>
                  <a:cubicBezTo>
                    <a:pt x="1349" y="176"/>
                    <a:pt x="1718" y="128"/>
                    <a:pt x="2039"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5"/>
            <p:cNvSpPr/>
            <p:nvPr/>
          </p:nvSpPr>
          <p:spPr>
            <a:xfrm>
              <a:off x="1271300" y="889950"/>
              <a:ext cx="291625" cy="150425"/>
            </a:xfrm>
            <a:custGeom>
              <a:rect b="b" l="l" r="r" t="t"/>
              <a:pathLst>
                <a:path extrusionOk="0" h="6017" w="11665">
                  <a:moveTo>
                    <a:pt x="5841" y="385"/>
                  </a:moveTo>
                  <a:cubicBezTo>
                    <a:pt x="8777" y="385"/>
                    <a:pt x="11151" y="2712"/>
                    <a:pt x="11263" y="5616"/>
                  </a:cubicBezTo>
                  <a:lnTo>
                    <a:pt x="434" y="5616"/>
                  </a:lnTo>
                  <a:cubicBezTo>
                    <a:pt x="530" y="2728"/>
                    <a:pt x="2921" y="385"/>
                    <a:pt x="5841" y="385"/>
                  </a:cubicBezTo>
                  <a:close/>
                  <a:moveTo>
                    <a:pt x="5841" y="0"/>
                  </a:moveTo>
                  <a:cubicBezTo>
                    <a:pt x="2632" y="0"/>
                    <a:pt x="33" y="2599"/>
                    <a:pt x="33" y="5808"/>
                  </a:cubicBezTo>
                  <a:cubicBezTo>
                    <a:pt x="1" y="5920"/>
                    <a:pt x="113" y="6017"/>
                    <a:pt x="210" y="6017"/>
                  </a:cubicBezTo>
                  <a:lnTo>
                    <a:pt x="11456" y="6017"/>
                  </a:lnTo>
                  <a:cubicBezTo>
                    <a:pt x="11584" y="6017"/>
                    <a:pt x="11665" y="5936"/>
                    <a:pt x="11665" y="5808"/>
                  </a:cubicBezTo>
                  <a:cubicBezTo>
                    <a:pt x="11665" y="2599"/>
                    <a:pt x="9049" y="0"/>
                    <a:pt x="5841"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5"/>
            <p:cNvSpPr/>
            <p:nvPr/>
          </p:nvSpPr>
          <p:spPr>
            <a:xfrm>
              <a:off x="2136850" y="1265775"/>
              <a:ext cx="130375" cy="130375"/>
            </a:xfrm>
            <a:custGeom>
              <a:rect b="b" l="l" r="r" t="t"/>
              <a:pathLst>
                <a:path extrusionOk="0" h="5215" w="5215">
                  <a:moveTo>
                    <a:pt x="2632" y="1187"/>
                  </a:moveTo>
                  <a:cubicBezTo>
                    <a:pt x="2889" y="1829"/>
                    <a:pt x="3402" y="2326"/>
                    <a:pt x="4028" y="2583"/>
                  </a:cubicBezTo>
                  <a:cubicBezTo>
                    <a:pt x="3386" y="2856"/>
                    <a:pt x="2889" y="3369"/>
                    <a:pt x="2632" y="3995"/>
                  </a:cubicBezTo>
                  <a:cubicBezTo>
                    <a:pt x="2359" y="3353"/>
                    <a:pt x="1846" y="2856"/>
                    <a:pt x="1220" y="2583"/>
                  </a:cubicBezTo>
                  <a:cubicBezTo>
                    <a:pt x="1846" y="2326"/>
                    <a:pt x="2359" y="1829"/>
                    <a:pt x="2632" y="1187"/>
                  </a:cubicBezTo>
                  <a:close/>
                  <a:moveTo>
                    <a:pt x="2600" y="0"/>
                  </a:moveTo>
                  <a:cubicBezTo>
                    <a:pt x="2487" y="0"/>
                    <a:pt x="2407" y="80"/>
                    <a:pt x="2407" y="209"/>
                  </a:cubicBezTo>
                  <a:cubicBezTo>
                    <a:pt x="2407" y="1428"/>
                    <a:pt x="1397" y="2407"/>
                    <a:pt x="193" y="2407"/>
                  </a:cubicBezTo>
                  <a:cubicBezTo>
                    <a:pt x="97" y="2407"/>
                    <a:pt x="1" y="2487"/>
                    <a:pt x="1" y="2615"/>
                  </a:cubicBezTo>
                  <a:cubicBezTo>
                    <a:pt x="1" y="2727"/>
                    <a:pt x="81" y="2808"/>
                    <a:pt x="193" y="2808"/>
                  </a:cubicBezTo>
                  <a:cubicBezTo>
                    <a:pt x="1429" y="2808"/>
                    <a:pt x="2407" y="3818"/>
                    <a:pt x="2407" y="5022"/>
                  </a:cubicBezTo>
                  <a:cubicBezTo>
                    <a:pt x="2407" y="5134"/>
                    <a:pt x="2487" y="5214"/>
                    <a:pt x="2600" y="5214"/>
                  </a:cubicBezTo>
                  <a:cubicBezTo>
                    <a:pt x="2728" y="5214"/>
                    <a:pt x="2808" y="5134"/>
                    <a:pt x="2808" y="5022"/>
                  </a:cubicBezTo>
                  <a:cubicBezTo>
                    <a:pt x="2808" y="3786"/>
                    <a:pt x="3803" y="2808"/>
                    <a:pt x="5006" y="2808"/>
                  </a:cubicBezTo>
                  <a:cubicBezTo>
                    <a:pt x="5135" y="2808"/>
                    <a:pt x="5215" y="2727"/>
                    <a:pt x="5215" y="2615"/>
                  </a:cubicBezTo>
                  <a:cubicBezTo>
                    <a:pt x="5215" y="2487"/>
                    <a:pt x="5135" y="2407"/>
                    <a:pt x="5006" y="2407"/>
                  </a:cubicBezTo>
                  <a:cubicBezTo>
                    <a:pt x="3787" y="2407"/>
                    <a:pt x="2808" y="1412"/>
                    <a:pt x="2808" y="209"/>
                  </a:cubicBezTo>
                  <a:cubicBezTo>
                    <a:pt x="2808" y="80"/>
                    <a:pt x="2728" y="0"/>
                    <a:pt x="2600"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5"/>
            <p:cNvSpPr/>
            <p:nvPr/>
          </p:nvSpPr>
          <p:spPr>
            <a:xfrm>
              <a:off x="783200" y="1174725"/>
              <a:ext cx="130375" cy="130375"/>
            </a:xfrm>
            <a:custGeom>
              <a:rect b="b" l="l" r="r" t="t"/>
              <a:pathLst>
                <a:path extrusionOk="0" h="5215" w="5215">
                  <a:moveTo>
                    <a:pt x="2599" y="1203"/>
                  </a:moveTo>
                  <a:cubicBezTo>
                    <a:pt x="2872" y="1845"/>
                    <a:pt x="3385" y="2343"/>
                    <a:pt x="4011" y="2599"/>
                  </a:cubicBezTo>
                  <a:cubicBezTo>
                    <a:pt x="3369" y="2856"/>
                    <a:pt x="2872" y="3369"/>
                    <a:pt x="2599" y="4011"/>
                  </a:cubicBezTo>
                  <a:cubicBezTo>
                    <a:pt x="2342" y="3369"/>
                    <a:pt x="1829" y="2856"/>
                    <a:pt x="1203" y="2599"/>
                  </a:cubicBezTo>
                  <a:cubicBezTo>
                    <a:pt x="1845" y="2343"/>
                    <a:pt x="2342" y="1813"/>
                    <a:pt x="2599" y="1203"/>
                  </a:cubicBezTo>
                  <a:close/>
                  <a:moveTo>
                    <a:pt x="2599" y="0"/>
                  </a:moveTo>
                  <a:cubicBezTo>
                    <a:pt x="2487" y="0"/>
                    <a:pt x="2407" y="80"/>
                    <a:pt x="2407" y="193"/>
                  </a:cubicBezTo>
                  <a:cubicBezTo>
                    <a:pt x="2407" y="1412"/>
                    <a:pt x="1396" y="2407"/>
                    <a:pt x="193" y="2407"/>
                  </a:cubicBezTo>
                  <a:cubicBezTo>
                    <a:pt x="80" y="2407"/>
                    <a:pt x="0" y="2487"/>
                    <a:pt x="0" y="2599"/>
                  </a:cubicBezTo>
                  <a:cubicBezTo>
                    <a:pt x="0" y="2712"/>
                    <a:pt x="80" y="2808"/>
                    <a:pt x="193" y="2808"/>
                  </a:cubicBezTo>
                  <a:cubicBezTo>
                    <a:pt x="1412" y="2808"/>
                    <a:pt x="2407" y="3803"/>
                    <a:pt x="2407" y="5006"/>
                  </a:cubicBezTo>
                  <a:cubicBezTo>
                    <a:pt x="2407" y="5134"/>
                    <a:pt x="2487" y="5214"/>
                    <a:pt x="2599" y="5214"/>
                  </a:cubicBezTo>
                  <a:cubicBezTo>
                    <a:pt x="2727" y="5214"/>
                    <a:pt x="2808" y="5134"/>
                    <a:pt x="2808" y="5006"/>
                  </a:cubicBezTo>
                  <a:cubicBezTo>
                    <a:pt x="2808" y="3786"/>
                    <a:pt x="3802" y="2808"/>
                    <a:pt x="5006" y="2808"/>
                  </a:cubicBezTo>
                  <a:cubicBezTo>
                    <a:pt x="5134" y="2808"/>
                    <a:pt x="5214" y="2712"/>
                    <a:pt x="5214" y="2599"/>
                  </a:cubicBezTo>
                  <a:cubicBezTo>
                    <a:pt x="5214" y="2487"/>
                    <a:pt x="5134" y="2407"/>
                    <a:pt x="5006" y="2407"/>
                  </a:cubicBezTo>
                  <a:cubicBezTo>
                    <a:pt x="3786" y="2407"/>
                    <a:pt x="2808" y="1396"/>
                    <a:pt x="2808" y="193"/>
                  </a:cubicBezTo>
                  <a:cubicBezTo>
                    <a:pt x="2808" y="80"/>
                    <a:pt x="2727" y="0"/>
                    <a:pt x="2599"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5"/>
            <p:cNvSpPr/>
            <p:nvPr/>
          </p:nvSpPr>
          <p:spPr>
            <a:xfrm>
              <a:off x="2225100" y="1891450"/>
              <a:ext cx="130375" cy="130375"/>
            </a:xfrm>
            <a:custGeom>
              <a:rect b="b" l="l" r="r" t="t"/>
              <a:pathLst>
                <a:path extrusionOk="0" h="5215" w="5215">
                  <a:moveTo>
                    <a:pt x="2583" y="1204"/>
                  </a:moveTo>
                  <a:cubicBezTo>
                    <a:pt x="2840" y="1846"/>
                    <a:pt x="3369" y="2343"/>
                    <a:pt x="3995" y="2616"/>
                  </a:cubicBezTo>
                  <a:cubicBezTo>
                    <a:pt x="3369" y="2873"/>
                    <a:pt x="2872" y="3370"/>
                    <a:pt x="2583" y="4012"/>
                  </a:cubicBezTo>
                  <a:cubicBezTo>
                    <a:pt x="2327" y="3370"/>
                    <a:pt x="1797" y="2873"/>
                    <a:pt x="1188" y="2616"/>
                  </a:cubicBezTo>
                  <a:cubicBezTo>
                    <a:pt x="1829" y="2343"/>
                    <a:pt x="2327" y="1830"/>
                    <a:pt x="2583" y="1204"/>
                  </a:cubicBezTo>
                  <a:close/>
                  <a:moveTo>
                    <a:pt x="2599" y="1"/>
                  </a:moveTo>
                  <a:cubicBezTo>
                    <a:pt x="2487" y="1"/>
                    <a:pt x="2407" y="81"/>
                    <a:pt x="2407" y="209"/>
                  </a:cubicBezTo>
                  <a:cubicBezTo>
                    <a:pt x="2407" y="1429"/>
                    <a:pt x="1396" y="2407"/>
                    <a:pt x="193" y="2407"/>
                  </a:cubicBezTo>
                  <a:cubicBezTo>
                    <a:pt x="81" y="2407"/>
                    <a:pt x="0" y="2488"/>
                    <a:pt x="0" y="2616"/>
                  </a:cubicBezTo>
                  <a:cubicBezTo>
                    <a:pt x="0" y="2728"/>
                    <a:pt x="81" y="2808"/>
                    <a:pt x="193" y="2808"/>
                  </a:cubicBezTo>
                  <a:cubicBezTo>
                    <a:pt x="1428" y="2808"/>
                    <a:pt x="2407" y="3819"/>
                    <a:pt x="2407" y="5022"/>
                  </a:cubicBezTo>
                  <a:cubicBezTo>
                    <a:pt x="2407" y="5135"/>
                    <a:pt x="2487" y="5215"/>
                    <a:pt x="2599" y="5215"/>
                  </a:cubicBezTo>
                  <a:cubicBezTo>
                    <a:pt x="2728" y="5215"/>
                    <a:pt x="2808" y="5135"/>
                    <a:pt x="2808" y="5022"/>
                  </a:cubicBezTo>
                  <a:cubicBezTo>
                    <a:pt x="2808" y="3787"/>
                    <a:pt x="3803" y="2808"/>
                    <a:pt x="5006" y="2808"/>
                  </a:cubicBezTo>
                  <a:cubicBezTo>
                    <a:pt x="5134" y="2808"/>
                    <a:pt x="5214" y="2728"/>
                    <a:pt x="5214" y="2616"/>
                  </a:cubicBezTo>
                  <a:cubicBezTo>
                    <a:pt x="5214" y="2488"/>
                    <a:pt x="5118" y="2407"/>
                    <a:pt x="5006" y="2407"/>
                  </a:cubicBezTo>
                  <a:cubicBezTo>
                    <a:pt x="3787" y="2407"/>
                    <a:pt x="2808" y="1413"/>
                    <a:pt x="2808" y="209"/>
                  </a:cubicBezTo>
                  <a:cubicBezTo>
                    <a:pt x="2808" y="81"/>
                    <a:pt x="2728" y="1"/>
                    <a:pt x="2599"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5"/>
            <p:cNvSpPr/>
            <p:nvPr/>
          </p:nvSpPr>
          <p:spPr>
            <a:xfrm>
              <a:off x="562600" y="1648400"/>
              <a:ext cx="130375" cy="130375"/>
            </a:xfrm>
            <a:custGeom>
              <a:rect b="b" l="l" r="r" t="t"/>
              <a:pathLst>
                <a:path extrusionOk="0" h="5215" w="5215">
                  <a:moveTo>
                    <a:pt x="2583" y="1220"/>
                  </a:moveTo>
                  <a:cubicBezTo>
                    <a:pt x="2840" y="1862"/>
                    <a:pt x="3369" y="2359"/>
                    <a:pt x="3995" y="2632"/>
                  </a:cubicBezTo>
                  <a:cubicBezTo>
                    <a:pt x="3369" y="2888"/>
                    <a:pt x="2872" y="3386"/>
                    <a:pt x="2583" y="4027"/>
                  </a:cubicBezTo>
                  <a:cubicBezTo>
                    <a:pt x="2326" y="3386"/>
                    <a:pt x="1797" y="2888"/>
                    <a:pt x="1171" y="2632"/>
                  </a:cubicBezTo>
                  <a:cubicBezTo>
                    <a:pt x="1829" y="2359"/>
                    <a:pt x="2326" y="1846"/>
                    <a:pt x="2583" y="1220"/>
                  </a:cubicBezTo>
                  <a:close/>
                  <a:moveTo>
                    <a:pt x="2599" y="1"/>
                  </a:moveTo>
                  <a:cubicBezTo>
                    <a:pt x="2487" y="1"/>
                    <a:pt x="2407" y="81"/>
                    <a:pt x="2407" y="193"/>
                  </a:cubicBezTo>
                  <a:cubicBezTo>
                    <a:pt x="2407" y="1428"/>
                    <a:pt x="1396" y="2407"/>
                    <a:pt x="193" y="2407"/>
                  </a:cubicBezTo>
                  <a:cubicBezTo>
                    <a:pt x="80" y="2407"/>
                    <a:pt x="0" y="2487"/>
                    <a:pt x="0" y="2600"/>
                  </a:cubicBezTo>
                  <a:cubicBezTo>
                    <a:pt x="0" y="2728"/>
                    <a:pt x="80" y="2808"/>
                    <a:pt x="193" y="2808"/>
                  </a:cubicBezTo>
                  <a:cubicBezTo>
                    <a:pt x="1428" y="2808"/>
                    <a:pt x="2407" y="3803"/>
                    <a:pt x="2407" y="5006"/>
                  </a:cubicBezTo>
                  <a:cubicBezTo>
                    <a:pt x="2407" y="5134"/>
                    <a:pt x="2487" y="5215"/>
                    <a:pt x="2599" y="5215"/>
                  </a:cubicBezTo>
                  <a:cubicBezTo>
                    <a:pt x="2728" y="5215"/>
                    <a:pt x="2808" y="5134"/>
                    <a:pt x="2808" y="5006"/>
                  </a:cubicBezTo>
                  <a:cubicBezTo>
                    <a:pt x="2808" y="3787"/>
                    <a:pt x="3802" y="2808"/>
                    <a:pt x="5006" y="2808"/>
                  </a:cubicBezTo>
                  <a:cubicBezTo>
                    <a:pt x="5134" y="2808"/>
                    <a:pt x="5214" y="2728"/>
                    <a:pt x="5214" y="2600"/>
                  </a:cubicBezTo>
                  <a:cubicBezTo>
                    <a:pt x="5214" y="2487"/>
                    <a:pt x="5118" y="2407"/>
                    <a:pt x="5006" y="2407"/>
                  </a:cubicBezTo>
                  <a:cubicBezTo>
                    <a:pt x="3786" y="2407"/>
                    <a:pt x="2808" y="1396"/>
                    <a:pt x="2808" y="193"/>
                  </a:cubicBezTo>
                  <a:cubicBezTo>
                    <a:pt x="2808" y="81"/>
                    <a:pt x="2728" y="1"/>
                    <a:pt x="2599"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5"/>
            <p:cNvSpPr/>
            <p:nvPr/>
          </p:nvSpPr>
          <p:spPr>
            <a:xfrm>
              <a:off x="1876950" y="1708575"/>
              <a:ext cx="108325" cy="108300"/>
            </a:xfrm>
            <a:custGeom>
              <a:rect b="b" l="l" r="r" t="t"/>
              <a:pathLst>
                <a:path extrusionOk="0" h="4332" w="4333">
                  <a:moveTo>
                    <a:pt x="2166" y="1123"/>
                  </a:moveTo>
                  <a:cubicBezTo>
                    <a:pt x="2391" y="1588"/>
                    <a:pt x="2760" y="1957"/>
                    <a:pt x="3209" y="2166"/>
                  </a:cubicBezTo>
                  <a:cubicBezTo>
                    <a:pt x="2760" y="2374"/>
                    <a:pt x="2375" y="2743"/>
                    <a:pt x="2166" y="3209"/>
                  </a:cubicBezTo>
                  <a:cubicBezTo>
                    <a:pt x="1958" y="2743"/>
                    <a:pt x="1589" y="2358"/>
                    <a:pt x="1124" y="2166"/>
                  </a:cubicBezTo>
                  <a:cubicBezTo>
                    <a:pt x="1573" y="1941"/>
                    <a:pt x="1958" y="1588"/>
                    <a:pt x="2166" y="1123"/>
                  </a:cubicBezTo>
                  <a:close/>
                  <a:moveTo>
                    <a:pt x="2166" y="0"/>
                  </a:moveTo>
                  <a:cubicBezTo>
                    <a:pt x="2054" y="0"/>
                    <a:pt x="1974" y="80"/>
                    <a:pt x="1974" y="193"/>
                  </a:cubicBezTo>
                  <a:cubicBezTo>
                    <a:pt x="1974" y="1155"/>
                    <a:pt x="1188" y="1957"/>
                    <a:pt x="209" y="1957"/>
                  </a:cubicBezTo>
                  <a:cubicBezTo>
                    <a:pt x="81" y="1957"/>
                    <a:pt x="1" y="2038"/>
                    <a:pt x="1" y="2166"/>
                  </a:cubicBezTo>
                  <a:cubicBezTo>
                    <a:pt x="1" y="2278"/>
                    <a:pt x="81" y="2358"/>
                    <a:pt x="209" y="2358"/>
                  </a:cubicBezTo>
                  <a:cubicBezTo>
                    <a:pt x="1172" y="2358"/>
                    <a:pt x="1974" y="3145"/>
                    <a:pt x="1974" y="4123"/>
                  </a:cubicBezTo>
                  <a:cubicBezTo>
                    <a:pt x="1974" y="4252"/>
                    <a:pt x="2054" y="4332"/>
                    <a:pt x="2166" y="4332"/>
                  </a:cubicBezTo>
                  <a:cubicBezTo>
                    <a:pt x="2295" y="4332"/>
                    <a:pt x="2375" y="4252"/>
                    <a:pt x="2375" y="4123"/>
                  </a:cubicBezTo>
                  <a:cubicBezTo>
                    <a:pt x="2375" y="3161"/>
                    <a:pt x="3161" y="2358"/>
                    <a:pt x="4140" y="2358"/>
                  </a:cubicBezTo>
                  <a:cubicBezTo>
                    <a:pt x="4252" y="2358"/>
                    <a:pt x="4332" y="2278"/>
                    <a:pt x="4332" y="2166"/>
                  </a:cubicBezTo>
                  <a:cubicBezTo>
                    <a:pt x="4332" y="2038"/>
                    <a:pt x="4252" y="1957"/>
                    <a:pt x="4140" y="1957"/>
                  </a:cubicBezTo>
                  <a:cubicBezTo>
                    <a:pt x="3177" y="1957"/>
                    <a:pt x="2375" y="1171"/>
                    <a:pt x="2375" y="193"/>
                  </a:cubicBezTo>
                  <a:cubicBezTo>
                    <a:pt x="2375" y="80"/>
                    <a:pt x="2295"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5"/>
            <p:cNvSpPr/>
            <p:nvPr/>
          </p:nvSpPr>
          <p:spPr>
            <a:xfrm>
              <a:off x="235300" y="1249325"/>
              <a:ext cx="253925" cy="318875"/>
            </a:xfrm>
            <a:custGeom>
              <a:rect b="b" l="l" r="r" t="t"/>
              <a:pathLst>
                <a:path extrusionOk="0" h="12755" w="10157">
                  <a:moveTo>
                    <a:pt x="3787" y="0"/>
                  </a:moveTo>
                  <a:cubicBezTo>
                    <a:pt x="3659" y="0"/>
                    <a:pt x="3578" y="81"/>
                    <a:pt x="3578" y="193"/>
                  </a:cubicBezTo>
                  <a:cubicBezTo>
                    <a:pt x="3578" y="2647"/>
                    <a:pt x="2102" y="4749"/>
                    <a:pt x="1" y="5680"/>
                  </a:cubicBezTo>
                  <a:lnTo>
                    <a:pt x="1" y="6113"/>
                  </a:lnTo>
                  <a:cubicBezTo>
                    <a:pt x="1846" y="5375"/>
                    <a:pt x="3258" y="3771"/>
                    <a:pt x="3787" y="1797"/>
                  </a:cubicBezTo>
                  <a:cubicBezTo>
                    <a:pt x="4365" y="4043"/>
                    <a:pt x="6129" y="5808"/>
                    <a:pt x="8359" y="6370"/>
                  </a:cubicBezTo>
                  <a:cubicBezTo>
                    <a:pt x="6113" y="6963"/>
                    <a:pt x="4348" y="8728"/>
                    <a:pt x="3787" y="10942"/>
                  </a:cubicBezTo>
                  <a:cubicBezTo>
                    <a:pt x="3290" y="8985"/>
                    <a:pt x="1862" y="7380"/>
                    <a:pt x="1" y="6642"/>
                  </a:cubicBezTo>
                  <a:lnTo>
                    <a:pt x="1" y="7075"/>
                  </a:lnTo>
                  <a:cubicBezTo>
                    <a:pt x="2102" y="8006"/>
                    <a:pt x="3578" y="10108"/>
                    <a:pt x="3578" y="12546"/>
                  </a:cubicBezTo>
                  <a:cubicBezTo>
                    <a:pt x="3578" y="12675"/>
                    <a:pt x="3659" y="12755"/>
                    <a:pt x="3787" y="12755"/>
                  </a:cubicBezTo>
                  <a:cubicBezTo>
                    <a:pt x="3899" y="12755"/>
                    <a:pt x="3979" y="12675"/>
                    <a:pt x="3979" y="12546"/>
                  </a:cubicBezTo>
                  <a:cubicBezTo>
                    <a:pt x="3979" y="9257"/>
                    <a:pt x="6675" y="6578"/>
                    <a:pt x="9964" y="6578"/>
                  </a:cubicBezTo>
                  <a:cubicBezTo>
                    <a:pt x="10076" y="6578"/>
                    <a:pt x="10156" y="6498"/>
                    <a:pt x="10156" y="6370"/>
                  </a:cubicBezTo>
                  <a:cubicBezTo>
                    <a:pt x="10156" y="6257"/>
                    <a:pt x="10076" y="6177"/>
                    <a:pt x="9964" y="6177"/>
                  </a:cubicBezTo>
                  <a:cubicBezTo>
                    <a:pt x="6675" y="6177"/>
                    <a:pt x="3979" y="3482"/>
                    <a:pt x="3979" y="193"/>
                  </a:cubicBezTo>
                  <a:cubicBezTo>
                    <a:pt x="3979" y="81"/>
                    <a:pt x="3899" y="0"/>
                    <a:pt x="378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5"/>
            <p:cNvSpPr/>
            <p:nvPr/>
          </p:nvSpPr>
          <p:spPr>
            <a:xfrm>
              <a:off x="410575" y="1001450"/>
              <a:ext cx="58175" cy="58175"/>
            </a:xfrm>
            <a:custGeom>
              <a:rect b="b" l="l" r="r" t="t"/>
              <a:pathLst>
                <a:path extrusionOk="0" h="2327" w="2327">
                  <a:moveTo>
                    <a:pt x="1172" y="434"/>
                  </a:moveTo>
                  <a:cubicBezTo>
                    <a:pt x="1589" y="434"/>
                    <a:pt x="1926" y="771"/>
                    <a:pt x="1926" y="1188"/>
                  </a:cubicBezTo>
                  <a:cubicBezTo>
                    <a:pt x="1926" y="1605"/>
                    <a:pt x="1589" y="1958"/>
                    <a:pt x="1172" y="1958"/>
                  </a:cubicBezTo>
                  <a:cubicBezTo>
                    <a:pt x="739" y="1958"/>
                    <a:pt x="402" y="1605"/>
                    <a:pt x="402" y="1188"/>
                  </a:cubicBezTo>
                  <a:cubicBezTo>
                    <a:pt x="402" y="771"/>
                    <a:pt x="739" y="434"/>
                    <a:pt x="1172" y="434"/>
                  </a:cubicBezTo>
                  <a:close/>
                  <a:moveTo>
                    <a:pt x="1172" y="0"/>
                  </a:moveTo>
                  <a:cubicBezTo>
                    <a:pt x="530" y="0"/>
                    <a:pt x="1" y="530"/>
                    <a:pt x="1" y="1172"/>
                  </a:cubicBezTo>
                  <a:cubicBezTo>
                    <a:pt x="1" y="1813"/>
                    <a:pt x="530" y="2327"/>
                    <a:pt x="1172" y="2327"/>
                  </a:cubicBezTo>
                  <a:cubicBezTo>
                    <a:pt x="1814" y="2327"/>
                    <a:pt x="2327" y="1813"/>
                    <a:pt x="2327" y="1172"/>
                  </a:cubicBezTo>
                  <a:cubicBezTo>
                    <a:pt x="2327" y="530"/>
                    <a:pt x="1814" y="0"/>
                    <a:pt x="117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5"/>
            <p:cNvSpPr/>
            <p:nvPr/>
          </p:nvSpPr>
          <p:spPr>
            <a:xfrm>
              <a:off x="1268100" y="1294250"/>
              <a:ext cx="46550" cy="83450"/>
            </a:xfrm>
            <a:custGeom>
              <a:rect b="b" l="l" r="r" t="t"/>
              <a:pathLst>
                <a:path extrusionOk="0" h="3338" w="1862">
                  <a:moveTo>
                    <a:pt x="899" y="674"/>
                  </a:moveTo>
                  <a:lnTo>
                    <a:pt x="899" y="1444"/>
                  </a:lnTo>
                  <a:lnTo>
                    <a:pt x="883" y="1444"/>
                  </a:lnTo>
                  <a:cubicBezTo>
                    <a:pt x="739" y="1412"/>
                    <a:pt x="642" y="1348"/>
                    <a:pt x="578" y="1284"/>
                  </a:cubicBezTo>
                  <a:cubicBezTo>
                    <a:pt x="498" y="1236"/>
                    <a:pt x="482" y="1155"/>
                    <a:pt x="482" y="1027"/>
                  </a:cubicBezTo>
                  <a:cubicBezTo>
                    <a:pt x="482" y="915"/>
                    <a:pt x="514" y="834"/>
                    <a:pt x="594" y="770"/>
                  </a:cubicBezTo>
                  <a:cubicBezTo>
                    <a:pt x="674" y="706"/>
                    <a:pt x="771" y="674"/>
                    <a:pt x="899" y="674"/>
                  </a:cubicBezTo>
                  <a:close/>
                  <a:moveTo>
                    <a:pt x="995" y="1877"/>
                  </a:moveTo>
                  <a:cubicBezTo>
                    <a:pt x="1140" y="1909"/>
                    <a:pt x="1236" y="1974"/>
                    <a:pt x="1316" y="2038"/>
                  </a:cubicBezTo>
                  <a:cubicBezTo>
                    <a:pt x="1396" y="2086"/>
                    <a:pt x="1445" y="2198"/>
                    <a:pt x="1445" y="2294"/>
                  </a:cubicBezTo>
                  <a:cubicBezTo>
                    <a:pt x="1445" y="2439"/>
                    <a:pt x="1396" y="2519"/>
                    <a:pt x="1316" y="2599"/>
                  </a:cubicBezTo>
                  <a:cubicBezTo>
                    <a:pt x="1236" y="2679"/>
                    <a:pt x="1140" y="2695"/>
                    <a:pt x="995" y="2695"/>
                  </a:cubicBezTo>
                  <a:lnTo>
                    <a:pt x="995" y="1877"/>
                  </a:lnTo>
                  <a:close/>
                  <a:moveTo>
                    <a:pt x="883" y="0"/>
                  </a:moveTo>
                  <a:lnTo>
                    <a:pt x="883" y="321"/>
                  </a:lnTo>
                  <a:cubicBezTo>
                    <a:pt x="690" y="321"/>
                    <a:pt x="562" y="353"/>
                    <a:pt x="418" y="401"/>
                  </a:cubicBezTo>
                  <a:cubicBezTo>
                    <a:pt x="273" y="465"/>
                    <a:pt x="177" y="546"/>
                    <a:pt x="113" y="674"/>
                  </a:cubicBezTo>
                  <a:cubicBezTo>
                    <a:pt x="33" y="770"/>
                    <a:pt x="1" y="915"/>
                    <a:pt x="1" y="1027"/>
                  </a:cubicBezTo>
                  <a:cubicBezTo>
                    <a:pt x="1" y="1203"/>
                    <a:pt x="33" y="1332"/>
                    <a:pt x="113" y="1444"/>
                  </a:cubicBezTo>
                  <a:cubicBezTo>
                    <a:pt x="193" y="1556"/>
                    <a:pt x="289" y="1637"/>
                    <a:pt x="402" y="1669"/>
                  </a:cubicBezTo>
                  <a:cubicBezTo>
                    <a:pt x="498" y="1717"/>
                    <a:pt x="658" y="1765"/>
                    <a:pt x="851" y="1829"/>
                  </a:cubicBezTo>
                  <a:lnTo>
                    <a:pt x="851" y="2679"/>
                  </a:lnTo>
                  <a:cubicBezTo>
                    <a:pt x="739" y="2647"/>
                    <a:pt x="642" y="2615"/>
                    <a:pt x="578" y="2535"/>
                  </a:cubicBezTo>
                  <a:cubicBezTo>
                    <a:pt x="514" y="2455"/>
                    <a:pt x="450" y="2375"/>
                    <a:pt x="450" y="2278"/>
                  </a:cubicBezTo>
                  <a:lnTo>
                    <a:pt x="1" y="2278"/>
                  </a:lnTo>
                  <a:cubicBezTo>
                    <a:pt x="17" y="2471"/>
                    <a:pt x="97" y="2647"/>
                    <a:pt x="257" y="2792"/>
                  </a:cubicBezTo>
                  <a:cubicBezTo>
                    <a:pt x="418" y="2936"/>
                    <a:pt x="610" y="3016"/>
                    <a:pt x="851" y="3032"/>
                  </a:cubicBezTo>
                  <a:lnTo>
                    <a:pt x="851" y="3337"/>
                  </a:lnTo>
                  <a:lnTo>
                    <a:pt x="979" y="3337"/>
                  </a:lnTo>
                  <a:lnTo>
                    <a:pt x="979" y="3032"/>
                  </a:lnTo>
                  <a:cubicBezTo>
                    <a:pt x="1172" y="3032"/>
                    <a:pt x="1332" y="3000"/>
                    <a:pt x="1461" y="2936"/>
                  </a:cubicBezTo>
                  <a:cubicBezTo>
                    <a:pt x="1605" y="2872"/>
                    <a:pt x="1701" y="2776"/>
                    <a:pt x="1765" y="2679"/>
                  </a:cubicBezTo>
                  <a:cubicBezTo>
                    <a:pt x="1814" y="2551"/>
                    <a:pt x="1862" y="2439"/>
                    <a:pt x="1862" y="2310"/>
                  </a:cubicBezTo>
                  <a:cubicBezTo>
                    <a:pt x="1862" y="2150"/>
                    <a:pt x="1814" y="2006"/>
                    <a:pt x="1733" y="1909"/>
                  </a:cubicBezTo>
                  <a:cubicBezTo>
                    <a:pt x="1653" y="1813"/>
                    <a:pt x="1621" y="1733"/>
                    <a:pt x="1493" y="1669"/>
                  </a:cubicBezTo>
                  <a:cubicBezTo>
                    <a:pt x="1396" y="1637"/>
                    <a:pt x="1236" y="1572"/>
                    <a:pt x="1076" y="1508"/>
                  </a:cubicBezTo>
                  <a:lnTo>
                    <a:pt x="995" y="1492"/>
                  </a:lnTo>
                  <a:lnTo>
                    <a:pt x="995" y="674"/>
                  </a:lnTo>
                  <a:cubicBezTo>
                    <a:pt x="1092" y="690"/>
                    <a:pt x="1204" y="722"/>
                    <a:pt x="1252" y="786"/>
                  </a:cubicBezTo>
                  <a:cubicBezTo>
                    <a:pt x="1316" y="850"/>
                    <a:pt x="1364" y="931"/>
                    <a:pt x="1380" y="1027"/>
                  </a:cubicBezTo>
                  <a:lnTo>
                    <a:pt x="1846" y="1027"/>
                  </a:lnTo>
                  <a:cubicBezTo>
                    <a:pt x="1814" y="834"/>
                    <a:pt x="1733" y="674"/>
                    <a:pt x="1573" y="546"/>
                  </a:cubicBezTo>
                  <a:cubicBezTo>
                    <a:pt x="1445" y="433"/>
                    <a:pt x="1236" y="353"/>
                    <a:pt x="995" y="321"/>
                  </a:cubicBezTo>
                  <a:lnTo>
                    <a:pt x="995" y="0"/>
                  </a:ln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5"/>
            <p:cNvSpPr/>
            <p:nvPr/>
          </p:nvSpPr>
          <p:spPr>
            <a:xfrm>
              <a:off x="1220375" y="1265375"/>
              <a:ext cx="143200" cy="143200"/>
            </a:xfrm>
            <a:custGeom>
              <a:rect b="b" l="l" r="r" t="t"/>
              <a:pathLst>
                <a:path extrusionOk="0" h="5728" w="5728">
                  <a:moveTo>
                    <a:pt x="2872" y="401"/>
                  </a:moveTo>
                  <a:cubicBezTo>
                    <a:pt x="4236" y="401"/>
                    <a:pt x="5327" y="1508"/>
                    <a:pt x="5327" y="2872"/>
                  </a:cubicBezTo>
                  <a:cubicBezTo>
                    <a:pt x="5327" y="4236"/>
                    <a:pt x="4236" y="5326"/>
                    <a:pt x="2872" y="5326"/>
                  </a:cubicBezTo>
                  <a:cubicBezTo>
                    <a:pt x="1492" y="5326"/>
                    <a:pt x="402" y="4236"/>
                    <a:pt x="402" y="2872"/>
                  </a:cubicBezTo>
                  <a:cubicBezTo>
                    <a:pt x="402" y="1508"/>
                    <a:pt x="1492" y="401"/>
                    <a:pt x="2872" y="401"/>
                  </a:cubicBezTo>
                  <a:close/>
                  <a:moveTo>
                    <a:pt x="2872" y="0"/>
                  </a:moveTo>
                  <a:cubicBezTo>
                    <a:pt x="1284" y="0"/>
                    <a:pt x="0" y="1284"/>
                    <a:pt x="0" y="2872"/>
                  </a:cubicBezTo>
                  <a:cubicBezTo>
                    <a:pt x="0" y="4444"/>
                    <a:pt x="1284" y="5728"/>
                    <a:pt x="2872" y="5728"/>
                  </a:cubicBezTo>
                  <a:cubicBezTo>
                    <a:pt x="4444" y="5728"/>
                    <a:pt x="5728" y="4444"/>
                    <a:pt x="5728" y="2872"/>
                  </a:cubicBezTo>
                  <a:cubicBezTo>
                    <a:pt x="5728" y="1284"/>
                    <a:pt x="4444" y="0"/>
                    <a:pt x="287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5"/>
            <p:cNvSpPr/>
            <p:nvPr/>
          </p:nvSpPr>
          <p:spPr>
            <a:xfrm>
              <a:off x="1189900" y="1234875"/>
              <a:ext cx="204575" cy="204575"/>
            </a:xfrm>
            <a:custGeom>
              <a:rect b="b" l="l" r="r" t="t"/>
              <a:pathLst>
                <a:path extrusionOk="0" h="8183" w="8183">
                  <a:moveTo>
                    <a:pt x="4091" y="402"/>
                  </a:moveTo>
                  <a:cubicBezTo>
                    <a:pt x="6113" y="402"/>
                    <a:pt x="7781" y="2054"/>
                    <a:pt x="7781" y="4092"/>
                  </a:cubicBezTo>
                  <a:cubicBezTo>
                    <a:pt x="7781" y="6113"/>
                    <a:pt x="6129" y="7782"/>
                    <a:pt x="4091" y="7782"/>
                  </a:cubicBezTo>
                  <a:cubicBezTo>
                    <a:pt x="2038" y="7782"/>
                    <a:pt x="401" y="6113"/>
                    <a:pt x="401" y="4092"/>
                  </a:cubicBezTo>
                  <a:cubicBezTo>
                    <a:pt x="401" y="2054"/>
                    <a:pt x="2054" y="402"/>
                    <a:pt x="4091" y="402"/>
                  </a:cubicBezTo>
                  <a:close/>
                  <a:moveTo>
                    <a:pt x="4091" y="1"/>
                  </a:moveTo>
                  <a:cubicBezTo>
                    <a:pt x="1813" y="1"/>
                    <a:pt x="0" y="1846"/>
                    <a:pt x="0" y="4092"/>
                  </a:cubicBezTo>
                  <a:cubicBezTo>
                    <a:pt x="0" y="6338"/>
                    <a:pt x="1829" y="8183"/>
                    <a:pt x="4091" y="8183"/>
                  </a:cubicBezTo>
                  <a:cubicBezTo>
                    <a:pt x="6337" y="8183"/>
                    <a:pt x="8182" y="6338"/>
                    <a:pt x="8182" y="4092"/>
                  </a:cubicBezTo>
                  <a:cubicBezTo>
                    <a:pt x="8182" y="1846"/>
                    <a:pt x="6353" y="1"/>
                    <a:pt x="4091"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5"/>
            <p:cNvSpPr/>
            <p:nvPr/>
          </p:nvSpPr>
          <p:spPr>
            <a:xfrm>
              <a:off x="1034675" y="1179125"/>
              <a:ext cx="513400" cy="435200"/>
            </a:xfrm>
            <a:custGeom>
              <a:rect b="b" l="l" r="r" t="t"/>
              <a:pathLst>
                <a:path extrusionOk="0" h="17408" w="20536">
                  <a:moveTo>
                    <a:pt x="17119" y="402"/>
                  </a:moveTo>
                  <a:cubicBezTo>
                    <a:pt x="18803" y="402"/>
                    <a:pt x="20151" y="1765"/>
                    <a:pt x="20151" y="3450"/>
                  </a:cubicBezTo>
                  <a:lnTo>
                    <a:pt x="20151" y="11488"/>
                  </a:lnTo>
                  <a:lnTo>
                    <a:pt x="433" y="11488"/>
                  </a:lnTo>
                  <a:lnTo>
                    <a:pt x="433" y="3450"/>
                  </a:lnTo>
                  <a:cubicBezTo>
                    <a:pt x="433" y="1765"/>
                    <a:pt x="1797" y="402"/>
                    <a:pt x="3482" y="402"/>
                  </a:cubicBezTo>
                  <a:close/>
                  <a:moveTo>
                    <a:pt x="20135" y="11905"/>
                  </a:moveTo>
                  <a:cubicBezTo>
                    <a:pt x="20103" y="13557"/>
                    <a:pt x="18739" y="14857"/>
                    <a:pt x="17087" y="14857"/>
                  </a:cubicBezTo>
                  <a:lnTo>
                    <a:pt x="3482" y="14857"/>
                  </a:lnTo>
                  <a:cubicBezTo>
                    <a:pt x="1829" y="14857"/>
                    <a:pt x="482" y="13541"/>
                    <a:pt x="433" y="11905"/>
                  </a:cubicBezTo>
                  <a:close/>
                  <a:moveTo>
                    <a:pt x="12354" y="15258"/>
                  </a:moveTo>
                  <a:lnTo>
                    <a:pt x="12354" y="16878"/>
                  </a:lnTo>
                  <a:lnTo>
                    <a:pt x="8247" y="16878"/>
                  </a:lnTo>
                  <a:lnTo>
                    <a:pt x="8247" y="15258"/>
                  </a:lnTo>
                  <a:close/>
                  <a:moveTo>
                    <a:pt x="3450" y="1"/>
                  </a:moveTo>
                  <a:cubicBezTo>
                    <a:pt x="1557" y="1"/>
                    <a:pt x="0" y="1541"/>
                    <a:pt x="0" y="3450"/>
                  </a:cubicBezTo>
                  <a:lnTo>
                    <a:pt x="0" y="11809"/>
                  </a:lnTo>
                  <a:cubicBezTo>
                    <a:pt x="0" y="13718"/>
                    <a:pt x="1557" y="15258"/>
                    <a:pt x="3450" y="15258"/>
                  </a:cubicBezTo>
                  <a:lnTo>
                    <a:pt x="7846" y="15258"/>
                  </a:lnTo>
                  <a:lnTo>
                    <a:pt x="7846" y="17007"/>
                  </a:lnTo>
                  <a:lnTo>
                    <a:pt x="6402" y="17007"/>
                  </a:lnTo>
                  <a:cubicBezTo>
                    <a:pt x="6289" y="17007"/>
                    <a:pt x="6209" y="17087"/>
                    <a:pt x="6209" y="17199"/>
                  </a:cubicBezTo>
                  <a:cubicBezTo>
                    <a:pt x="6209" y="17328"/>
                    <a:pt x="6289" y="17408"/>
                    <a:pt x="6402" y="17408"/>
                  </a:cubicBezTo>
                  <a:lnTo>
                    <a:pt x="14199" y="17408"/>
                  </a:lnTo>
                  <a:cubicBezTo>
                    <a:pt x="14311" y="17408"/>
                    <a:pt x="14391" y="17296"/>
                    <a:pt x="14391" y="17199"/>
                  </a:cubicBezTo>
                  <a:cubicBezTo>
                    <a:pt x="14391" y="17087"/>
                    <a:pt x="14311" y="17007"/>
                    <a:pt x="14183" y="17007"/>
                  </a:cubicBezTo>
                  <a:lnTo>
                    <a:pt x="12739" y="17007"/>
                  </a:lnTo>
                  <a:lnTo>
                    <a:pt x="12739" y="15258"/>
                  </a:lnTo>
                  <a:lnTo>
                    <a:pt x="17087" y="15258"/>
                  </a:lnTo>
                  <a:cubicBezTo>
                    <a:pt x="18996" y="15258"/>
                    <a:pt x="20536" y="13718"/>
                    <a:pt x="20536" y="11809"/>
                  </a:cubicBezTo>
                  <a:lnTo>
                    <a:pt x="20536" y="3450"/>
                  </a:lnTo>
                  <a:cubicBezTo>
                    <a:pt x="20536" y="1541"/>
                    <a:pt x="18996" y="1"/>
                    <a:pt x="1708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5"/>
            <p:cNvSpPr/>
            <p:nvPr/>
          </p:nvSpPr>
          <p:spPr>
            <a:xfrm>
              <a:off x="1274125" y="1493575"/>
              <a:ext cx="36125" cy="35725"/>
            </a:xfrm>
            <a:custGeom>
              <a:rect b="b" l="l" r="r" t="t"/>
              <a:pathLst>
                <a:path extrusionOk="0" h="1429" w="1445">
                  <a:moveTo>
                    <a:pt x="722" y="1"/>
                  </a:moveTo>
                  <a:cubicBezTo>
                    <a:pt x="321" y="1"/>
                    <a:pt x="0" y="306"/>
                    <a:pt x="0" y="707"/>
                  </a:cubicBezTo>
                  <a:cubicBezTo>
                    <a:pt x="0" y="1108"/>
                    <a:pt x="321" y="1429"/>
                    <a:pt x="722" y="1429"/>
                  </a:cubicBezTo>
                  <a:cubicBezTo>
                    <a:pt x="1123" y="1429"/>
                    <a:pt x="1444" y="1108"/>
                    <a:pt x="1444" y="707"/>
                  </a:cubicBezTo>
                  <a:cubicBezTo>
                    <a:pt x="1444" y="306"/>
                    <a:pt x="1123" y="1"/>
                    <a:pt x="72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5"/>
            <p:cNvSpPr/>
            <p:nvPr/>
          </p:nvSpPr>
          <p:spPr>
            <a:xfrm>
              <a:off x="2066675" y="1476325"/>
              <a:ext cx="289200" cy="237475"/>
            </a:xfrm>
            <a:custGeom>
              <a:rect b="b" l="l" r="r" t="t"/>
              <a:pathLst>
                <a:path extrusionOk="0" h="9499" w="11568">
                  <a:moveTo>
                    <a:pt x="7877" y="290"/>
                  </a:moveTo>
                  <a:cubicBezTo>
                    <a:pt x="8519" y="290"/>
                    <a:pt x="9097" y="530"/>
                    <a:pt x="9498" y="947"/>
                  </a:cubicBezTo>
                  <a:cubicBezTo>
                    <a:pt x="9540" y="979"/>
                    <a:pt x="9595" y="1003"/>
                    <a:pt x="9646" y="1003"/>
                  </a:cubicBezTo>
                  <a:cubicBezTo>
                    <a:pt x="9674" y="1003"/>
                    <a:pt x="9700" y="996"/>
                    <a:pt x="9722" y="980"/>
                  </a:cubicBezTo>
                  <a:lnTo>
                    <a:pt x="10332" y="707"/>
                  </a:lnTo>
                  <a:lnTo>
                    <a:pt x="10605" y="578"/>
                  </a:lnTo>
                  <a:lnTo>
                    <a:pt x="10605" y="578"/>
                  </a:lnTo>
                  <a:cubicBezTo>
                    <a:pt x="10428" y="803"/>
                    <a:pt x="10172" y="1060"/>
                    <a:pt x="9979" y="1204"/>
                  </a:cubicBezTo>
                  <a:cubicBezTo>
                    <a:pt x="9947" y="1236"/>
                    <a:pt x="9931" y="1284"/>
                    <a:pt x="9899" y="1316"/>
                  </a:cubicBezTo>
                  <a:lnTo>
                    <a:pt x="9899" y="1365"/>
                  </a:lnTo>
                  <a:cubicBezTo>
                    <a:pt x="9899" y="1429"/>
                    <a:pt x="9899" y="1477"/>
                    <a:pt x="9947" y="1525"/>
                  </a:cubicBezTo>
                  <a:cubicBezTo>
                    <a:pt x="9979" y="1573"/>
                    <a:pt x="10027" y="1605"/>
                    <a:pt x="10091" y="1605"/>
                  </a:cubicBezTo>
                  <a:cubicBezTo>
                    <a:pt x="10091" y="1605"/>
                    <a:pt x="10108" y="1607"/>
                    <a:pt x="10140" y="1607"/>
                  </a:cubicBezTo>
                  <a:cubicBezTo>
                    <a:pt x="10217" y="1607"/>
                    <a:pt x="10383" y="1598"/>
                    <a:pt x="10589" y="1541"/>
                  </a:cubicBezTo>
                  <a:cubicBezTo>
                    <a:pt x="10653" y="1525"/>
                    <a:pt x="10733" y="1509"/>
                    <a:pt x="10829" y="1461"/>
                  </a:cubicBezTo>
                  <a:lnTo>
                    <a:pt x="10829" y="1461"/>
                  </a:lnTo>
                  <a:cubicBezTo>
                    <a:pt x="10749" y="1541"/>
                    <a:pt x="10685" y="1637"/>
                    <a:pt x="10589" y="1718"/>
                  </a:cubicBezTo>
                  <a:cubicBezTo>
                    <a:pt x="10332" y="1990"/>
                    <a:pt x="10172" y="2103"/>
                    <a:pt x="10107" y="2151"/>
                  </a:cubicBezTo>
                  <a:cubicBezTo>
                    <a:pt x="10027" y="2167"/>
                    <a:pt x="9963" y="2247"/>
                    <a:pt x="9963" y="2327"/>
                  </a:cubicBezTo>
                  <a:cubicBezTo>
                    <a:pt x="9867" y="5456"/>
                    <a:pt x="7781" y="8729"/>
                    <a:pt x="4011" y="8921"/>
                  </a:cubicBezTo>
                  <a:cubicBezTo>
                    <a:pt x="3869" y="8937"/>
                    <a:pt x="3727" y="8944"/>
                    <a:pt x="3586" y="8944"/>
                  </a:cubicBezTo>
                  <a:cubicBezTo>
                    <a:pt x="2698" y="8944"/>
                    <a:pt x="1811" y="8649"/>
                    <a:pt x="995" y="8151"/>
                  </a:cubicBezTo>
                  <a:cubicBezTo>
                    <a:pt x="1123" y="8151"/>
                    <a:pt x="1219" y="8167"/>
                    <a:pt x="1348" y="8167"/>
                  </a:cubicBezTo>
                  <a:cubicBezTo>
                    <a:pt x="2118" y="8167"/>
                    <a:pt x="2920" y="7878"/>
                    <a:pt x="3626" y="7349"/>
                  </a:cubicBezTo>
                  <a:cubicBezTo>
                    <a:pt x="3690" y="7301"/>
                    <a:pt x="3706" y="7220"/>
                    <a:pt x="3706" y="7140"/>
                  </a:cubicBezTo>
                  <a:cubicBezTo>
                    <a:pt x="3690" y="7060"/>
                    <a:pt x="3642" y="6996"/>
                    <a:pt x="3562" y="6980"/>
                  </a:cubicBezTo>
                  <a:cubicBezTo>
                    <a:pt x="3080" y="6835"/>
                    <a:pt x="1813" y="6386"/>
                    <a:pt x="1621" y="5761"/>
                  </a:cubicBezTo>
                  <a:lnTo>
                    <a:pt x="2439" y="5744"/>
                  </a:lnTo>
                  <a:cubicBezTo>
                    <a:pt x="2551" y="5744"/>
                    <a:pt x="2615" y="5664"/>
                    <a:pt x="2647" y="5552"/>
                  </a:cubicBezTo>
                  <a:cubicBezTo>
                    <a:pt x="2663" y="5456"/>
                    <a:pt x="2599" y="5375"/>
                    <a:pt x="2503" y="5343"/>
                  </a:cubicBezTo>
                  <a:cubicBezTo>
                    <a:pt x="2503" y="5343"/>
                    <a:pt x="1877" y="5135"/>
                    <a:pt x="1556" y="4862"/>
                  </a:cubicBezTo>
                  <a:cubicBezTo>
                    <a:pt x="1075" y="4429"/>
                    <a:pt x="818" y="3899"/>
                    <a:pt x="786" y="3547"/>
                  </a:cubicBezTo>
                  <a:lnTo>
                    <a:pt x="786" y="3547"/>
                  </a:lnTo>
                  <a:cubicBezTo>
                    <a:pt x="834" y="3579"/>
                    <a:pt x="899" y="3595"/>
                    <a:pt x="979" y="3627"/>
                  </a:cubicBezTo>
                  <a:cubicBezTo>
                    <a:pt x="1248" y="3729"/>
                    <a:pt x="1497" y="3740"/>
                    <a:pt x="1594" y="3740"/>
                  </a:cubicBezTo>
                  <a:cubicBezTo>
                    <a:pt x="1619" y="3740"/>
                    <a:pt x="1633" y="3739"/>
                    <a:pt x="1637" y="3739"/>
                  </a:cubicBezTo>
                  <a:cubicBezTo>
                    <a:pt x="1717" y="3739"/>
                    <a:pt x="1797" y="3675"/>
                    <a:pt x="1829" y="3595"/>
                  </a:cubicBezTo>
                  <a:cubicBezTo>
                    <a:pt x="1845" y="3514"/>
                    <a:pt x="1829" y="3418"/>
                    <a:pt x="1749" y="3370"/>
                  </a:cubicBezTo>
                  <a:cubicBezTo>
                    <a:pt x="1588" y="3258"/>
                    <a:pt x="1123" y="2873"/>
                    <a:pt x="979" y="2504"/>
                  </a:cubicBezTo>
                  <a:cubicBezTo>
                    <a:pt x="786" y="1942"/>
                    <a:pt x="802" y="1268"/>
                    <a:pt x="947" y="867"/>
                  </a:cubicBezTo>
                  <a:lnTo>
                    <a:pt x="947" y="867"/>
                  </a:lnTo>
                  <a:cubicBezTo>
                    <a:pt x="1187" y="1172"/>
                    <a:pt x="1685" y="1653"/>
                    <a:pt x="2808" y="2215"/>
                  </a:cubicBezTo>
                  <a:cubicBezTo>
                    <a:pt x="3786" y="2712"/>
                    <a:pt x="4813" y="3017"/>
                    <a:pt x="5615" y="3049"/>
                  </a:cubicBezTo>
                  <a:cubicBezTo>
                    <a:pt x="5631" y="3065"/>
                    <a:pt x="5680" y="3065"/>
                    <a:pt x="5696" y="3065"/>
                  </a:cubicBezTo>
                  <a:cubicBezTo>
                    <a:pt x="5792" y="3065"/>
                    <a:pt x="5888" y="2969"/>
                    <a:pt x="5888" y="2857"/>
                  </a:cubicBezTo>
                  <a:cubicBezTo>
                    <a:pt x="5888" y="2809"/>
                    <a:pt x="5888" y="2792"/>
                    <a:pt x="5872" y="2744"/>
                  </a:cubicBezTo>
                  <a:cubicBezTo>
                    <a:pt x="5840" y="2584"/>
                    <a:pt x="5792" y="2295"/>
                    <a:pt x="5792" y="2087"/>
                  </a:cubicBezTo>
                  <a:cubicBezTo>
                    <a:pt x="5792" y="1092"/>
                    <a:pt x="6738" y="290"/>
                    <a:pt x="7877" y="290"/>
                  </a:cubicBezTo>
                  <a:close/>
                  <a:moveTo>
                    <a:pt x="7894" y="1"/>
                  </a:moveTo>
                  <a:cubicBezTo>
                    <a:pt x="6514" y="1"/>
                    <a:pt x="5407" y="980"/>
                    <a:pt x="5407" y="2199"/>
                  </a:cubicBezTo>
                  <a:cubicBezTo>
                    <a:pt x="5407" y="2327"/>
                    <a:pt x="5423" y="2552"/>
                    <a:pt x="5455" y="2744"/>
                  </a:cubicBezTo>
                  <a:cubicBezTo>
                    <a:pt x="4749" y="2664"/>
                    <a:pt x="3851" y="2391"/>
                    <a:pt x="3000" y="1958"/>
                  </a:cubicBezTo>
                  <a:cubicBezTo>
                    <a:pt x="1332" y="1124"/>
                    <a:pt x="1155" y="546"/>
                    <a:pt x="1155" y="546"/>
                  </a:cubicBezTo>
                  <a:cubicBezTo>
                    <a:pt x="1139" y="466"/>
                    <a:pt x="1091" y="402"/>
                    <a:pt x="1011" y="386"/>
                  </a:cubicBezTo>
                  <a:cubicBezTo>
                    <a:pt x="993" y="377"/>
                    <a:pt x="973" y="373"/>
                    <a:pt x="952" y="373"/>
                  </a:cubicBezTo>
                  <a:cubicBezTo>
                    <a:pt x="898" y="373"/>
                    <a:pt x="841" y="399"/>
                    <a:pt x="818" y="434"/>
                  </a:cubicBezTo>
                  <a:cubicBezTo>
                    <a:pt x="481" y="803"/>
                    <a:pt x="321" y="1910"/>
                    <a:pt x="642" y="2760"/>
                  </a:cubicBezTo>
                  <a:cubicBezTo>
                    <a:pt x="722" y="2969"/>
                    <a:pt x="834" y="3161"/>
                    <a:pt x="979" y="3322"/>
                  </a:cubicBezTo>
                  <a:cubicBezTo>
                    <a:pt x="834" y="3274"/>
                    <a:pt x="786" y="3226"/>
                    <a:pt x="786" y="3226"/>
                  </a:cubicBezTo>
                  <a:cubicBezTo>
                    <a:pt x="752" y="3203"/>
                    <a:pt x="702" y="3180"/>
                    <a:pt x="653" y="3180"/>
                  </a:cubicBezTo>
                  <a:cubicBezTo>
                    <a:pt x="633" y="3180"/>
                    <a:pt x="613" y="3184"/>
                    <a:pt x="594" y="3194"/>
                  </a:cubicBezTo>
                  <a:cubicBezTo>
                    <a:pt x="546" y="3210"/>
                    <a:pt x="481" y="3242"/>
                    <a:pt x="465" y="3306"/>
                  </a:cubicBezTo>
                  <a:cubicBezTo>
                    <a:pt x="241" y="3835"/>
                    <a:pt x="626" y="4686"/>
                    <a:pt x="1316" y="5311"/>
                  </a:cubicBezTo>
                  <a:cubicBezTo>
                    <a:pt x="1396" y="5392"/>
                    <a:pt x="1508" y="5456"/>
                    <a:pt x="1604" y="5520"/>
                  </a:cubicBezTo>
                  <a:lnTo>
                    <a:pt x="1444" y="5520"/>
                  </a:lnTo>
                  <a:cubicBezTo>
                    <a:pt x="1348" y="5520"/>
                    <a:pt x="1268" y="5600"/>
                    <a:pt x="1235" y="5696"/>
                  </a:cubicBezTo>
                  <a:cubicBezTo>
                    <a:pt x="1187" y="6579"/>
                    <a:pt x="2423" y="7140"/>
                    <a:pt x="3113" y="7381"/>
                  </a:cubicBezTo>
                  <a:cubicBezTo>
                    <a:pt x="2567" y="7718"/>
                    <a:pt x="1990" y="7894"/>
                    <a:pt x="1396" y="7894"/>
                  </a:cubicBezTo>
                  <a:cubicBezTo>
                    <a:pt x="1027" y="7894"/>
                    <a:pt x="642" y="7846"/>
                    <a:pt x="273" y="7734"/>
                  </a:cubicBezTo>
                  <a:cubicBezTo>
                    <a:pt x="260" y="7732"/>
                    <a:pt x="248" y="7731"/>
                    <a:pt x="236" y="7731"/>
                  </a:cubicBezTo>
                  <a:cubicBezTo>
                    <a:pt x="156" y="7731"/>
                    <a:pt x="88" y="7776"/>
                    <a:pt x="32" y="7846"/>
                  </a:cubicBezTo>
                  <a:cubicBezTo>
                    <a:pt x="0" y="7926"/>
                    <a:pt x="16" y="8023"/>
                    <a:pt x="80" y="8087"/>
                  </a:cubicBezTo>
                  <a:cubicBezTo>
                    <a:pt x="1203" y="9001"/>
                    <a:pt x="2519" y="9499"/>
                    <a:pt x="3802" y="9499"/>
                  </a:cubicBezTo>
                  <a:cubicBezTo>
                    <a:pt x="3835" y="9370"/>
                    <a:pt x="3931" y="9370"/>
                    <a:pt x="4011" y="9370"/>
                  </a:cubicBezTo>
                  <a:cubicBezTo>
                    <a:pt x="7974" y="9162"/>
                    <a:pt x="10188" y="5777"/>
                    <a:pt x="10348" y="2504"/>
                  </a:cubicBezTo>
                  <a:cubicBezTo>
                    <a:pt x="10444" y="2440"/>
                    <a:pt x="10605" y="2311"/>
                    <a:pt x="10862" y="2038"/>
                  </a:cubicBezTo>
                  <a:cubicBezTo>
                    <a:pt x="11263" y="1637"/>
                    <a:pt x="11535" y="1188"/>
                    <a:pt x="11535" y="1156"/>
                  </a:cubicBezTo>
                  <a:cubicBezTo>
                    <a:pt x="11567" y="1076"/>
                    <a:pt x="11551" y="996"/>
                    <a:pt x="11503" y="947"/>
                  </a:cubicBezTo>
                  <a:cubicBezTo>
                    <a:pt x="11482" y="905"/>
                    <a:pt x="11432" y="883"/>
                    <a:pt x="11377" y="883"/>
                  </a:cubicBezTo>
                  <a:cubicBezTo>
                    <a:pt x="11350" y="883"/>
                    <a:pt x="11321" y="889"/>
                    <a:pt x="11295" y="899"/>
                  </a:cubicBezTo>
                  <a:cubicBezTo>
                    <a:pt x="11166" y="947"/>
                    <a:pt x="10910" y="1060"/>
                    <a:pt x="10701" y="1140"/>
                  </a:cubicBezTo>
                  <a:cubicBezTo>
                    <a:pt x="10926" y="915"/>
                    <a:pt x="11134" y="659"/>
                    <a:pt x="11182" y="482"/>
                  </a:cubicBezTo>
                  <a:cubicBezTo>
                    <a:pt x="11231" y="386"/>
                    <a:pt x="11214" y="274"/>
                    <a:pt x="11166" y="193"/>
                  </a:cubicBezTo>
                  <a:cubicBezTo>
                    <a:pt x="11166" y="177"/>
                    <a:pt x="11150" y="177"/>
                    <a:pt x="11134" y="161"/>
                  </a:cubicBezTo>
                  <a:lnTo>
                    <a:pt x="11102" y="161"/>
                  </a:lnTo>
                  <a:lnTo>
                    <a:pt x="11086" y="145"/>
                  </a:lnTo>
                  <a:lnTo>
                    <a:pt x="10926" y="145"/>
                  </a:lnTo>
                  <a:lnTo>
                    <a:pt x="10188" y="466"/>
                  </a:lnTo>
                  <a:lnTo>
                    <a:pt x="9706" y="675"/>
                  </a:lnTo>
                  <a:cubicBezTo>
                    <a:pt x="9241" y="242"/>
                    <a:pt x="8583" y="1"/>
                    <a:pt x="789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5"/>
            <p:cNvSpPr/>
            <p:nvPr/>
          </p:nvSpPr>
          <p:spPr>
            <a:xfrm>
              <a:off x="682925" y="858250"/>
              <a:ext cx="321700" cy="218625"/>
            </a:xfrm>
            <a:custGeom>
              <a:rect b="b" l="l" r="r" t="t"/>
              <a:pathLst>
                <a:path extrusionOk="0" h="8745" w="12868">
                  <a:moveTo>
                    <a:pt x="12033" y="1"/>
                  </a:moveTo>
                  <a:cubicBezTo>
                    <a:pt x="12322" y="691"/>
                    <a:pt x="12498" y="1477"/>
                    <a:pt x="12498" y="2295"/>
                  </a:cubicBezTo>
                  <a:cubicBezTo>
                    <a:pt x="12498" y="5632"/>
                    <a:pt x="9787" y="8344"/>
                    <a:pt x="6450" y="8344"/>
                  </a:cubicBezTo>
                  <a:cubicBezTo>
                    <a:pt x="5407" y="8344"/>
                    <a:pt x="4364" y="8055"/>
                    <a:pt x="3450" y="7541"/>
                  </a:cubicBezTo>
                  <a:cubicBezTo>
                    <a:pt x="3401" y="7525"/>
                    <a:pt x="3385" y="7525"/>
                    <a:pt x="3353" y="7525"/>
                  </a:cubicBezTo>
                  <a:cubicBezTo>
                    <a:pt x="3321" y="7525"/>
                    <a:pt x="3305" y="7525"/>
                    <a:pt x="3289" y="7541"/>
                  </a:cubicBezTo>
                  <a:lnTo>
                    <a:pt x="1187" y="8263"/>
                  </a:lnTo>
                  <a:lnTo>
                    <a:pt x="1621" y="6033"/>
                  </a:lnTo>
                  <a:cubicBezTo>
                    <a:pt x="1637" y="5969"/>
                    <a:pt x="1621" y="5921"/>
                    <a:pt x="1588" y="5873"/>
                  </a:cubicBezTo>
                  <a:cubicBezTo>
                    <a:pt x="818" y="4830"/>
                    <a:pt x="417" y="3611"/>
                    <a:pt x="417" y="2327"/>
                  </a:cubicBezTo>
                  <a:cubicBezTo>
                    <a:pt x="417" y="1509"/>
                    <a:pt x="578" y="723"/>
                    <a:pt x="883" y="17"/>
                  </a:cubicBezTo>
                  <a:lnTo>
                    <a:pt x="465" y="17"/>
                  </a:lnTo>
                  <a:cubicBezTo>
                    <a:pt x="177" y="739"/>
                    <a:pt x="32" y="1525"/>
                    <a:pt x="32" y="2327"/>
                  </a:cubicBezTo>
                  <a:cubicBezTo>
                    <a:pt x="0" y="3675"/>
                    <a:pt x="401" y="4958"/>
                    <a:pt x="1187" y="6033"/>
                  </a:cubicBezTo>
                  <a:lnTo>
                    <a:pt x="690" y="8520"/>
                  </a:lnTo>
                  <a:cubicBezTo>
                    <a:pt x="674" y="8600"/>
                    <a:pt x="722" y="8664"/>
                    <a:pt x="754" y="8697"/>
                  </a:cubicBezTo>
                  <a:cubicBezTo>
                    <a:pt x="802" y="8745"/>
                    <a:pt x="834" y="8745"/>
                    <a:pt x="899" y="8745"/>
                  </a:cubicBezTo>
                  <a:cubicBezTo>
                    <a:pt x="915" y="8745"/>
                    <a:pt x="947" y="8745"/>
                    <a:pt x="963" y="8729"/>
                  </a:cubicBezTo>
                  <a:lnTo>
                    <a:pt x="3305" y="7926"/>
                  </a:lnTo>
                  <a:cubicBezTo>
                    <a:pt x="4268" y="8456"/>
                    <a:pt x="5327" y="8745"/>
                    <a:pt x="6434" y="8745"/>
                  </a:cubicBezTo>
                  <a:cubicBezTo>
                    <a:pt x="9979" y="8745"/>
                    <a:pt x="12867" y="5857"/>
                    <a:pt x="12867" y="2295"/>
                  </a:cubicBezTo>
                  <a:cubicBezTo>
                    <a:pt x="12867" y="1477"/>
                    <a:pt x="12707" y="723"/>
                    <a:pt x="12450"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5"/>
            <p:cNvSpPr/>
            <p:nvPr/>
          </p:nvSpPr>
          <p:spPr>
            <a:xfrm>
              <a:off x="742675" y="858675"/>
              <a:ext cx="201375" cy="150425"/>
            </a:xfrm>
            <a:custGeom>
              <a:rect b="b" l="l" r="r" t="t"/>
              <a:pathLst>
                <a:path extrusionOk="0" h="6017" w="8055">
                  <a:moveTo>
                    <a:pt x="113" y="0"/>
                  </a:moveTo>
                  <a:cubicBezTo>
                    <a:pt x="1" y="321"/>
                    <a:pt x="33" y="738"/>
                    <a:pt x="177" y="1332"/>
                  </a:cubicBezTo>
                  <a:cubicBezTo>
                    <a:pt x="402" y="2326"/>
                    <a:pt x="1380" y="3417"/>
                    <a:pt x="2327" y="4332"/>
                  </a:cubicBezTo>
                  <a:cubicBezTo>
                    <a:pt x="3338" y="5359"/>
                    <a:pt x="5247" y="6016"/>
                    <a:pt x="6113" y="6016"/>
                  </a:cubicBezTo>
                  <a:cubicBezTo>
                    <a:pt x="6947" y="6016"/>
                    <a:pt x="7509" y="5455"/>
                    <a:pt x="7718" y="5262"/>
                  </a:cubicBezTo>
                  <a:lnTo>
                    <a:pt x="7734" y="5230"/>
                  </a:lnTo>
                  <a:cubicBezTo>
                    <a:pt x="7974" y="4990"/>
                    <a:pt x="8054" y="4364"/>
                    <a:pt x="8054" y="4171"/>
                  </a:cubicBezTo>
                  <a:cubicBezTo>
                    <a:pt x="8054" y="3915"/>
                    <a:pt x="7894" y="3770"/>
                    <a:pt x="7798" y="3722"/>
                  </a:cubicBezTo>
                  <a:cubicBezTo>
                    <a:pt x="7685" y="3674"/>
                    <a:pt x="6562" y="3128"/>
                    <a:pt x="6290" y="2984"/>
                  </a:cubicBezTo>
                  <a:cubicBezTo>
                    <a:pt x="6201" y="2942"/>
                    <a:pt x="6117" y="2925"/>
                    <a:pt x="6040" y="2925"/>
                  </a:cubicBezTo>
                  <a:cubicBezTo>
                    <a:pt x="5823" y="2925"/>
                    <a:pt x="5659" y="3057"/>
                    <a:pt x="5600" y="3128"/>
                  </a:cubicBezTo>
                  <a:cubicBezTo>
                    <a:pt x="5407" y="3385"/>
                    <a:pt x="5070" y="3802"/>
                    <a:pt x="5006" y="3866"/>
                  </a:cubicBezTo>
                  <a:cubicBezTo>
                    <a:pt x="4990" y="3883"/>
                    <a:pt x="4958" y="3883"/>
                    <a:pt x="4942" y="3883"/>
                  </a:cubicBezTo>
                  <a:cubicBezTo>
                    <a:pt x="4782" y="3834"/>
                    <a:pt x="3883" y="3465"/>
                    <a:pt x="3418" y="2984"/>
                  </a:cubicBezTo>
                  <a:cubicBezTo>
                    <a:pt x="2985" y="2551"/>
                    <a:pt x="2712" y="2166"/>
                    <a:pt x="2536" y="1925"/>
                  </a:cubicBezTo>
                  <a:cubicBezTo>
                    <a:pt x="2503" y="1861"/>
                    <a:pt x="2455" y="1829"/>
                    <a:pt x="2439" y="1781"/>
                  </a:cubicBezTo>
                  <a:cubicBezTo>
                    <a:pt x="2375" y="1685"/>
                    <a:pt x="2423" y="1604"/>
                    <a:pt x="2439" y="1588"/>
                  </a:cubicBezTo>
                  <a:cubicBezTo>
                    <a:pt x="2503" y="1524"/>
                    <a:pt x="2776" y="1235"/>
                    <a:pt x="2905" y="1043"/>
                  </a:cubicBezTo>
                  <a:cubicBezTo>
                    <a:pt x="3065" y="802"/>
                    <a:pt x="3017" y="545"/>
                    <a:pt x="2953" y="417"/>
                  </a:cubicBezTo>
                  <a:cubicBezTo>
                    <a:pt x="2953" y="401"/>
                    <a:pt x="2872" y="225"/>
                    <a:pt x="2776" y="0"/>
                  </a:cubicBezTo>
                  <a:lnTo>
                    <a:pt x="2343" y="0"/>
                  </a:lnTo>
                  <a:cubicBezTo>
                    <a:pt x="2439" y="225"/>
                    <a:pt x="2519" y="433"/>
                    <a:pt x="2584" y="578"/>
                  </a:cubicBezTo>
                  <a:cubicBezTo>
                    <a:pt x="2584" y="578"/>
                    <a:pt x="2616" y="722"/>
                    <a:pt x="2536" y="834"/>
                  </a:cubicBezTo>
                  <a:cubicBezTo>
                    <a:pt x="2423" y="1043"/>
                    <a:pt x="2118" y="1348"/>
                    <a:pt x="2118" y="1348"/>
                  </a:cubicBezTo>
                  <a:lnTo>
                    <a:pt x="2102" y="1364"/>
                  </a:lnTo>
                  <a:cubicBezTo>
                    <a:pt x="1990" y="1476"/>
                    <a:pt x="1878" y="1781"/>
                    <a:pt x="2102" y="2070"/>
                  </a:cubicBezTo>
                  <a:cubicBezTo>
                    <a:pt x="2118" y="2102"/>
                    <a:pt x="2150" y="2150"/>
                    <a:pt x="2199" y="2198"/>
                  </a:cubicBezTo>
                  <a:cubicBezTo>
                    <a:pt x="2375" y="2471"/>
                    <a:pt x="2632" y="2840"/>
                    <a:pt x="3113" y="3305"/>
                  </a:cubicBezTo>
                  <a:cubicBezTo>
                    <a:pt x="3707" y="3883"/>
                    <a:pt x="4766" y="4300"/>
                    <a:pt x="4830" y="4316"/>
                  </a:cubicBezTo>
                  <a:cubicBezTo>
                    <a:pt x="4846" y="4316"/>
                    <a:pt x="4846" y="4316"/>
                    <a:pt x="4862" y="4332"/>
                  </a:cubicBezTo>
                  <a:cubicBezTo>
                    <a:pt x="4865" y="4332"/>
                    <a:pt x="4873" y="4332"/>
                    <a:pt x="4887" y="4332"/>
                  </a:cubicBezTo>
                  <a:cubicBezTo>
                    <a:pt x="4956" y="4332"/>
                    <a:pt x="5145" y="4321"/>
                    <a:pt x="5279" y="4187"/>
                  </a:cubicBezTo>
                  <a:cubicBezTo>
                    <a:pt x="5391" y="4091"/>
                    <a:pt x="5824" y="3530"/>
                    <a:pt x="5921" y="3417"/>
                  </a:cubicBezTo>
                  <a:cubicBezTo>
                    <a:pt x="5945" y="3393"/>
                    <a:pt x="5998" y="3359"/>
                    <a:pt x="6072" y="3359"/>
                  </a:cubicBezTo>
                  <a:cubicBezTo>
                    <a:pt x="6095" y="3359"/>
                    <a:pt x="6119" y="3362"/>
                    <a:pt x="6145" y="3369"/>
                  </a:cubicBezTo>
                  <a:cubicBezTo>
                    <a:pt x="6434" y="3497"/>
                    <a:pt x="7637" y="4091"/>
                    <a:pt x="7653" y="4107"/>
                  </a:cubicBezTo>
                  <a:cubicBezTo>
                    <a:pt x="7653" y="4107"/>
                    <a:pt x="7669" y="4139"/>
                    <a:pt x="7669" y="4187"/>
                  </a:cubicBezTo>
                  <a:cubicBezTo>
                    <a:pt x="7669" y="4412"/>
                    <a:pt x="7573" y="4861"/>
                    <a:pt x="7477" y="4973"/>
                  </a:cubicBezTo>
                  <a:lnTo>
                    <a:pt x="7445" y="4990"/>
                  </a:lnTo>
                  <a:cubicBezTo>
                    <a:pt x="7268" y="5166"/>
                    <a:pt x="6803" y="5631"/>
                    <a:pt x="6129" y="5631"/>
                  </a:cubicBezTo>
                  <a:cubicBezTo>
                    <a:pt x="5439" y="5631"/>
                    <a:pt x="3594" y="5038"/>
                    <a:pt x="2632" y="4075"/>
                  </a:cubicBezTo>
                  <a:cubicBezTo>
                    <a:pt x="1749" y="3193"/>
                    <a:pt x="819" y="2150"/>
                    <a:pt x="610" y="1235"/>
                  </a:cubicBezTo>
                  <a:cubicBezTo>
                    <a:pt x="466" y="594"/>
                    <a:pt x="450" y="257"/>
                    <a:pt x="51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5"/>
            <p:cNvSpPr/>
            <p:nvPr/>
          </p:nvSpPr>
          <p:spPr>
            <a:xfrm>
              <a:off x="1722125" y="863075"/>
              <a:ext cx="416350" cy="384275"/>
            </a:xfrm>
            <a:custGeom>
              <a:rect b="b" l="l" r="r" t="t"/>
              <a:pathLst>
                <a:path extrusionOk="0" h="15371" w="16654">
                  <a:moveTo>
                    <a:pt x="11007" y="418"/>
                  </a:moveTo>
                  <a:cubicBezTo>
                    <a:pt x="13894" y="418"/>
                    <a:pt x="16269" y="2776"/>
                    <a:pt x="16269" y="5680"/>
                  </a:cubicBezTo>
                  <a:cubicBezTo>
                    <a:pt x="16253" y="8552"/>
                    <a:pt x="13894" y="10894"/>
                    <a:pt x="11007" y="10894"/>
                  </a:cubicBezTo>
                  <a:cubicBezTo>
                    <a:pt x="10445" y="10894"/>
                    <a:pt x="9884" y="10798"/>
                    <a:pt x="9354" y="10621"/>
                  </a:cubicBezTo>
                  <a:cubicBezTo>
                    <a:pt x="9322" y="10621"/>
                    <a:pt x="9306" y="10589"/>
                    <a:pt x="9274" y="10589"/>
                  </a:cubicBezTo>
                  <a:cubicBezTo>
                    <a:pt x="9194" y="10573"/>
                    <a:pt x="9130" y="10541"/>
                    <a:pt x="9049" y="10509"/>
                  </a:cubicBezTo>
                  <a:cubicBezTo>
                    <a:pt x="9001" y="10493"/>
                    <a:pt x="8985" y="10493"/>
                    <a:pt x="8953" y="10477"/>
                  </a:cubicBezTo>
                  <a:cubicBezTo>
                    <a:pt x="8889" y="10461"/>
                    <a:pt x="8809" y="10413"/>
                    <a:pt x="8744" y="10381"/>
                  </a:cubicBezTo>
                  <a:cubicBezTo>
                    <a:pt x="8728" y="10349"/>
                    <a:pt x="8680" y="10349"/>
                    <a:pt x="8664" y="10332"/>
                  </a:cubicBezTo>
                  <a:cubicBezTo>
                    <a:pt x="8568" y="10300"/>
                    <a:pt x="8488" y="10236"/>
                    <a:pt x="8392" y="10188"/>
                  </a:cubicBezTo>
                  <a:cubicBezTo>
                    <a:pt x="8359" y="10172"/>
                    <a:pt x="8343" y="10172"/>
                    <a:pt x="8311" y="10172"/>
                  </a:cubicBezTo>
                  <a:lnTo>
                    <a:pt x="8263" y="10172"/>
                  </a:lnTo>
                  <a:cubicBezTo>
                    <a:pt x="8247" y="10172"/>
                    <a:pt x="8231" y="10172"/>
                    <a:pt x="8199" y="10188"/>
                  </a:cubicBezTo>
                  <a:lnTo>
                    <a:pt x="6418" y="10814"/>
                  </a:lnTo>
                  <a:lnTo>
                    <a:pt x="6418" y="10814"/>
                  </a:lnTo>
                  <a:lnTo>
                    <a:pt x="6787" y="8905"/>
                  </a:lnTo>
                  <a:cubicBezTo>
                    <a:pt x="6803" y="8856"/>
                    <a:pt x="6787" y="8792"/>
                    <a:pt x="6739" y="8744"/>
                  </a:cubicBezTo>
                  <a:cubicBezTo>
                    <a:pt x="6659" y="8648"/>
                    <a:pt x="6595" y="8552"/>
                    <a:pt x="6514" y="8423"/>
                  </a:cubicBezTo>
                  <a:cubicBezTo>
                    <a:pt x="6498" y="8391"/>
                    <a:pt x="6466" y="8327"/>
                    <a:pt x="6434" y="8295"/>
                  </a:cubicBezTo>
                  <a:cubicBezTo>
                    <a:pt x="6402" y="8231"/>
                    <a:pt x="6354" y="8167"/>
                    <a:pt x="6338" y="8102"/>
                  </a:cubicBezTo>
                  <a:cubicBezTo>
                    <a:pt x="6306" y="8054"/>
                    <a:pt x="6274" y="7990"/>
                    <a:pt x="6242" y="7926"/>
                  </a:cubicBezTo>
                  <a:cubicBezTo>
                    <a:pt x="6226" y="7878"/>
                    <a:pt x="6194" y="7830"/>
                    <a:pt x="6178" y="7782"/>
                  </a:cubicBezTo>
                  <a:cubicBezTo>
                    <a:pt x="6145" y="7701"/>
                    <a:pt x="6113" y="7637"/>
                    <a:pt x="6097" y="7557"/>
                  </a:cubicBezTo>
                  <a:cubicBezTo>
                    <a:pt x="6081" y="7525"/>
                    <a:pt x="6081" y="7477"/>
                    <a:pt x="6065" y="7445"/>
                  </a:cubicBezTo>
                  <a:cubicBezTo>
                    <a:pt x="6033" y="7364"/>
                    <a:pt x="6001" y="7284"/>
                    <a:pt x="5985" y="7204"/>
                  </a:cubicBezTo>
                  <a:cubicBezTo>
                    <a:pt x="5985" y="7188"/>
                    <a:pt x="5953" y="7140"/>
                    <a:pt x="5953" y="7124"/>
                  </a:cubicBezTo>
                  <a:cubicBezTo>
                    <a:pt x="5873" y="6819"/>
                    <a:pt x="5792" y="6498"/>
                    <a:pt x="5776" y="6177"/>
                  </a:cubicBezTo>
                  <a:cubicBezTo>
                    <a:pt x="5760" y="6017"/>
                    <a:pt x="5760" y="5840"/>
                    <a:pt x="5760" y="5680"/>
                  </a:cubicBezTo>
                  <a:cubicBezTo>
                    <a:pt x="5760" y="2792"/>
                    <a:pt x="8103" y="418"/>
                    <a:pt x="11007" y="418"/>
                  </a:cubicBezTo>
                  <a:close/>
                  <a:moveTo>
                    <a:pt x="4750" y="6273"/>
                  </a:moveTo>
                  <a:cubicBezTo>
                    <a:pt x="4974" y="6273"/>
                    <a:pt x="5183" y="6306"/>
                    <a:pt x="5391" y="6322"/>
                  </a:cubicBezTo>
                  <a:lnTo>
                    <a:pt x="5391" y="6386"/>
                  </a:lnTo>
                  <a:cubicBezTo>
                    <a:pt x="5423" y="6466"/>
                    <a:pt x="5423" y="6546"/>
                    <a:pt x="5440" y="6626"/>
                  </a:cubicBezTo>
                  <a:cubicBezTo>
                    <a:pt x="5440" y="6659"/>
                    <a:pt x="5456" y="6707"/>
                    <a:pt x="5456" y="6739"/>
                  </a:cubicBezTo>
                  <a:cubicBezTo>
                    <a:pt x="5472" y="6819"/>
                    <a:pt x="5488" y="6915"/>
                    <a:pt x="5520" y="6995"/>
                  </a:cubicBezTo>
                  <a:cubicBezTo>
                    <a:pt x="5552" y="7204"/>
                    <a:pt x="5632" y="7397"/>
                    <a:pt x="5696" y="7589"/>
                  </a:cubicBezTo>
                  <a:cubicBezTo>
                    <a:pt x="5712" y="7621"/>
                    <a:pt x="5712" y="7637"/>
                    <a:pt x="5728" y="7685"/>
                  </a:cubicBezTo>
                  <a:cubicBezTo>
                    <a:pt x="5760" y="7766"/>
                    <a:pt x="5792" y="7830"/>
                    <a:pt x="5841" y="7910"/>
                  </a:cubicBezTo>
                  <a:cubicBezTo>
                    <a:pt x="5857" y="7958"/>
                    <a:pt x="5873" y="8006"/>
                    <a:pt x="5889" y="8038"/>
                  </a:cubicBezTo>
                  <a:cubicBezTo>
                    <a:pt x="5921" y="8102"/>
                    <a:pt x="5953" y="8167"/>
                    <a:pt x="6001" y="8231"/>
                  </a:cubicBezTo>
                  <a:cubicBezTo>
                    <a:pt x="6033" y="8279"/>
                    <a:pt x="6065" y="8343"/>
                    <a:pt x="6097" y="8407"/>
                  </a:cubicBezTo>
                  <a:cubicBezTo>
                    <a:pt x="6113" y="8439"/>
                    <a:pt x="6161" y="8504"/>
                    <a:pt x="6178" y="8552"/>
                  </a:cubicBezTo>
                  <a:cubicBezTo>
                    <a:pt x="6242" y="8648"/>
                    <a:pt x="6322" y="8760"/>
                    <a:pt x="6370" y="8873"/>
                  </a:cubicBezTo>
                  <a:lnTo>
                    <a:pt x="6370" y="8889"/>
                  </a:lnTo>
                  <a:lnTo>
                    <a:pt x="6081" y="10445"/>
                  </a:lnTo>
                  <a:cubicBezTo>
                    <a:pt x="6033" y="10397"/>
                    <a:pt x="5953" y="10332"/>
                    <a:pt x="5873" y="10332"/>
                  </a:cubicBezTo>
                  <a:cubicBezTo>
                    <a:pt x="5728" y="10332"/>
                    <a:pt x="5616" y="10445"/>
                    <a:pt x="5616" y="10589"/>
                  </a:cubicBezTo>
                  <a:cubicBezTo>
                    <a:pt x="5616" y="10734"/>
                    <a:pt x="5728" y="10846"/>
                    <a:pt x="5873" y="10846"/>
                  </a:cubicBezTo>
                  <a:cubicBezTo>
                    <a:pt x="5937" y="10846"/>
                    <a:pt x="5969" y="10830"/>
                    <a:pt x="6017" y="10814"/>
                  </a:cubicBezTo>
                  <a:lnTo>
                    <a:pt x="6017" y="10814"/>
                  </a:lnTo>
                  <a:lnTo>
                    <a:pt x="5969" y="11054"/>
                  </a:lnTo>
                  <a:cubicBezTo>
                    <a:pt x="5953" y="11135"/>
                    <a:pt x="6001" y="11199"/>
                    <a:pt x="6033" y="11231"/>
                  </a:cubicBezTo>
                  <a:cubicBezTo>
                    <a:pt x="6065" y="11247"/>
                    <a:pt x="6081" y="11247"/>
                    <a:pt x="6097" y="11279"/>
                  </a:cubicBezTo>
                  <a:lnTo>
                    <a:pt x="6178" y="11279"/>
                  </a:lnTo>
                  <a:cubicBezTo>
                    <a:pt x="6194" y="11279"/>
                    <a:pt x="6226" y="11279"/>
                    <a:pt x="6242" y="11247"/>
                  </a:cubicBezTo>
                  <a:lnTo>
                    <a:pt x="8279" y="10557"/>
                  </a:lnTo>
                  <a:lnTo>
                    <a:pt x="8648" y="10734"/>
                  </a:lnTo>
                  <a:cubicBezTo>
                    <a:pt x="8680" y="10750"/>
                    <a:pt x="8728" y="10766"/>
                    <a:pt x="8744" y="10766"/>
                  </a:cubicBezTo>
                  <a:cubicBezTo>
                    <a:pt x="8841" y="10814"/>
                    <a:pt x="8921" y="10846"/>
                    <a:pt x="9033" y="10894"/>
                  </a:cubicBezTo>
                  <a:cubicBezTo>
                    <a:pt x="9049" y="10894"/>
                    <a:pt x="9065" y="10910"/>
                    <a:pt x="9081" y="10910"/>
                  </a:cubicBezTo>
                  <a:cubicBezTo>
                    <a:pt x="9001" y="11760"/>
                    <a:pt x="8728" y="12514"/>
                    <a:pt x="8263" y="13156"/>
                  </a:cubicBezTo>
                  <a:cubicBezTo>
                    <a:pt x="8231" y="13204"/>
                    <a:pt x="8231" y="13268"/>
                    <a:pt x="8231" y="13317"/>
                  </a:cubicBezTo>
                  <a:lnTo>
                    <a:pt x="8520" y="14841"/>
                  </a:lnTo>
                  <a:lnTo>
                    <a:pt x="8520" y="14841"/>
                  </a:lnTo>
                  <a:lnTo>
                    <a:pt x="7076" y="14343"/>
                  </a:lnTo>
                  <a:cubicBezTo>
                    <a:pt x="7056" y="14337"/>
                    <a:pt x="7033" y="14333"/>
                    <a:pt x="7010" y="14333"/>
                  </a:cubicBezTo>
                  <a:cubicBezTo>
                    <a:pt x="6977" y="14333"/>
                    <a:pt x="6944" y="14341"/>
                    <a:pt x="6916" y="14359"/>
                  </a:cubicBezTo>
                  <a:cubicBezTo>
                    <a:pt x="6258" y="14744"/>
                    <a:pt x="5520" y="14937"/>
                    <a:pt x="4750" y="14937"/>
                  </a:cubicBezTo>
                  <a:cubicBezTo>
                    <a:pt x="2375" y="14937"/>
                    <a:pt x="418" y="12996"/>
                    <a:pt x="418" y="10605"/>
                  </a:cubicBezTo>
                  <a:cubicBezTo>
                    <a:pt x="418" y="8231"/>
                    <a:pt x="2359" y="6273"/>
                    <a:pt x="4750" y="6273"/>
                  </a:cubicBezTo>
                  <a:close/>
                  <a:moveTo>
                    <a:pt x="10991" y="0"/>
                  </a:moveTo>
                  <a:cubicBezTo>
                    <a:pt x="7878" y="0"/>
                    <a:pt x="5343" y="2535"/>
                    <a:pt x="5343" y="5664"/>
                  </a:cubicBezTo>
                  <a:cubicBezTo>
                    <a:pt x="5343" y="5760"/>
                    <a:pt x="5343" y="5840"/>
                    <a:pt x="5359" y="5921"/>
                  </a:cubicBezTo>
                  <a:cubicBezTo>
                    <a:pt x="5151" y="5904"/>
                    <a:pt x="4958" y="5888"/>
                    <a:pt x="4734" y="5888"/>
                  </a:cubicBezTo>
                  <a:cubicBezTo>
                    <a:pt x="2135" y="5888"/>
                    <a:pt x="1" y="8006"/>
                    <a:pt x="1" y="10621"/>
                  </a:cubicBezTo>
                  <a:cubicBezTo>
                    <a:pt x="1" y="13220"/>
                    <a:pt x="2135" y="15354"/>
                    <a:pt x="4734" y="15354"/>
                  </a:cubicBezTo>
                  <a:cubicBezTo>
                    <a:pt x="5536" y="15354"/>
                    <a:pt x="6322" y="15145"/>
                    <a:pt x="7028" y="14760"/>
                  </a:cubicBezTo>
                  <a:lnTo>
                    <a:pt x="8712" y="15354"/>
                  </a:lnTo>
                  <a:cubicBezTo>
                    <a:pt x="8728" y="15354"/>
                    <a:pt x="8744" y="15370"/>
                    <a:pt x="8761" y="15370"/>
                  </a:cubicBezTo>
                  <a:cubicBezTo>
                    <a:pt x="8809" y="15370"/>
                    <a:pt x="8873" y="15354"/>
                    <a:pt x="8905" y="15322"/>
                  </a:cubicBezTo>
                  <a:cubicBezTo>
                    <a:pt x="8969" y="15290"/>
                    <a:pt x="8985" y="15210"/>
                    <a:pt x="8969" y="15145"/>
                  </a:cubicBezTo>
                  <a:lnTo>
                    <a:pt x="8632" y="13365"/>
                  </a:lnTo>
                  <a:cubicBezTo>
                    <a:pt x="9081" y="12691"/>
                    <a:pt x="9370" y="11937"/>
                    <a:pt x="9450" y="11119"/>
                  </a:cubicBezTo>
                  <a:cubicBezTo>
                    <a:pt x="9948" y="11247"/>
                    <a:pt x="10477" y="11327"/>
                    <a:pt x="10991" y="11327"/>
                  </a:cubicBezTo>
                  <a:cubicBezTo>
                    <a:pt x="14119" y="11295"/>
                    <a:pt x="16654" y="8776"/>
                    <a:pt x="16654" y="5664"/>
                  </a:cubicBezTo>
                  <a:cubicBezTo>
                    <a:pt x="16654" y="2551"/>
                    <a:pt x="14119" y="0"/>
                    <a:pt x="10991"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5"/>
            <p:cNvSpPr/>
            <p:nvPr/>
          </p:nvSpPr>
          <p:spPr>
            <a:xfrm>
              <a:off x="1926275" y="1037950"/>
              <a:ext cx="142425" cy="10050"/>
            </a:xfrm>
            <a:custGeom>
              <a:rect b="b" l="l" r="r" t="t"/>
              <a:pathLst>
                <a:path extrusionOk="0" h="402" w="5697">
                  <a:moveTo>
                    <a:pt x="193" y="0"/>
                  </a:moveTo>
                  <a:cubicBezTo>
                    <a:pt x="81" y="0"/>
                    <a:pt x="1" y="81"/>
                    <a:pt x="1" y="209"/>
                  </a:cubicBezTo>
                  <a:cubicBezTo>
                    <a:pt x="1" y="337"/>
                    <a:pt x="81" y="402"/>
                    <a:pt x="193" y="402"/>
                  </a:cubicBezTo>
                  <a:lnTo>
                    <a:pt x="5488" y="402"/>
                  </a:lnTo>
                  <a:cubicBezTo>
                    <a:pt x="5616" y="402"/>
                    <a:pt x="5696" y="337"/>
                    <a:pt x="5696" y="209"/>
                  </a:cubicBezTo>
                  <a:cubicBezTo>
                    <a:pt x="5696" y="81"/>
                    <a:pt x="5600" y="0"/>
                    <a:pt x="5488"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5"/>
            <p:cNvSpPr/>
            <p:nvPr/>
          </p:nvSpPr>
          <p:spPr>
            <a:xfrm>
              <a:off x="1926275" y="999450"/>
              <a:ext cx="142425" cy="10050"/>
            </a:xfrm>
            <a:custGeom>
              <a:rect b="b" l="l" r="r" t="t"/>
              <a:pathLst>
                <a:path extrusionOk="0" h="402" w="5697">
                  <a:moveTo>
                    <a:pt x="193" y="0"/>
                  </a:moveTo>
                  <a:cubicBezTo>
                    <a:pt x="81" y="0"/>
                    <a:pt x="1" y="80"/>
                    <a:pt x="1" y="209"/>
                  </a:cubicBezTo>
                  <a:cubicBezTo>
                    <a:pt x="1" y="321"/>
                    <a:pt x="81" y="401"/>
                    <a:pt x="193" y="401"/>
                  </a:cubicBezTo>
                  <a:lnTo>
                    <a:pt x="5488" y="401"/>
                  </a:lnTo>
                  <a:cubicBezTo>
                    <a:pt x="5616" y="401"/>
                    <a:pt x="5696" y="321"/>
                    <a:pt x="5696" y="209"/>
                  </a:cubicBezTo>
                  <a:cubicBezTo>
                    <a:pt x="5696" y="80"/>
                    <a:pt x="5600" y="0"/>
                    <a:pt x="5488"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5"/>
            <p:cNvSpPr/>
            <p:nvPr/>
          </p:nvSpPr>
          <p:spPr>
            <a:xfrm>
              <a:off x="1926275" y="960550"/>
              <a:ext cx="142425" cy="10050"/>
            </a:xfrm>
            <a:custGeom>
              <a:rect b="b" l="l" r="r" t="t"/>
              <a:pathLst>
                <a:path extrusionOk="0" h="402" w="5697">
                  <a:moveTo>
                    <a:pt x="193" y="0"/>
                  </a:moveTo>
                  <a:cubicBezTo>
                    <a:pt x="81" y="0"/>
                    <a:pt x="1" y="80"/>
                    <a:pt x="1" y="193"/>
                  </a:cubicBezTo>
                  <a:cubicBezTo>
                    <a:pt x="1" y="321"/>
                    <a:pt x="81" y="401"/>
                    <a:pt x="193" y="401"/>
                  </a:cubicBezTo>
                  <a:lnTo>
                    <a:pt x="5488" y="401"/>
                  </a:lnTo>
                  <a:cubicBezTo>
                    <a:pt x="5616" y="401"/>
                    <a:pt x="5696" y="321"/>
                    <a:pt x="5696" y="193"/>
                  </a:cubicBezTo>
                  <a:cubicBezTo>
                    <a:pt x="5696" y="80"/>
                    <a:pt x="5600" y="0"/>
                    <a:pt x="5488"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5"/>
            <p:cNvSpPr/>
            <p:nvPr/>
          </p:nvSpPr>
          <p:spPr>
            <a:xfrm>
              <a:off x="1802750" y="1121775"/>
              <a:ext cx="13250" cy="13250"/>
            </a:xfrm>
            <a:custGeom>
              <a:rect b="b" l="l" r="r" t="t"/>
              <a:pathLst>
                <a:path extrusionOk="0" h="530" w="530">
                  <a:moveTo>
                    <a:pt x="257" y="1"/>
                  </a:moveTo>
                  <a:cubicBezTo>
                    <a:pt x="129" y="1"/>
                    <a:pt x="1" y="129"/>
                    <a:pt x="1" y="273"/>
                  </a:cubicBezTo>
                  <a:cubicBezTo>
                    <a:pt x="1" y="402"/>
                    <a:pt x="129" y="530"/>
                    <a:pt x="257" y="530"/>
                  </a:cubicBezTo>
                  <a:cubicBezTo>
                    <a:pt x="402" y="530"/>
                    <a:pt x="530" y="402"/>
                    <a:pt x="530" y="273"/>
                  </a:cubicBezTo>
                  <a:cubicBezTo>
                    <a:pt x="530" y="129"/>
                    <a:pt x="402" y="1"/>
                    <a:pt x="25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5"/>
            <p:cNvSpPr/>
            <p:nvPr/>
          </p:nvSpPr>
          <p:spPr>
            <a:xfrm>
              <a:off x="1834425" y="1121775"/>
              <a:ext cx="13275" cy="13250"/>
            </a:xfrm>
            <a:custGeom>
              <a:rect b="b" l="l" r="r" t="t"/>
              <a:pathLst>
                <a:path extrusionOk="0" h="530" w="531">
                  <a:moveTo>
                    <a:pt x="258" y="1"/>
                  </a:moveTo>
                  <a:cubicBezTo>
                    <a:pt x="129" y="1"/>
                    <a:pt x="1" y="129"/>
                    <a:pt x="1" y="273"/>
                  </a:cubicBezTo>
                  <a:cubicBezTo>
                    <a:pt x="1" y="402"/>
                    <a:pt x="129" y="530"/>
                    <a:pt x="258" y="530"/>
                  </a:cubicBezTo>
                  <a:cubicBezTo>
                    <a:pt x="402" y="530"/>
                    <a:pt x="530" y="402"/>
                    <a:pt x="530" y="273"/>
                  </a:cubicBezTo>
                  <a:cubicBezTo>
                    <a:pt x="530" y="129"/>
                    <a:pt x="402" y="1"/>
                    <a:pt x="258"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5"/>
            <p:cNvSpPr/>
            <p:nvPr/>
          </p:nvSpPr>
          <p:spPr>
            <a:xfrm>
              <a:off x="5809600" y="4252250"/>
              <a:ext cx="320100" cy="316875"/>
            </a:xfrm>
            <a:custGeom>
              <a:rect b="b" l="l" r="r" t="t"/>
              <a:pathLst>
                <a:path extrusionOk="0" h="12675" w="12804">
                  <a:moveTo>
                    <a:pt x="7782" y="514"/>
                  </a:moveTo>
                  <a:cubicBezTo>
                    <a:pt x="7830" y="530"/>
                    <a:pt x="7862" y="530"/>
                    <a:pt x="7878" y="546"/>
                  </a:cubicBezTo>
                  <a:cubicBezTo>
                    <a:pt x="7990" y="562"/>
                    <a:pt x="8087" y="610"/>
                    <a:pt x="8183" y="626"/>
                  </a:cubicBezTo>
                  <a:cubicBezTo>
                    <a:pt x="8263" y="642"/>
                    <a:pt x="8327" y="674"/>
                    <a:pt x="8407" y="706"/>
                  </a:cubicBezTo>
                  <a:cubicBezTo>
                    <a:pt x="8440" y="723"/>
                    <a:pt x="8488" y="755"/>
                    <a:pt x="8552" y="755"/>
                  </a:cubicBezTo>
                  <a:cubicBezTo>
                    <a:pt x="8664" y="787"/>
                    <a:pt x="8792" y="851"/>
                    <a:pt x="8889" y="883"/>
                  </a:cubicBezTo>
                  <a:cubicBezTo>
                    <a:pt x="8937" y="915"/>
                    <a:pt x="8985" y="931"/>
                    <a:pt x="9033" y="947"/>
                  </a:cubicBezTo>
                  <a:cubicBezTo>
                    <a:pt x="9081" y="995"/>
                    <a:pt x="9178" y="1011"/>
                    <a:pt x="9226" y="1043"/>
                  </a:cubicBezTo>
                  <a:cubicBezTo>
                    <a:pt x="9306" y="1092"/>
                    <a:pt x="9386" y="1124"/>
                    <a:pt x="9466" y="1188"/>
                  </a:cubicBezTo>
                  <a:lnTo>
                    <a:pt x="9659" y="1316"/>
                  </a:lnTo>
                  <a:cubicBezTo>
                    <a:pt x="9739" y="1348"/>
                    <a:pt x="9787" y="1412"/>
                    <a:pt x="9867" y="1444"/>
                  </a:cubicBezTo>
                  <a:cubicBezTo>
                    <a:pt x="9883" y="1477"/>
                    <a:pt x="9932" y="1493"/>
                    <a:pt x="9948" y="1509"/>
                  </a:cubicBezTo>
                  <a:cubicBezTo>
                    <a:pt x="9627" y="1749"/>
                    <a:pt x="9274" y="1958"/>
                    <a:pt x="8905" y="2118"/>
                  </a:cubicBezTo>
                  <a:cubicBezTo>
                    <a:pt x="8616" y="1428"/>
                    <a:pt x="8231" y="883"/>
                    <a:pt x="7782" y="514"/>
                  </a:cubicBezTo>
                  <a:close/>
                  <a:moveTo>
                    <a:pt x="5102" y="530"/>
                  </a:moveTo>
                  <a:cubicBezTo>
                    <a:pt x="4653" y="899"/>
                    <a:pt x="4300" y="1444"/>
                    <a:pt x="3979" y="2134"/>
                  </a:cubicBezTo>
                  <a:cubicBezTo>
                    <a:pt x="3610" y="1974"/>
                    <a:pt x="3274" y="1765"/>
                    <a:pt x="2937" y="1525"/>
                  </a:cubicBezTo>
                  <a:cubicBezTo>
                    <a:pt x="2921" y="1493"/>
                    <a:pt x="2937" y="1477"/>
                    <a:pt x="2969" y="1444"/>
                  </a:cubicBezTo>
                  <a:cubicBezTo>
                    <a:pt x="3049" y="1396"/>
                    <a:pt x="3113" y="1348"/>
                    <a:pt x="3193" y="1316"/>
                  </a:cubicBezTo>
                  <a:lnTo>
                    <a:pt x="3370" y="1188"/>
                  </a:lnTo>
                  <a:cubicBezTo>
                    <a:pt x="3450" y="1140"/>
                    <a:pt x="3530" y="1108"/>
                    <a:pt x="3610" y="1043"/>
                  </a:cubicBezTo>
                  <a:cubicBezTo>
                    <a:pt x="3675" y="1011"/>
                    <a:pt x="3739" y="995"/>
                    <a:pt x="3819" y="947"/>
                  </a:cubicBezTo>
                  <a:cubicBezTo>
                    <a:pt x="3851" y="931"/>
                    <a:pt x="3915" y="899"/>
                    <a:pt x="3963" y="883"/>
                  </a:cubicBezTo>
                  <a:cubicBezTo>
                    <a:pt x="4076" y="835"/>
                    <a:pt x="4204" y="787"/>
                    <a:pt x="4316" y="739"/>
                  </a:cubicBezTo>
                  <a:cubicBezTo>
                    <a:pt x="4364" y="723"/>
                    <a:pt x="4397" y="706"/>
                    <a:pt x="4461" y="706"/>
                  </a:cubicBezTo>
                  <a:cubicBezTo>
                    <a:pt x="4541" y="690"/>
                    <a:pt x="4605" y="642"/>
                    <a:pt x="4669" y="626"/>
                  </a:cubicBezTo>
                  <a:cubicBezTo>
                    <a:pt x="4782" y="578"/>
                    <a:pt x="4878" y="562"/>
                    <a:pt x="4974" y="546"/>
                  </a:cubicBezTo>
                  <a:cubicBezTo>
                    <a:pt x="5022" y="546"/>
                    <a:pt x="5054" y="530"/>
                    <a:pt x="5102" y="530"/>
                  </a:cubicBezTo>
                  <a:close/>
                  <a:moveTo>
                    <a:pt x="6209" y="370"/>
                  </a:moveTo>
                  <a:lnTo>
                    <a:pt x="6209" y="2648"/>
                  </a:lnTo>
                  <a:cubicBezTo>
                    <a:pt x="5536" y="2632"/>
                    <a:pt x="4894" y="2487"/>
                    <a:pt x="4284" y="2279"/>
                  </a:cubicBezTo>
                  <a:cubicBezTo>
                    <a:pt x="4766" y="1188"/>
                    <a:pt x="5439" y="466"/>
                    <a:pt x="6209" y="370"/>
                  </a:cubicBezTo>
                  <a:close/>
                  <a:moveTo>
                    <a:pt x="6611" y="370"/>
                  </a:moveTo>
                  <a:cubicBezTo>
                    <a:pt x="7365" y="466"/>
                    <a:pt x="8022" y="1188"/>
                    <a:pt x="8536" y="2279"/>
                  </a:cubicBezTo>
                  <a:cubicBezTo>
                    <a:pt x="7926" y="2519"/>
                    <a:pt x="7284" y="2632"/>
                    <a:pt x="6611" y="2648"/>
                  </a:cubicBezTo>
                  <a:lnTo>
                    <a:pt x="6611" y="370"/>
                  </a:lnTo>
                  <a:close/>
                  <a:moveTo>
                    <a:pt x="8664" y="2632"/>
                  </a:moveTo>
                  <a:cubicBezTo>
                    <a:pt x="9033" y="3594"/>
                    <a:pt x="9274" y="4798"/>
                    <a:pt x="9290" y="6097"/>
                  </a:cubicBezTo>
                  <a:lnTo>
                    <a:pt x="6595" y="6097"/>
                  </a:lnTo>
                  <a:lnTo>
                    <a:pt x="6595" y="3049"/>
                  </a:lnTo>
                  <a:lnTo>
                    <a:pt x="6611" y="3049"/>
                  </a:lnTo>
                  <a:cubicBezTo>
                    <a:pt x="7333" y="3033"/>
                    <a:pt x="8022" y="2888"/>
                    <a:pt x="8664" y="2632"/>
                  </a:cubicBezTo>
                  <a:close/>
                  <a:moveTo>
                    <a:pt x="2568" y="1765"/>
                  </a:moveTo>
                  <a:cubicBezTo>
                    <a:pt x="2953" y="2054"/>
                    <a:pt x="3354" y="2311"/>
                    <a:pt x="3771" y="2487"/>
                  </a:cubicBezTo>
                  <a:cubicBezTo>
                    <a:pt x="3386" y="3498"/>
                    <a:pt x="3161" y="4765"/>
                    <a:pt x="3129" y="6129"/>
                  </a:cubicBezTo>
                  <a:lnTo>
                    <a:pt x="450" y="6129"/>
                  </a:lnTo>
                  <a:cubicBezTo>
                    <a:pt x="514" y="4380"/>
                    <a:pt x="1316" y="2840"/>
                    <a:pt x="2568" y="1765"/>
                  </a:cubicBezTo>
                  <a:close/>
                  <a:moveTo>
                    <a:pt x="4140" y="2648"/>
                  </a:moveTo>
                  <a:cubicBezTo>
                    <a:pt x="4798" y="2888"/>
                    <a:pt x="5471" y="3033"/>
                    <a:pt x="6193" y="3081"/>
                  </a:cubicBezTo>
                  <a:lnTo>
                    <a:pt x="6193" y="6129"/>
                  </a:lnTo>
                  <a:lnTo>
                    <a:pt x="3514" y="6129"/>
                  </a:lnTo>
                  <a:cubicBezTo>
                    <a:pt x="3530" y="4814"/>
                    <a:pt x="3755" y="3610"/>
                    <a:pt x="4140" y="2648"/>
                  </a:cubicBezTo>
                  <a:close/>
                  <a:moveTo>
                    <a:pt x="10252" y="1765"/>
                  </a:moveTo>
                  <a:cubicBezTo>
                    <a:pt x="11488" y="2824"/>
                    <a:pt x="12322" y="4380"/>
                    <a:pt x="12370" y="6129"/>
                  </a:cubicBezTo>
                  <a:lnTo>
                    <a:pt x="9691" y="6129"/>
                  </a:lnTo>
                  <a:cubicBezTo>
                    <a:pt x="9675" y="4765"/>
                    <a:pt x="9434" y="3498"/>
                    <a:pt x="9049" y="2487"/>
                  </a:cubicBezTo>
                  <a:cubicBezTo>
                    <a:pt x="9466" y="2295"/>
                    <a:pt x="9867" y="2054"/>
                    <a:pt x="10252" y="1765"/>
                  </a:cubicBezTo>
                  <a:close/>
                  <a:moveTo>
                    <a:pt x="9290" y="6530"/>
                  </a:moveTo>
                  <a:cubicBezTo>
                    <a:pt x="9274" y="7830"/>
                    <a:pt x="9049" y="9033"/>
                    <a:pt x="8664" y="9996"/>
                  </a:cubicBezTo>
                  <a:cubicBezTo>
                    <a:pt x="8006" y="9755"/>
                    <a:pt x="7333" y="9611"/>
                    <a:pt x="6611" y="9562"/>
                  </a:cubicBezTo>
                  <a:lnTo>
                    <a:pt x="6611" y="6530"/>
                  </a:lnTo>
                  <a:close/>
                  <a:moveTo>
                    <a:pt x="6209" y="6546"/>
                  </a:moveTo>
                  <a:lnTo>
                    <a:pt x="6209" y="9595"/>
                  </a:lnTo>
                  <a:cubicBezTo>
                    <a:pt x="5488" y="9611"/>
                    <a:pt x="4782" y="9755"/>
                    <a:pt x="4140" y="10012"/>
                  </a:cubicBezTo>
                  <a:cubicBezTo>
                    <a:pt x="3771" y="9049"/>
                    <a:pt x="3530" y="7846"/>
                    <a:pt x="3514" y="6546"/>
                  </a:cubicBezTo>
                  <a:close/>
                  <a:moveTo>
                    <a:pt x="3129" y="6546"/>
                  </a:moveTo>
                  <a:cubicBezTo>
                    <a:pt x="3161" y="7910"/>
                    <a:pt x="3402" y="9177"/>
                    <a:pt x="3771" y="10172"/>
                  </a:cubicBezTo>
                  <a:cubicBezTo>
                    <a:pt x="3354" y="10349"/>
                    <a:pt x="2953" y="10589"/>
                    <a:pt x="2568" y="10894"/>
                  </a:cubicBezTo>
                  <a:cubicBezTo>
                    <a:pt x="1332" y="9835"/>
                    <a:pt x="514" y="8295"/>
                    <a:pt x="450" y="6546"/>
                  </a:cubicBezTo>
                  <a:close/>
                  <a:moveTo>
                    <a:pt x="12386" y="6546"/>
                  </a:moveTo>
                  <a:cubicBezTo>
                    <a:pt x="12322" y="8263"/>
                    <a:pt x="11520" y="9835"/>
                    <a:pt x="10252" y="10894"/>
                  </a:cubicBezTo>
                  <a:cubicBezTo>
                    <a:pt x="9867" y="10621"/>
                    <a:pt x="9466" y="10349"/>
                    <a:pt x="9049" y="10172"/>
                  </a:cubicBezTo>
                  <a:cubicBezTo>
                    <a:pt x="9434" y="9177"/>
                    <a:pt x="9675" y="7910"/>
                    <a:pt x="9691" y="6546"/>
                  </a:cubicBezTo>
                  <a:close/>
                  <a:moveTo>
                    <a:pt x="8873" y="10509"/>
                  </a:moveTo>
                  <a:cubicBezTo>
                    <a:pt x="9226" y="10669"/>
                    <a:pt x="9579" y="10878"/>
                    <a:pt x="9916" y="11119"/>
                  </a:cubicBezTo>
                  <a:cubicBezTo>
                    <a:pt x="9916" y="11151"/>
                    <a:pt x="9883" y="11183"/>
                    <a:pt x="9851" y="11199"/>
                  </a:cubicBezTo>
                  <a:cubicBezTo>
                    <a:pt x="9771" y="11263"/>
                    <a:pt x="9707" y="11295"/>
                    <a:pt x="9627" y="11343"/>
                  </a:cubicBezTo>
                  <a:lnTo>
                    <a:pt x="9450" y="11456"/>
                  </a:lnTo>
                  <a:cubicBezTo>
                    <a:pt x="9370" y="11504"/>
                    <a:pt x="9290" y="11536"/>
                    <a:pt x="9210" y="11600"/>
                  </a:cubicBezTo>
                  <a:cubicBezTo>
                    <a:pt x="9145" y="11632"/>
                    <a:pt x="9097" y="11664"/>
                    <a:pt x="9017" y="11696"/>
                  </a:cubicBezTo>
                  <a:cubicBezTo>
                    <a:pt x="8969" y="11712"/>
                    <a:pt x="8905" y="11744"/>
                    <a:pt x="8873" y="11760"/>
                  </a:cubicBezTo>
                  <a:cubicBezTo>
                    <a:pt x="8744" y="11825"/>
                    <a:pt x="8632" y="11857"/>
                    <a:pt x="8536" y="11905"/>
                  </a:cubicBezTo>
                  <a:cubicBezTo>
                    <a:pt x="8488" y="11921"/>
                    <a:pt x="8440" y="11937"/>
                    <a:pt x="8391" y="11937"/>
                  </a:cubicBezTo>
                  <a:cubicBezTo>
                    <a:pt x="8311" y="11953"/>
                    <a:pt x="8247" y="12001"/>
                    <a:pt x="8167" y="12017"/>
                  </a:cubicBezTo>
                  <a:cubicBezTo>
                    <a:pt x="8071" y="12065"/>
                    <a:pt x="7974" y="12081"/>
                    <a:pt x="7862" y="12097"/>
                  </a:cubicBezTo>
                  <a:cubicBezTo>
                    <a:pt x="7830" y="12097"/>
                    <a:pt x="7782" y="12113"/>
                    <a:pt x="7750" y="12113"/>
                  </a:cubicBezTo>
                  <a:cubicBezTo>
                    <a:pt x="8183" y="11744"/>
                    <a:pt x="8552" y="11199"/>
                    <a:pt x="8873" y="10509"/>
                  </a:cubicBezTo>
                  <a:close/>
                  <a:moveTo>
                    <a:pt x="3899" y="10557"/>
                  </a:moveTo>
                  <a:cubicBezTo>
                    <a:pt x="4201" y="11225"/>
                    <a:pt x="4566" y="11766"/>
                    <a:pt x="5009" y="12150"/>
                  </a:cubicBezTo>
                  <a:lnTo>
                    <a:pt x="5009" y="12150"/>
                  </a:lnTo>
                  <a:cubicBezTo>
                    <a:pt x="4988" y="12134"/>
                    <a:pt x="4955" y="12113"/>
                    <a:pt x="4942" y="12113"/>
                  </a:cubicBezTo>
                  <a:cubicBezTo>
                    <a:pt x="4846" y="12097"/>
                    <a:pt x="4733" y="12065"/>
                    <a:pt x="4637" y="12033"/>
                  </a:cubicBezTo>
                  <a:cubicBezTo>
                    <a:pt x="4557" y="12017"/>
                    <a:pt x="4493" y="12001"/>
                    <a:pt x="4413" y="11953"/>
                  </a:cubicBezTo>
                  <a:cubicBezTo>
                    <a:pt x="4381" y="11937"/>
                    <a:pt x="4332" y="11921"/>
                    <a:pt x="4284" y="11921"/>
                  </a:cubicBezTo>
                  <a:cubicBezTo>
                    <a:pt x="4156" y="11873"/>
                    <a:pt x="4044" y="11825"/>
                    <a:pt x="3915" y="11776"/>
                  </a:cubicBezTo>
                  <a:cubicBezTo>
                    <a:pt x="3883" y="11760"/>
                    <a:pt x="3819" y="11728"/>
                    <a:pt x="3771" y="11712"/>
                  </a:cubicBezTo>
                  <a:cubicBezTo>
                    <a:pt x="3723" y="11680"/>
                    <a:pt x="3643" y="11664"/>
                    <a:pt x="3578" y="11616"/>
                  </a:cubicBezTo>
                  <a:cubicBezTo>
                    <a:pt x="3498" y="11568"/>
                    <a:pt x="3418" y="11536"/>
                    <a:pt x="3338" y="11472"/>
                  </a:cubicBezTo>
                  <a:lnTo>
                    <a:pt x="3161" y="11359"/>
                  </a:lnTo>
                  <a:cubicBezTo>
                    <a:pt x="3065" y="11311"/>
                    <a:pt x="3017" y="11247"/>
                    <a:pt x="2937" y="11215"/>
                  </a:cubicBezTo>
                  <a:cubicBezTo>
                    <a:pt x="2921" y="11199"/>
                    <a:pt x="2872" y="11167"/>
                    <a:pt x="2856" y="11151"/>
                  </a:cubicBezTo>
                  <a:cubicBezTo>
                    <a:pt x="3177" y="10910"/>
                    <a:pt x="3530" y="10718"/>
                    <a:pt x="3899" y="10557"/>
                  </a:cubicBezTo>
                  <a:close/>
                  <a:moveTo>
                    <a:pt x="6209" y="9996"/>
                  </a:moveTo>
                  <a:lnTo>
                    <a:pt x="6209" y="12274"/>
                  </a:lnTo>
                  <a:cubicBezTo>
                    <a:pt x="5439" y="12178"/>
                    <a:pt x="4782" y="11456"/>
                    <a:pt x="4284" y="10381"/>
                  </a:cubicBezTo>
                  <a:cubicBezTo>
                    <a:pt x="4878" y="10140"/>
                    <a:pt x="5520" y="10012"/>
                    <a:pt x="6209" y="9996"/>
                  </a:cubicBezTo>
                  <a:close/>
                  <a:moveTo>
                    <a:pt x="6611" y="9996"/>
                  </a:moveTo>
                  <a:cubicBezTo>
                    <a:pt x="7268" y="10012"/>
                    <a:pt x="7910" y="10156"/>
                    <a:pt x="8536" y="10381"/>
                  </a:cubicBezTo>
                  <a:cubicBezTo>
                    <a:pt x="8054" y="11456"/>
                    <a:pt x="7365" y="12178"/>
                    <a:pt x="6611" y="12274"/>
                  </a:cubicBezTo>
                  <a:lnTo>
                    <a:pt x="6611" y="9996"/>
                  </a:lnTo>
                  <a:close/>
                  <a:moveTo>
                    <a:pt x="6402" y="1"/>
                  </a:moveTo>
                  <a:cubicBezTo>
                    <a:pt x="6242" y="1"/>
                    <a:pt x="6081" y="1"/>
                    <a:pt x="5921" y="33"/>
                  </a:cubicBezTo>
                  <a:lnTo>
                    <a:pt x="5808" y="33"/>
                  </a:lnTo>
                  <a:lnTo>
                    <a:pt x="5375" y="81"/>
                  </a:lnTo>
                  <a:cubicBezTo>
                    <a:pt x="5327" y="81"/>
                    <a:pt x="5279" y="113"/>
                    <a:pt x="5215" y="113"/>
                  </a:cubicBezTo>
                  <a:lnTo>
                    <a:pt x="4926" y="161"/>
                  </a:lnTo>
                  <a:cubicBezTo>
                    <a:pt x="4814" y="193"/>
                    <a:pt x="4733" y="209"/>
                    <a:pt x="4653" y="241"/>
                  </a:cubicBezTo>
                  <a:cubicBezTo>
                    <a:pt x="4573" y="273"/>
                    <a:pt x="4525" y="289"/>
                    <a:pt x="4445" y="305"/>
                  </a:cubicBezTo>
                  <a:cubicBezTo>
                    <a:pt x="4364" y="321"/>
                    <a:pt x="4252" y="370"/>
                    <a:pt x="4172" y="386"/>
                  </a:cubicBezTo>
                  <a:cubicBezTo>
                    <a:pt x="4076" y="434"/>
                    <a:pt x="3995" y="466"/>
                    <a:pt x="3899" y="482"/>
                  </a:cubicBezTo>
                  <a:cubicBezTo>
                    <a:pt x="3819" y="530"/>
                    <a:pt x="3755" y="546"/>
                    <a:pt x="3675" y="594"/>
                  </a:cubicBezTo>
                  <a:cubicBezTo>
                    <a:pt x="3594" y="626"/>
                    <a:pt x="3498" y="674"/>
                    <a:pt x="3418" y="706"/>
                  </a:cubicBezTo>
                  <a:cubicBezTo>
                    <a:pt x="3338" y="755"/>
                    <a:pt x="3274" y="787"/>
                    <a:pt x="3193" y="835"/>
                  </a:cubicBezTo>
                  <a:cubicBezTo>
                    <a:pt x="3113" y="867"/>
                    <a:pt x="3033" y="931"/>
                    <a:pt x="2937" y="995"/>
                  </a:cubicBezTo>
                  <a:cubicBezTo>
                    <a:pt x="2872" y="1027"/>
                    <a:pt x="2840" y="1043"/>
                    <a:pt x="2776" y="1092"/>
                  </a:cubicBezTo>
                  <a:cubicBezTo>
                    <a:pt x="2680" y="1172"/>
                    <a:pt x="2568" y="1236"/>
                    <a:pt x="2471" y="1316"/>
                  </a:cubicBezTo>
                  <a:cubicBezTo>
                    <a:pt x="2455" y="1332"/>
                    <a:pt x="2407" y="1348"/>
                    <a:pt x="2391" y="1364"/>
                  </a:cubicBezTo>
                  <a:lnTo>
                    <a:pt x="2391" y="1396"/>
                  </a:lnTo>
                  <a:cubicBezTo>
                    <a:pt x="947" y="2551"/>
                    <a:pt x="1" y="4364"/>
                    <a:pt x="1" y="6338"/>
                  </a:cubicBezTo>
                  <a:cubicBezTo>
                    <a:pt x="1" y="8327"/>
                    <a:pt x="931" y="10140"/>
                    <a:pt x="2391" y="11295"/>
                  </a:cubicBezTo>
                  <a:lnTo>
                    <a:pt x="2391" y="11311"/>
                  </a:lnTo>
                  <a:cubicBezTo>
                    <a:pt x="2407" y="11343"/>
                    <a:pt x="2455" y="11359"/>
                    <a:pt x="2471" y="11375"/>
                  </a:cubicBezTo>
                  <a:cubicBezTo>
                    <a:pt x="2568" y="11456"/>
                    <a:pt x="2680" y="11520"/>
                    <a:pt x="2776" y="11600"/>
                  </a:cubicBezTo>
                  <a:cubicBezTo>
                    <a:pt x="2840" y="11632"/>
                    <a:pt x="2872" y="11680"/>
                    <a:pt x="2937" y="11696"/>
                  </a:cubicBezTo>
                  <a:cubicBezTo>
                    <a:pt x="3017" y="11760"/>
                    <a:pt x="3097" y="11793"/>
                    <a:pt x="3193" y="11857"/>
                  </a:cubicBezTo>
                  <a:cubicBezTo>
                    <a:pt x="3274" y="11905"/>
                    <a:pt x="3338" y="11937"/>
                    <a:pt x="3418" y="11985"/>
                  </a:cubicBezTo>
                  <a:cubicBezTo>
                    <a:pt x="3498" y="12017"/>
                    <a:pt x="3594" y="12065"/>
                    <a:pt x="3675" y="12097"/>
                  </a:cubicBezTo>
                  <a:cubicBezTo>
                    <a:pt x="3755" y="12145"/>
                    <a:pt x="3819" y="12162"/>
                    <a:pt x="3899" y="12194"/>
                  </a:cubicBezTo>
                  <a:cubicBezTo>
                    <a:pt x="3979" y="12242"/>
                    <a:pt x="4076" y="12274"/>
                    <a:pt x="4172" y="12306"/>
                  </a:cubicBezTo>
                  <a:cubicBezTo>
                    <a:pt x="4252" y="12338"/>
                    <a:pt x="4332" y="12354"/>
                    <a:pt x="4445" y="12386"/>
                  </a:cubicBezTo>
                  <a:cubicBezTo>
                    <a:pt x="4525" y="12402"/>
                    <a:pt x="4573" y="12418"/>
                    <a:pt x="4653" y="12434"/>
                  </a:cubicBezTo>
                  <a:cubicBezTo>
                    <a:pt x="4733" y="12466"/>
                    <a:pt x="4846" y="12482"/>
                    <a:pt x="4926" y="12514"/>
                  </a:cubicBezTo>
                  <a:lnTo>
                    <a:pt x="5215" y="12579"/>
                  </a:lnTo>
                  <a:cubicBezTo>
                    <a:pt x="5279" y="12579"/>
                    <a:pt x="5327" y="12595"/>
                    <a:pt x="5375" y="12595"/>
                  </a:cubicBezTo>
                  <a:lnTo>
                    <a:pt x="5808" y="12659"/>
                  </a:lnTo>
                  <a:lnTo>
                    <a:pt x="5921" y="12659"/>
                  </a:lnTo>
                  <a:cubicBezTo>
                    <a:pt x="6081" y="12675"/>
                    <a:pt x="6242" y="12675"/>
                    <a:pt x="6402" y="12675"/>
                  </a:cubicBezTo>
                  <a:cubicBezTo>
                    <a:pt x="6562" y="12675"/>
                    <a:pt x="6723" y="12675"/>
                    <a:pt x="6883" y="12659"/>
                  </a:cubicBezTo>
                  <a:lnTo>
                    <a:pt x="7012" y="12659"/>
                  </a:lnTo>
                  <a:lnTo>
                    <a:pt x="7429" y="12595"/>
                  </a:lnTo>
                  <a:cubicBezTo>
                    <a:pt x="7493" y="12595"/>
                    <a:pt x="7525" y="12579"/>
                    <a:pt x="7589" y="12579"/>
                  </a:cubicBezTo>
                  <a:lnTo>
                    <a:pt x="7894" y="12514"/>
                  </a:lnTo>
                  <a:cubicBezTo>
                    <a:pt x="7990" y="12498"/>
                    <a:pt x="8071" y="12482"/>
                    <a:pt x="8151" y="12434"/>
                  </a:cubicBezTo>
                  <a:cubicBezTo>
                    <a:pt x="8231" y="12418"/>
                    <a:pt x="8295" y="12402"/>
                    <a:pt x="8375" y="12386"/>
                  </a:cubicBezTo>
                  <a:cubicBezTo>
                    <a:pt x="8456" y="12354"/>
                    <a:pt x="8552" y="12322"/>
                    <a:pt x="8632" y="12306"/>
                  </a:cubicBezTo>
                  <a:cubicBezTo>
                    <a:pt x="8728" y="12258"/>
                    <a:pt x="8809" y="12226"/>
                    <a:pt x="8905" y="12194"/>
                  </a:cubicBezTo>
                  <a:cubicBezTo>
                    <a:pt x="8985" y="12162"/>
                    <a:pt x="9049" y="12145"/>
                    <a:pt x="9129" y="12097"/>
                  </a:cubicBezTo>
                  <a:cubicBezTo>
                    <a:pt x="9210" y="12065"/>
                    <a:pt x="9306" y="12017"/>
                    <a:pt x="9386" y="11985"/>
                  </a:cubicBezTo>
                  <a:cubicBezTo>
                    <a:pt x="9466" y="11937"/>
                    <a:pt x="9530" y="11905"/>
                    <a:pt x="9611" y="11857"/>
                  </a:cubicBezTo>
                  <a:cubicBezTo>
                    <a:pt x="9691" y="11825"/>
                    <a:pt x="9771" y="11760"/>
                    <a:pt x="9867" y="11696"/>
                  </a:cubicBezTo>
                  <a:cubicBezTo>
                    <a:pt x="9932" y="11664"/>
                    <a:pt x="9980" y="11632"/>
                    <a:pt x="10028" y="11600"/>
                  </a:cubicBezTo>
                  <a:cubicBezTo>
                    <a:pt x="10140" y="11520"/>
                    <a:pt x="10236" y="11456"/>
                    <a:pt x="10333" y="11375"/>
                  </a:cubicBezTo>
                  <a:cubicBezTo>
                    <a:pt x="10349" y="11359"/>
                    <a:pt x="10397" y="11343"/>
                    <a:pt x="10413" y="11311"/>
                  </a:cubicBezTo>
                  <a:lnTo>
                    <a:pt x="10413" y="11295"/>
                  </a:lnTo>
                  <a:cubicBezTo>
                    <a:pt x="11857" y="10140"/>
                    <a:pt x="12803" y="8327"/>
                    <a:pt x="12803" y="6338"/>
                  </a:cubicBezTo>
                  <a:cubicBezTo>
                    <a:pt x="12803" y="4364"/>
                    <a:pt x="11857" y="2535"/>
                    <a:pt x="10413" y="1364"/>
                  </a:cubicBezTo>
                  <a:cubicBezTo>
                    <a:pt x="10381" y="1348"/>
                    <a:pt x="10349" y="1332"/>
                    <a:pt x="10333" y="1316"/>
                  </a:cubicBezTo>
                  <a:cubicBezTo>
                    <a:pt x="10236" y="1236"/>
                    <a:pt x="10140" y="1172"/>
                    <a:pt x="10028" y="1092"/>
                  </a:cubicBezTo>
                  <a:cubicBezTo>
                    <a:pt x="9980" y="1043"/>
                    <a:pt x="9932" y="1011"/>
                    <a:pt x="9867" y="995"/>
                  </a:cubicBezTo>
                  <a:cubicBezTo>
                    <a:pt x="9787" y="931"/>
                    <a:pt x="9707" y="883"/>
                    <a:pt x="9611" y="835"/>
                  </a:cubicBezTo>
                  <a:cubicBezTo>
                    <a:pt x="9530" y="787"/>
                    <a:pt x="9466" y="755"/>
                    <a:pt x="9386" y="706"/>
                  </a:cubicBezTo>
                  <a:cubicBezTo>
                    <a:pt x="9306" y="674"/>
                    <a:pt x="9210" y="626"/>
                    <a:pt x="9129" y="594"/>
                  </a:cubicBezTo>
                  <a:cubicBezTo>
                    <a:pt x="9049" y="546"/>
                    <a:pt x="8985" y="530"/>
                    <a:pt x="8905" y="482"/>
                  </a:cubicBezTo>
                  <a:cubicBezTo>
                    <a:pt x="8825" y="450"/>
                    <a:pt x="8728" y="402"/>
                    <a:pt x="8632" y="386"/>
                  </a:cubicBezTo>
                  <a:cubicBezTo>
                    <a:pt x="8552" y="354"/>
                    <a:pt x="8472" y="321"/>
                    <a:pt x="8375" y="305"/>
                  </a:cubicBezTo>
                  <a:cubicBezTo>
                    <a:pt x="8295" y="289"/>
                    <a:pt x="8231" y="273"/>
                    <a:pt x="8151" y="241"/>
                  </a:cubicBezTo>
                  <a:cubicBezTo>
                    <a:pt x="8071" y="225"/>
                    <a:pt x="7974" y="209"/>
                    <a:pt x="7894" y="161"/>
                  </a:cubicBezTo>
                  <a:lnTo>
                    <a:pt x="7589" y="113"/>
                  </a:lnTo>
                  <a:cubicBezTo>
                    <a:pt x="7525" y="113"/>
                    <a:pt x="7493" y="81"/>
                    <a:pt x="7429" y="81"/>
                  </a:cubicBezTo>
                  <a:lnTo>
                    <a:pt x="7012" y="33"/>
                  </a:lnTo>
                  <a:lnTo>
                    <a:pt x="6883" y="33"/>
                  </a:lnTo>
                  <a:cubicBezTo>
                    <a:pt x="6723" y="1"/>
                    <a:pt x="6562" y="1"/>
                    <a:pt x="640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5"/>
            <p:cNvSpPr/>
            <p:nvPr/>
          </p:nvSpPr>
          <p:spPr>
            <a:xfrm>
              <a:off x="238525" y="4091425"/>
              <a:ext cx="336925" cy="205775"/>
            </a:xfrm>
            <a:custGeom>
              <a:rect b="b" l="l" r="r" t="t"/>
              <a:pathLst>
                <a:path extrusionOk="0" h="8231" w="13477">
                  <a:moveTo>
                    <a:pt x="7813" y="417"/>
                  </a:moveTo>
                  <a:cubicBezTo>
                    <a:pt x="9530" y="417"/>
                    <a:pt x="10958" y="1829"/>
                    <a:pt x="10958" y="3578"/>
                  </a:cubicBezTo>
                  <a:cubicBezTo>
                    <a:pt x="10958" y="3674"/>
                    <a:pt x="11038" y="3770"/>
                    <a:pt x="11150" y="3770"/>
                  </a:cubicBezTo>
                  <a:cubicBezTo>
                    <a:pt x="12257" y="3819"/>
                    <a:pt x="13108" y="4717"/>
                    <a:pt x="13108" y="5824"/>
                  </a:cubicBezTo>
                  <a:cubicBezTo>
                    <a:pt x="13108" y="6947"/>
                    <a:pt x="12177" y="7861"/>
                    <a:pt x="11054" y="7861"/>
                  </a:cubicBezTo>
                  <a:lnTo>
                    <a:pt x="2455" y="7861"/>
                  </a:lnTo>
                  <a:cubicBezTo>
                    <a:pt x="1332" y="7845"/>
                    <a:pt x="401" y="6947"/>
                    <a:pt x="401" y="5792"/>
                  </a:cubicBezTo>
                  <a:cubicBezTo>
                    <a:pt x="401" y="4781"/>
                    <a:pt x="1171" y="3915"/>
                    <a:pt x="2166" y="3770"/>
                  </a:cubicBezTo>
                  <a:cubicBezTo>
                    <a:pt x="2278" y="3754"/>
                    <a:pt x="2358" y="3674"/>
                    <a:pt x="2358" y="3578"/>
                  </a:cubicBezTo>
                  <a:lnTo>
                    <a:pt x="2358" y="3546"/>
                  </a:lnTo>
                  <a:cubicBezTo>
                    <a:pt x="2358" y="2712"/>
                    <a:pt x="3032" y="2022"/>
                    <a:pt x="3867" y="2022"/>
                  </a:cubicBezTo>
                  <a:cubicBezTo>
                    <a:pt x="4155" y="2022"/>
                    <a:pt x="4444" y="2102"/>
                    <a:pt x="4701" y="2262"/>
                  </a:cubicBezTo>
                  <a:cubicBezTo>
                    <a:pt x="4721" y="2293"/>
                    <a:pt x="4754" y="2304"/>
                    <a:pt x="4792" y="2304"/>
                  </a:cubicBezTo>
                  <a:cubicBezTo>
                    <a:pt x="4814" y="2304"/>
                    <a:pt x="4838" y="2300"/>
                    <a:pt x="4861" y="2294"/>
                  </a:cubicBezTo>
                  <a:cubicBezTo>
                    <a:pt x="4925" y="2262"/>
                    <a:pt x="4957" y="2230"/>
                    <a:pt x="4974" y="2182"/>
                  </a:cubicBezTo>
                  <a:cubicBezTo>
                    <a:pt x="5503" y="1107"/>
                    <a:pt x="6578" y="417"/>
                    <a:pt x="7813" y="417"/>
                  </a:cubicBezTo>
                  <a:close/>
                  <a:moveTo>
                    <a:pt x="7797" y="0"/>
                  </a:moveTo>
                  <a:cubicBezTo>
                    <a:pt x="6498" y="0"/>
                    <a:pt x="5343" y="690"/>
                    <a:pt x="4717" y="1813"/>
                  </a:cubicBezTo>
                  <a:cubicBezTo>
                    <a:pt x="4460" y="1685"/>
                    <a:pt x="4171" y="1605"/>
                    <a:pt x="3867" y="1605"/>
                  </a:cubicBezTo>
                  <a:cubicBezTo>
                    <a:pt x="2856" y="1605"/>
                    <a:pt x="2022" y="2391"/>
                    <a:pt x="1941" y="3385"/>
                  </a:cubicBezTo>
                  <a:cubicBezTo>
                    <a:pt x="818" y="3626"/>
                    <a:pt x="0" y="4621"/>
                    <a:pt x="0" y="5776"/>
                  </a:cubicBezTo>
                  <a:cubicBezTo>
                    <a:pt x="0" y="7123"/>
                    <a:pt x="1107" y="8230"/>
                    <a:pt x="2455" y="8230"/>
                  </a:cubicBezTo>
                  <a:lnTo>
                    <a:pt x="11054" y="8230"/>
                  </a:lnTo>
                  <a:cubicBezTo>
                    <a:pt x="11064" y="8231"/>
                    <a:pt x="11073" y="8231"/>
                    <a:pt x="11083" y="8231"/>
                  </a:cubicBezTo>
                  <a:cubicBezTo>
                    <a:pt x="12401" y="8231"/>
                    <a:pt x="13477" y="7146"/>
                    <a:pt x="13477" y="5792"/>
                  </a:cubicBezTo>
                  <a:cubicBezTo>
                    <a:pt x="13477" y="4556"/>
                    <a:pt x="12562" y="3514"/>
                    <a:pt x="11327" y="3369"/>
                  </a:cubicBezTo>
                  <a:cubicBezTo>
                    <a:pt x="11230" y="1508"/>
                    <a:pt x="9690" y="0"/>
                    <a:pt x="779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5"/>
            <p:cNvSpPr/>
            <p:nvPr/>
          </p:nvSpPr>
          <p:spPr>
            <a:xfrm>
              <a:off x="1318650" y="3944625"/>
              <a:ext cx="304850" cy="304850"/>
            </a:xfrm>
            <a:custGeom>
              <a:rect b="b" l="l" r="r" t="t"/>
              <a:pathLst>
                <a:path extrusionOk="0" h="12194" w="12194">
                  <a:moveTo>
                    <a:pt x="6097" y="1765"/>
                  </a:moveTo>
                  <a:cubicBezTo>
                    <a:pt x="6658" y="3867"/>
                    <a:pt x="8327" y="5551"/>
                    <a:pt x="10428" y="6097"/>
                  </a:cubicBezTo>
                  <a:cubicBezTo>
                    <a:pt x="8327" y="6658"/>
                    <a:pt x="6658" y="8327"/>
                    <a:pt x="6097" y="10428"/>
                  </a:cubicBezTo>
                  <a:cubicBezTo>
                    <a:pt x="5535" y="8327"/>
                    <a:pt x="3867" y="6642"/>
                    <a:pt x="1765" y="6097"/>
                  </a:cubicBezTo>
                  <a:cubicBezTo>
                    <a:pt x="3867" y="5535"/>
                    <a:pt x="5551" y="3867"/>
                    <a:pt x="6097" y="1765"/>
                  </a:cubicBezTo>
                  <a:close/>
                  <a:moveTo>
                    <a:pt x="6097" y="0"/>
                  </a:moveTo>
                  <a:cubicBezTo>
                    <a:pt x="5968" y="0"/>
                    <a:pt x="5888" y="80"/>
                    <a:pt x="5888" y="193"/>
                  </a:cubicBezTo>
                  <a:cubicBezTo>
                    <a:pt x="5888" y="3321"/>
                    <a:pt x="3353" y="5888"/>
                    <a:pt x="193" y="5888"/>
                  </a:cubicBezTo>
                  <a:cubicBezTo>
                    <a:pt x="80" y="5888"/>
                    <a:pt x="0" y="5968"/>
                    <a:pt x="0" y="6097"/>
                  </a:cubicBezTo>
                  <a:cubicBezTo>
                    <a:pt x="0" y="6209"/>
                    <a:pt x="80" y="6289"/>
                    <a:pt x="193" y="6289"/>
                  </a:cubicBezTo>
                  <a:cubicBezTo>
                    <a:pt x="3321" y="6289"/>
                    <a:pt x="5888" y="8840"/>
                    <a:pt x="5888" y="11985"/>
                  </a:cubicBezTo>
                  <a:cubicBezTo>
                    <a:pt x="5888" y="12113"/>
                    <a:pt x="5968" y="12193"/>
                    <a:pt x="6097" y="12193"/>
                  </a:cubicBezTo>
                  <a:cubicBezTo>
                    <a:pt x="6209" y="12193"/>
                    <a:pt x="6289" y="12113"/>
                    <a:pt x="6289" y="11985"/>
                  </a:cubicBezTo>
                  <a:cubicBezTo>
                    <a:pt x="6289" y="8840"/>
                    <a:pt x="8856" y="6289"/>
                    <a:pt x="11985" y="6289"/>
                  </a:cubicBezTo>
                  <a:cubicBezTo>
                    <a:pt x="12113" y="6289"/>
                    <a:pt x="12193" y="6209"/>
                    <a:pt x="12193" y="6097"/>
                  </a:cubicBezTo>
                  <a:cubicBezTo>
                    <a:pt x="12193" y="5968"/>
                    <a:pt x="12113" y="5888"/>
                    <a:pt x="11985" y="5888"/>
                  </a:cubicBezTo>
                  <a:cubicBezTo>
                    <a:pt x="8856" y="5888"/>
                    <a:pt x="6289" y="3337"/>
                    <a:pt x="6289" y="193"/>
                  </a:cubicBezTo>
                  <a:cubicBezTo>
                    <a:pt x="6289" y="80"/>
                    <a:pt x="6209" y="0"/>
                    <a:pt x="609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5"/>
            <p:cNvSpPr/>
            <p:nvPr/>
          </p:nvSpPr>
          <p:spPr>
            <a:xfrm>
              <a:off x="1241225" y="4305600"/>
              <a:ext cx="108325" cy="108325"/>
            </a:xfrm>
            <a:custGeom>
              <a:rect b="b" l="l" r="r" t="t"/>
              <a:pathLst>
                <a:path extrusionOk="0" h="4333" w="4333">
                  <a:moveTo>
                    <a:pt x="2167" y="1123"/>
                  </a:moveTo>
                  <a:cubicBezTo>
                    <a:pt x="2391" y="1573"/>
                    <a:pt x="2760" y="1958"/>
                    <a:pt x="3209" y="2166"/>
                  </a:cubicBezTo>
                  <a:cubicBezTo>
                    <a:pt x="2776" y="2391"/>
                    <a:pt x="2391" y="2744"/>
                    <a:pt x="2167" y="3209"/>
                  </a:cubicBezTo>
                  <a:cubicBezTo>
                    <a:pt x="1958" y="2744"/>
                    <a:pt x="1589" y="2359"/>
                    <a:pt x="1124" y="2166"/>
                  </a:cubicBezTo>
                  <a:cubicBezTo>
                    <a:pt x="1589" y="1942"/>
                    <a:pt x="1974" y="1589"/>
                    <a:pt x="2167" y="1123"/>
                  </a:cubicBezTo>
                  <a:close/>
                  <a:moveTo>
                    <a:pt x="2167" y="0"/>
                  </a:moveTo>
                  <a:cubicBezTo>
                    <a:pt x="2054" y="0"/>
                    <a:pt x="1974" y="81"/>
                    <a:pt x="1974" y="193"/>
                  </a:cubicBezTo>
                  <a:cubicBezTo>
                    <a:pt x="1974" y="1155"/>
                    <a:pt x="1188" y="1958"/>
                    <a:pt x="209" y="1958"/>
                  </a:cubicBezTo>
                  <a:cubicBezTo>
                    <a:pt x="81" y="1958"/>
                    <a:pt x="1" y="2038"/>
                    <a:pt x="1" y="2166"/>
                  </a:cubicBezTo>
                  <a:cubicBezTo>
                    <a:pt x="1" y="2279"/>
                    <a:pt x="81" y="2359"/>
                    <a:pt x="209" y="2359"/>
                  </a:cubicBezTo>
                  <a:cubicBezTo>
                    <a:pt x="1172" y="2359"/>
                    <a:pt x="1974" y="3145"/>
                    <a:pt x="1974" y="4124"/>
                  </a:cubicBezTo>
                  <a:cubicBezTo>
                    <a:pt x="1974" y="4252"/>
                    <a:pt x="2054" y="4332"/>
                    <a:pt x="2167" y="4332"/>
                  </a:cubicBezTo>
                  <a:cubicBezTo>
                    <a:pt x="2295" y="4332"/>
                    <a:pt x="2375" y="4252"/>
                    <a:pt x="2375" y="4124"/>
                  </a:cubicBezTo>
                  <a:cubicBezTo>
                    <a:pt x="2375" y="3161"/>
                    <a:pt x="3161" y="2359"/>
                    <a:pt x="4140" y="2359"/>
                  </a:cubicBezTo>
                  <a:cubicBezTo>
                    <a:pt x="4252" y="2359"/>
                    <a:pt x="4332" y="2279"/>
                    <a:pt x="4332" y="2166"/>
                  </a:cubicBezTo>
                  <a:cubicBezTo>
                    <a:pt x="4332" y="2038"/>
                    <a:pt x="4252" y="1958"/>
                    <a:pt x="4140" y="1958"/>
                  </a:cubicBezTo>
                  <a:cubicBezTo>
                    <a:pt x="3177" y="1958"/>
                    <a:pt x="2375" y="1188"/>
                    <a:pt x="2375" y="193"/>
                  </a:cubicBezTo>
                  <a:cubicBezTo>
                    <a:pt x="2375" y="81"/>
                    <a:pt x="2295" y="0"/>
                    <a:pt x="216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5"/>
            <p:cNvSpPr/>
            <p:nvPr/>
          </p:nvSpPr>
          <p:spPr>
            <a:xfrm>
              <a:off x="694950" y="4256275"/>
              <a:ext cx="108325" cy="108300"/>
            </a:xfrm>
            <a:custGeom>
              <a:rect b="b" l="l" r="r" t="t"/>
              <a:pathLst>
                <a:path extrusionOk="0" h="4332" w="4333">
                  <a:moveTo>
                    <a:pt x="2182" y="1139"/>
                  </a:moveTo>
                  <a:cubicBezTo>
                    <a:pt x="2407" y="1604"/>
                    <a:pt x="2760" y="1989"/>
                    <a:pt x="3225" y="2182"/>
                  </a:cubicBezTo>
                  <a:cubicBezTo>
                    <a:pt x="2760" y="2390"/>
                    <a:pt x="2391" y="2776"/>
                    <a:pt x="2182" y="3241"/>
                  </a:cubicBezTo>
                  <a:cubicBezTo>
                    <a:pt x="1958" y="2776"/>
                    <a:pt x="1605" y="2390"/>
                    <a:pt x="1140" y="2182"/>
                  </a:cubicBezTo>
                  <a:cubicBezTo>
                    <a:pt x="1605" y="1973"/>
                    <a:pt x="1990" y="1604"/>
                    <a:pt x="2182" y="1139"/>
                  </a:cubicBezTo>
                  <a:close/>
                  <a:moveTo>
                    <a:pt x="2166" y="0"/>
                  </a:moveTo>
                  <a:cubicBezTo>
                    <a:pt x="2038" y="0"/>
                    <a:pt x="1958" y="80"/>
                    <a:pt x="1958" y="209"/>
                  </a:cubicBezTo>
                  <a:cubicBezTo>
                    <a:pt x="1958" y="1171"/>
                    <a:pt x="1188" y="1973"/>
                    <a:pt x="193" y="1973"/>
                  </a:cubicBezTo>
                  <a:cubicBezTo>
                    <a:pt x="81" y="1973"/>
                    <a:pt x="0" y="2054"/>
                    <a:pt x="0" y="2166"/>
                  </a:cubicBezTo>
                  <a:cubicBezTo>
                    <a:pt x="0" y="2294"/>
                    <a:pt x="81" y="2374"/>
                    <a:pt x="193" y="2374"/>
                  </a:cubicBezTo>
                  <a:cubicBezTo>
                    <a:pt x="1156" y="2374"/>
                    <a:pt x="1958" y="3161"/>
                    <a:pt x="1958" y="4139"/>
                  </a:cubicBezTo>
                  <a:cubicBezTo>
                    <a:pt x="1958" y="4252"/>
                    <a:pt x="2038" y="4332"/>
                    <a:pt x="2166" y="4332"/>
                  </a:cubicBezTo>
                  <a:cubicBezTo>
                    <a:pt x="2279" y="4332"/>
                    <a:pt x="2359" y="4252"/>
                    <a:pt x="2359" y="4139"/>
                  </a:cubicBezTo>
                  <a:cubicBezTo>
                    <a:pt x="2359" y="3177"/>
                    <a:pt x="3145" y="2374"/>
                    <a:pt x="4124" y="2374"/>
                  </a:cubicBezTo>
                  <a:cubicBezTo>
                    <a:pt x="4252" y="2374"/>
                    <a:pt x="4332" y="2294"/>
                    <a:pt x="4332" y="2166"/>
                  </a:cubicBezTo>
                  <a:cubicBezTo>
                    <a:pt x="4332" y="2054"/>
                    <a:pt x="4252" y="1973"/>
                    <a:pt x="4124" y="1973"/>
                  </a:cubicBezTo>
                  <a:cubicBezTo>
                    <a:pt x="3161" y="1973"/>
                    <a:pt x="2359" y="1187"/>
                    <a:pt x="2359" y="209"/>
                  </a:cubicBezTo>
                  <a:cubicBezTo>
                    <a:pt x="2359" y="80"/>
                    <a:pt x="2279"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5"/>
            <p:cNvSpPr/>
            <p:nvPr/>
          </p:nvSpPr>
          <p:spPr>
            <a:xfrm>
              <a:off x="1691650" y="4361750"/>
              <a:ext cx="104300" cy="104300"/>
            </a:xfrm>
            <a:custGeom>
              <a:rect b="b" l="l" r="r" t="t"/>
              <a:pathLst>
                <a:path extrusionOk="0" h="4172" w="4172">
                  <a:moveTo>
                    <a:pt x="2086" y="385"/>
                  </a:moveTo>
                  <a:cubicBezTo>
                    <a:pt x="3033" y="385"/>
                    <a:pt x="3771" y="1140"/>
                    <a:pt x="3771" y="2070"/>
                  </a:cubicBezTo>
                  <a:cubicBezTo>
                    <a:pt x="3771" y="2985"/>
                    <a:pt x="3001" y="3755"/>
                    <a:pt x="2086" y="3755"/>
                  </a:cubicBezTo>
                  <a:cubicBezTo>
                    <a:pt x="1156" y="3755"/>
                    <a:pt x="402" y="2985"/>
                    <a:pt x="402" y="2070"/>
                  </a:cubicBezTo>
                  <a:cubicBezTo>
                    <a:pt x="402" y="1140"/>
                    <a:pt x="1156" y="385"/>
                    <a:pt x="2086" y="385"/>
                  </a:cubicBezTo>
                  <a:close/>
                  <a:moveTo>
                    <a:pt x="2086" y="0"/>
                  </a:moveTo>
                  <a:cubicBezTo>
                    <a:pt x="947" y="0"/>
                    <a:pt x="0" y="947"/>
                    <a:pt x="0" y="2086"/>
                  </a:cubicBezTo>
                  <a:cubicBezTo>
                    <a:pt x="0" y="3225"/>
                    <a:pt x="947" y="4172"/>
                    <a:pt x="2086" y="4172"/>
                  </a:cubicBezTo>
                  <a:cubicBezTo>
                    <a:pt x="3241" y="4172"/>
                    <a:pt x="4172" y="3225"/>
                    <a:pt x="4172" y="2086"/>
                  </a:cubicBezTo>
                  <a:cubicBezTo>
                    <a:pt x="4172" y="915"/>
                    <a:pt x="3225" y="0"/>
                    <a:pt x="208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5"/>
            <p:cNvSpPr/>
            <p:nvPr/>
          </p:nvSpPr>
          <p:spPr>
            <a:xfrm>
              <a:off x="1637500" y="4482075"/>
              <a:ext cx="212600" cy="111125"/>
            </a:xfrm>
            <a:custGeom>
              <a:rect b="b" l="l" r="r" t="t"/>
              <a:pathLst>
                <a:path extrusionOk="0" h="4445" w="8504">
                  <a:moveTo>
                    <a:pt x="4252" y="402"/>
                  </a:moveTo>
                  <a:cubicBezTo>
                    <a:pt x="6322" y="402"/>
                    <a:pt x="7974" y="2022"/>
                    <a:pt x="8103" y="4043"/>
                  </a:cubicBezTo>
                  <a:lnTo>
                    <a:pt x="402" y="4043"/>
                  </a:lnTo>
                  <a:cubicBezTo>
                    <a:pt x="498" y="2022"/>
                    <a:pt x="2183" y="402"/>
                    <a:pt x="4252" y="402"/>
                  </a:cubicBezTo>
                  <a:close/>
                  <a:moveTo>
                    <a:pt x="4252" y="0"/>
                  </a:moveTo>
                  <a:cubicBezTo>
                    <a:pt x="1910" y="0"/>
                    <a:pt x="1" y="1910"/>
                    <a:pt x="1" y="4252"/>
                  </a:cubicBezTo>
                  <a:cubicBezTo>
                    <a:pt x="1" y="4364"/>
                    <a:pt x="81" y="4445"/>
                    <a:pt x="193" y="4445"/>
                  </a:cubicBezTo>
                  <a:lnTo>
                    <a:pt x="8295" y="4445"/>
                  </a:lnTo>
                  <a:cubicBezTo>
                    <a:pt x="8423" y="4445"/>
                    <a:pt x="8504" y="4364"/>
                    <a:pt x="8504" y="4252"/>
                  </a:cubicBezTo>
                  <a:cubicBezTo>
                    <a:pt x="8504" y="1910"/>
                    <a:pt x="6594" y="0"/>
                    <a:pt x="425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5"/>
            <p:cNvSpPr/>
            <p:nvPr/>
          </p:nvSpPr>
          <p:spPr>
            <a:xfrm>
              <a:off x="1489100" y="4649325"/>
              <a:ext cx="104300" cy="104300"/>
            </a:xfrm>
            <a:custGeom>
              <a:rect b="b" l="l" r="r" t="t"/>
              <a:pathLst>
                <a:path extrusionOk="0" h="4172" w="4172">
                  <a:moveTo>
                    <a:pt x="2086" y="402"/>
                  </a:moveTo>
                  <a:cubicBezTo>
                    <a:pt x="3017" y="402"/>
                    <a:pt x="3771" y="1172"/>
                    <a:pt x="3771" y="2086"/>
                  </a:cubicBezTo>
                  <a:cubicBezTo>
                    <a:pt x="3771" y="3017"/>
                    <a:pt x="3033" y="3771"/>
                    <a:pt x="2086" y="3771"/>
                  </a:cubicBezTo>
                  <a:cubicBezTo>
                    <a:pt x="1140" y="3771"/>
                    <a:pt x="402" y="3017"/>
                    <a:pt x="402" y="2086"/>
                  </a:cubicBezTo>
                  <a:cubicBezTo>
                    <a:pt x="402" y="1172"/>
                    <a:pt x="1156" y="402"/>
                    <a:pt x="2086" y="402"/>
                  </a:cubicBezTo>
                  <a:close/>
                  <a:moveTo>
                    <a:pt x="2086" y="1"/>
                  </a:moveTo>
                  <a:cubicBezTo>
                    <a:pt x="915" y="1"/>
                    <a:pt x="1" y="947"/>
                    <a:pt x="1" y="2086"/>
                  </a:cubicBezTo>
                  <a:cubicBezTo>
                    <a:pt x="1" y="3241"/>
                    <a:pt x="931" y="4172"/>
                    <a:pt x="2086" y="4172"/>
                  </a:cubicBezTo>
                  <a:cubicBezTo>
                    <a:pt x="3241" y="4172"/>
                    <a:pt x="4172" y="3241"/>
                    <a:pt x="4172" y="2086"/>
                  </a:cubicBezTo>
                  <a:cubicBezTo>
                    <a:pt x="4172" y="947"/>
                    <a:pt x="3241"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5"/>
            <p:cNvSpPr/>
            <p:nvPr/>
          </p:nvSpPr>
          <p:spPr>
            <a:xfrm>
              <a:off x="1438975" y="4770450"/>
              <a:ext cx="204575" cy="77450"/>
            </a:xfrm>
            <a:custGeom>
              <a:rect b="b" l="l" r="r" t="t"/>
              <a:pathLst>
                <a:path extrusionOk="0" h="3098" w="8183">
                  <a:moveTo>
                    <a:pt x="4091" y="1"/>
                  </a:moveTo>
                  <a:cubicBezTo>
                    <a:pt x="2150" y="1"/>
                    <a:pt x="497" y="1316"/>
                    <a:pt x="0" y="3097"/>
                  </a:cubicBezTo>
                  <a:lnTo>
                    <a:pt x="417" y="3097"/>
                  </a:lnTo>
                  <a:cubicBezTo>
                    <a:pt x="899" y="1541"/>
                    <a:pt x="2358" y="402"/>
                    <a:pt x="4091" y="402"/>
                  </a:cubicBezTo>
                  <a:cubicBezTo>
                    <a:pt x="5808" y="402"/>
                    <a:pt x="7268" y="1541"/>
                    <a:pt x="7765" y="3097"/>
                  </a:cubicBezTo>
                  <a:lnTo>
                    <a:pt x="8182" y="3097"/>
                  </a:lnTo>
                  <a:cubicBezTo>
                    <a:pt x="7701" y="1316"/>
                    <a:pt x="6048" y="1"/>
                    <a:pt x="4091"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5"/>
            <p:cNvSpPr/>
            <p:nvPr/>
          </p:nvSpPr>
          <p:spPr>
            <a:xfrm>
              <a:off x="1894200" y="4649325"/>
              <a:ext cx="104300" cy="104300"/>
            </a:xfrm>
            <a:custGeom>
              <a:rect b="b" l="l" r="r" t="t"/>
              <a:pathLst>
                <a:path extrusionOk="0" h="4172" w="4172">
                  <a:moveTo>
                    <a:pt x="2086" y="402"/>
                  </a:moveTo>
                  <a:cubicBezTo>
                    <a:pt x="3001" y="402"/>
                    <a:pt x="3771" y="1172"/>
                    <a:pt x="3771" y="2086"/>
                  </a:cubicBezTo>
                  <a:cubicBezTo>
                    <a:pt x="3771" y="3017"/>
                    <a:pt x="3001" y="3771"/>
                    <a:pt x="2086" y="3771"/>
                  </a:cubicBezTo>
                  <a:cubicBezTo>
                    <a:pt x="1140" y="3771"/>
                    <a:pt x="402" y="3017"/>
                    <a:pt x="402" y="2086"/>
                  </a:cubicBezTo>
                  <a:cubicBezTo>
                    <a:pt x="402" y="1172"/>
                    <a:pt x="1156" y="402"/>
                    <a:pt x="2086" y="402"/>
                  </a:cubicBezTo>
                  <a:close/>
                  <a:moveTo>
                    <a:pt x="2086" y="1"/>
                  </a:moveTo>
                  <a:cubicBezTo>
                    <a:pt x="915" y="1"/>
                    <a:pt x="0" y="947"/>
                    <a:pt x="0" y="2086"/>
                  </a:cubicBezTo>
                  <a:cubicBezTo>
                    <a:pt x="0" y="3241"/>
                    <a:pt x="947" y="4172"/>
                    <a:pt x="2086" y="4172"/>
                  </a:cubicBezTo>
                  <a:cubicBezTo>
                    <a:pt x="3241" y="4172"/>
                    <a:pt x="4172" y="3241"/>
                    <a:pt x="4172" y="2086"/>
                  </a:cubicBezTo>
                  <a:cubicBezTo>
                    <a:pt x="4172" y="947"/>
                    <a:pt x="3225"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5"/>
            <p:cNvSpPr/>
            <p:nvPr/>
          </p:nvSpPr>
          <p:spPr>
            <a:xfrm>
              <a:off x="1844075" y="4770450"/>
              <a:ext cx="204575" cy="77450"/>
            </a:xfrm>
            <a:custGeom>
              <a:rect b="b" l="l" r="r" t="t"/>
              <a:pathLst>
                <a:path extrusionOk="0" h="3098" w="8183">
                  <a:moveTo>
                    <a:pt x="4091" y="1"/>
                  </a:moveTo>
                  <a:cubicBezTo>
                    <a:pt x="2150" y="1"/>
                    <a:pt x="497" y="1316"/>
                    <a:pt x="0" y="3097"/>
                  </a:cubicBezTo>
                  <a:lnTo>
                    <a:pt x="417" y="3097"/>
                  </a:lnTo>
                  <a:cubicBezTo>
                    <a:pt x="898" y="1541"/>
                    <a:pt x="2358" y="402"/>
                    <a:pt x="4091" y="402"/>
                  </a:cubicBezTo>
                  <a:cubicBezTo>
                    <a:pt x="5808" y="402"/>
                    <a:pt x="7284" y="1541"/>
                    <a:pt x="7765" y="3097"/>
                  </a:cubicBezTo>
                  <a:lnTo>
                    <a:pt x="8182" y="3097"/>
                  </a:lnTo>
                  <a:cubicBezTo>
                    <a:pt x="7685" y="1316"/>
                    <a:pt x="6032" y="1"/>
                    <a:pt x="4091"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5"/>
            <p:cNvSpPr/>
            <p:nvPr/>
          </p:nvSpPr>
          <p:spPr>
            <a:xfrm>
              <a:off x="1676000" y="4642100"/>
              <a:ext cx="137200" cy="159675"/>
            </a:xfrm>
            <a:custGeom>
              <a:rect b="b" l="l" r="r" t="t"/>
              <a:pathLst>
                <a:path extrusionOk="0" h="6387" w="5488">
                  <a:moveTo>
                    <a:pt x="2744" y="1"/>
                  </a:moveTo>
                  <a:cubicBezTo>
                    <a:pt x="2632" y="1"/>
                    <a:pt x="2552" y="81"/>
                    <a:pt x="2552" y="193"/>
                  </a:cubicBezTo>
                  <a:lnTo>
                    <a:pt x="2552" y="3578"/>
                  </a:lnTo>
                  <a:lnTo>
                    <a:pt x="81" y="6049"/>
                  </a:lnTo>
                  <a:cubicBezTo>
                    <a:pt x="1" y="6129"/>
                    <a:pt x="1" y="6258"/>
                    <a:pt x="81" y="6338"/>
                  </a:cubicBezTo>
                  <a:cubicBezTo>
                    <a:pt x="121" y="6370"/>
                    <a:pt x="173" y="6386"/>
                    <a:pt x="223" y="6386"/>
                  </a:cubicBezTo>
                  <a:cubicBezTo>
                    <a:pt x="274" y="6386"/>
                    <a:pt x="322" y="6370"/>
                    <a:pt x="354" y="6338"/>
                  </a:cubicBezTo>
                  <a:lnTo>
                    <a:pt x="2744" y="3947"/>
                  </a:lnTo>
                  <a:lnTo>
                    <a:pt x="5135" y="6338"/>
                  </a:lnTo>
                  <a:cubicBezTo>
                    <a:pt x="5167" y="6370"/>
                    <a:pt x="5231" y="6386"/>
                    <a:pt x="5279" y="6386"/>
                  </a:cubicBezTo>
                  <a:cubicBezTo>
                    <a:pt x="5311" y="6386"/>
                    <a:pt x="5375" y="6370"/>
                    <a:pt x="5407" y="6338"/>
                  </a:cubicBezTo>
                  <a:cubicBezTo>
                    <a:pt x="5488" y="6258"/>
                    <a:pt x="5488" y="6129"/>
                    <a:pt x="5407" y="6049"/>
                  </a:cubicBezTo>
                  <a:lnTo>
                    <a:pt x="2953" y="3578"/>
                  </a:lnTo>
                  <a:lnTo>
                    <a:pt x="2953" y="193"/>
                  </a:lnTo>
                  <a:cubicBezTo>
                    <a:pt x="2953" y="81"/>
                    <a:pt x="2873" y="1"/>
                    <a:pt x="2744"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5"/>
            <p:cNvSpPr/>
            <p:nvPr/>
          </p:nvSpPr>
          <p:spPr>
            <a:xfrm>
              <a:off x="719825" y="4782500"/>
              <a:ext cx="108300" cy="65400"/>
            </a:xfrm>
            <a:custGeom>
              <a:rect b="b" l="l" r="r" t="t"/>
              <a:pathLst>
                <a:path extrusionOk="0" h="2616" w="4332">
                  <a:moveTo>
                    <a:pt x="2166" y="0"/>
                  </a:moveTo>
                  <a:cubicBezTo>
                    <a:pt x="2054" y="0"/>
                    <a:pt x="1974" y="80"/>
                    <a:pt x="1974" y="193"/>
                  </a:cubicBezTo>
                  <a:cubicBezTo>
                    <a:pt x="1974" y="1155"/>
                    <a:pt x="1187" y="1957"/>
                    <a:pt x="209" y="1957"/>
                  </a:cubicBezTo>
                  <a:cubicBezTo>
                    <a:pt x="80" y="1957"/>
                    <a:pt x="0" y="2038"/>
                    <a:pt x="0" y="2166"/>
                  </a:cubicBezTo>
                  <a:cubicBezTo>
                    <a:pt x="0" y="2278"/>
                    <a:pt x="80" y="2358"/>
                    <a:pt x="209" y="2358"/>
                  </a:cubicBezTo>
                  <a:cubicBezTo>
                    <a:pt x="546" y="2358"/>
                    <a:pt x="850" y="2455"/>
                    <a:pt x="1107" y="2615"/>
                  </a:cubicBezTo>
                  <a:lnTo>
                    <a:pt x="1749" y="2615"/>
                  </a:lnTo>
                  <a:cubicBezTo>
                    <a:pt x="1572" y="2439"/>
                    <a:pt x="1348" y="2278"/>
                    <a:pt x="1107" y="2166"/>
                  </a:cubicBezTo>
                  <a:cubicBezTo>
                    <a:pt x="1572" y="1941"/>
                    <a:pt x="1957" y="1572"/>
                    <a:pt x="2150" y="1123"/>
                  </a:cubicBezTo>
                  <a:cubicBezTo>
                    <a:pt x="2375" y="1572"/>
                    <a:pt x="2728" y="1957"/>
                    <a:pt x="3193" y="2166"/>
                  </a:cubicBezTo>
                  <a:cubicBezTo>
                    <a:pt x="2952" y="2278"/>
                    <a:pt x="2728" y="2423"/>
                    <a:pt x="2551" y="2615"/>
                  </a:cubicBezTo>
                  <a:lnTo>
                    <a:pt x="3193" y="2615"/>
                  </a:lnTo>
                  <a:cubicBezTo>
                    <a:pt x="3450" y="2455"/>
                    <a:pt x="3770" y="2358"/>
                    <a:pt x="4091" y="2358"/>
                  </a:cubicBezTo>
                  <a:cubicBezTo>
                    <a:pt x="4236" y="2358"/>
                    <a:pt x="4332" y="2278"/>
                    <a:pt x="4332" y="2166"/>
                  </a:cubicBezTo>
                  <a:cubicBezTo>
                    <a:pt x="4332" y="2038"/>
                    <a:pt x="4252" y="1957"/>
                    <a:pt x="4139" y="1957"/>
                  </a:cubicBezTo>
                  <a:cubicBezTo>
                    <a:pt x="3177" y="1957"/>
                    <a:pt x="2375" y="1171"/>
                    <a:pt x="2375" y="193"/>
                  </a:cubicBezTo>
                  <a:cubicBezTo>
                    <a:pt x="2375" y="80"/>
                    <a:pt x="2294"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5"/>
            <p:cNvSpPr/>
            <p:nvPr/>
          </p:nvSpPr>
          <p:spPr>
            <a:xfrm>
              <a:off x="1092825" y="4500925"/>
              <a:ext cx="58175" cy="58175"/>
            </a:xfrm>
            <a:custGeom>
              <a:rect b="b" l="l" r="r" t="t"/>
              <a:pathLst>
                <a:path extrusionOk="0" h="2327" w="2327">
                  <a:moveTo>
                    <a:pt x="1172" y="434"/>
                  </a:moveTo>
                  <a:cubicBezTo>
                    <a:pt x="1589" y="434"/>
                    <a:pt x="1926" y="771"/>
                    <a:pt x="1926" y="1188"/>
                  </a:cubicBezTo>
                  <a:cubicBezTo>
                    <a:pt x="1926" y="1589"/>
                    <a:pt x="1589" y="1958"/>
                    <a:pt x="1172" y="1958"/>
                  </a:cubicBezTo>
                  <a:cubicBezTo>
                    <a:pt x="755" y="1958"/>
                    <a:pt x="402" y="1605"/>
                    <a:pt x="402" y="1188"/>
                  </a:cubicBezTo>
                  <a:cubicBezTo>
                    <a:pt x="402" y="771"/>
                    <a:pt x="755" y="434"/>
                    <a:pt x="1172" y="434"/>
                  </a:cubicBezTo>
                  <a:close/>
                  <a:moveTo>
                    <a:pt x="1172" y="1"/>
                  </a:moveTo>
                  <a:cubicBezTo>
                    <a:pt x="530" y="1"/>
                    <a:pt x="1" y="530"/>
                    <a:pt x="1" y="1172"/>
                  </a:cubicBezTo>
                  <a:cubicBezTo>
                    <a:pt x="1" y="1813"/>
                    <a:pt x="530" y="2327"/>
                    <a:pt x="1172" y="2327"/>
                  </a:cubicBezTo>
                  <a:cubicBezTo>
                    <a:pt x="1814" y="2327"/>
                    <a:pt x="2327" y="1813"/>
                    <a:pt x="2327" y="1172"/>
                  </a:cubicBezTo>
                  <a:cubicBezTo>
                    <a:pt x="2327" y="530"/>
                    <a:pt x="1814" y="1"/>
                    <a:pt x="117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5"/>
            <p:cNvSpPr/>
            <p:nvPr/>
          </p:nvSpPr>
          <p:spPr>
            <a:xfrm>
              <a:off x="1613450" y="4239825"/>
              <a:ext cx="58175" cy="58175"/>
            </a:xfrm>
            <a:custGeom>
              <a:rect b="b" l="l" r="r" t="t"/>
              <a:pathLst>
                <a:path extrusionOk="0" h="2327" w="2327">
                  <a:moveTo>
                    <a:pt x="1155" y="401"/>
                  </a:moveTo>
                  <a:cubicBezTo>
                    <a:pt x="1588" y="401"/>
                    <a:pt x="1925" y="738"/>
                    <a:pt x="1925" y="1171"/>
                  </a:cubicBezTo>
                  <a:cubicBezTo>
                    <a:pt x="1925" y="1589"/>
                    <a:pt x="1588" y="1925"/>
                    <a:pt x="1155" y="1925"/>
                  </a:cubicBezTo>
                  <a:cubicBezTo>
                    <a:pt x="738" y="1925"/>
                    <a:pt x="401" y="1589"/>
                    <a:pt x="401" y="1171"/>
                  </a:cubicBezTo>
                  <a:cubicBezTo>
                    <a:pt x="401" y="738"/>
                    <a:pt x="738" y="401"/>
                    <a:pt x="1155" y="401"/>
                  </a:cubicBezTo>
                  <a:close/>
                  <a:moveTo>
                    <a:pt x="1155" y="0"/>
                  </a:moveTo>
                  <a:cubicBezTo>
                    <a:pt x="513" y="0"/>
                    <a:pt x="0" y="530"/>
                    <a:pt x="0" y="1171"/>
                  </a:cubicBezTo>
                  <a:cubicBezTo>
                    <a:pt x="0" y="1813"/>
                    <a:pt x="513" y="2327"/>
                    <a:pt x="1155" y="2327"/>
                  </a:cubicBezTo>
                  <a:cubicBezTo>
                    <a:pt x="1797" y="2327"/>
                    <a:pt x="2326" y="1813"/>
                    <a:pt x="2326" y="1171"/>
                  </a:cubicBezTo>
                  <a:cubicBezTo>
                    <a:pt x="2326" y="530"/>
                    <a:pt x="1797" y="0"/>
                    <a:pt x="115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5"/>
            <p:cNvSpPr/>
            <p:nvPr/>
          </p:nvSpPr>
          <p:spPr>
            <a:xfrm>
              <a:off x="2160925" y="4605200"/>
              <a:ext cx="58175" cy="58200"/>
            </a:xfrm>
            <a:custGeom>
              <a:rect b="b" l="l" r="r" t="t"/>
              <a:pathLst>
                <a:path extrusionOk="0" h="2328" w="2327">
                  <a:moveTo>
                    <a:pt x="1155" y="434"/>
                  </a:moveTo>
                  <a:cubicBezTo>
                    <a:pt x="1589" y="434"/>
                    <a:pt x="1926" y="771"/>
                    <a:pt x="1926" y="1188"/>
                  </a:cubicBezTo>
                  <a:cubicBezTo>
                    <a:pt x="1926" y="1589"/>
                    <a:pt x="1589" y="1958"/>
                    <a:pt x="1155" y="1958"/>
                  </a:cubicBezTo>
                  <a:cubicBezTo>
                    <a:pt x="738" y="1958"/>
                    <a:pt x="401" y="1605"/>
                    <a:pt x="401" y="1188"/>
                  </a:cubicBezTo>
                  <a:cubicBezTo>
                    <a:pt x="401" y="771"/>
                    <a:pt x="738" y="434"/>
                    <a:pt x="1155" y="434"/>
                  </a:cubicBezTo>
                  <a:close/>
                  <a:moveTo>
                    <a:pt x="1155" y="1"/>
                  </a:moveTo>
                  <a:cubicBezTo>
                    <a:pt x="514" y="1"/>
                    <a:pt x="0" y="530"/>
                    <a:pt x="0" y="1172"/>
                  </a:cubicBezTo>
                  <a:cubicBezTo>
                    <a:pt x="0" y="1814"/>
                    <a:pt x="514" y="2327"/>
                    <a:pt x="1155" y="2327"/>
                  </a:cubicBezTo>
                  <a:cubicBezTo>
                    <a:pt x="1797" y="2327"/>
                    <a:pt x="2327" y="1814"/>
                    <a:pt x="2327" y="1172"/>
                  </a:cubicBezTo>
                  <a:cubicBezTo>
                    <a:pt x="2327" y="530"/>
                    <a:pt x="1797" y="1"/>
                    <a:pt x="115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5"/>
            <p:cNvSpPr/>
            <p:nvPr/>
          </p:nvSpPr>
          <p:spPr>
            <a:xfrm>
              <a:off x="2094750" y="4163600"/>
              <a:ext cx="158050" cy="294425"/>
            </a:xfrm>
            <a:custGeom>
              <a:rect b="b" l="l" r="r" t="t"/>
              <a:pathLst>
                <a:path extrusionOk="0" h="11777" w="6322">
                  <a:moveTo>
                    <a:pt x="4557" y="402"/>
                  </a:moveTo>
                  <a:cubicBezTo>
                    <a:pt x="5118" y="402"/>
                    <a:pt x="5631" y="450"/>
                    <a:pt x="5920" y="466"/>
                  </a:cubicBezTo>
                  <a:lnTo>
                    <a:pt x="5920" y="1894"/>
                  </a:lnTo>
                  <a:lnTo>
                    <a:pt x="5054" y="1894"/>
                  </a:lnTo>
                  <a:cubicBezTo>
                    <a:pt x="3995" y="1894"/>
                    <a:pt x="3851" y="2536"/>
                    <a:pt x="3851" y="3065"/>
                  </a:cubicBezTo>
                  <a:lnTo>
                    <a:pt x="3851" y="4349"/>
                  </a:lnTo>
                  <a:cubicBezTo>
                    <a:pt x="3851" y="4477"/>
                    <a:pt x="3931" y="4557"/>
                    <a:pt x="4043" y="4557"/>
                  </a:cubicBezTo>
                  <a:lnTo>
                    <a:pt x="5840" y="4557"/>
                  </a:lnTo>
                  <a:lnTo>
                    <a:pt x="5631" y="6178"/>
                  </a:lnTo>
                  <a:lnTo>
                    <a:pt x="4075" y="6178"/>
                  </a:lnTo>
                  <a:cubicBezTo>
                    <a:pt x="3947" y="6178"/>
                    <a:pt x="3867" y="6258"/>
                    <a:pt x="3867" y="6386"/>
                  </a:cubicBezTo>
                  <a:lnTo>
                    <a:pt x="3867" y="11376"/>
                  </a:lnTo>
                  <a:lnTo>
                    <a:pt x="2150" y="11376"/>
                  </a:lnTo>
                  <a:lnTo>
                    <a:pt x="2150" y="6386"/>
                  </a:lnTo>
                  <a:cubicBezTo>
                    <a:pt x="2150" y="6258"/>
                    <a:pt x="2070" y="6178"/>
                    <a:pt x="1941" y="6178"/>
                  </a:cubicBezTo>
                  <a:lnTo>
                    <a:pt x="401" y="6178"/>
                  </a:lnTo>
                  <a:lnTo>
                    <a:pt x="401" y="4557"/>
                  </a:lnTo>
                  <a:lnTo>
                    <a:pt x="1941" y="4557"/>
                  </a:lnTo>
                  <a:cubicBezTo>
                    <a:pt x="2070" y="4557"/>
                    <a:pt x="2150" y="4477"/>
                    <a:pt x="2150" y="4349"/>
                  </a:cubicBezTo>
                  <a:lnTo>
                    <a:pt x="2150" y="2873"/>
                  </a:lnTo>
                  <a:cubicBezTo>
                    <a:pt x="2150" y="1333"/>
                    <a:pt x="3048" y="402"/>
                    <a:pt x="4557" y="402"/>
                  </a:cubicBezTo>
                  <a:close/>
                  <a:moveTo>
                    <a:pt x="4557" y="1"/>
                  </a:moveTo>
                  <a:cubicBezTo>
                    <a:pt x="2824" y="1"/>
                    <a:pt x="1749" y="1108"/>
                    <a:pt x="1749" y="2873"/>
                  </a:cubicBezTo>
                  <a:lnTo>
                    <a:pt x="1749" y="4156"/>
                  </a:lnTo>
                  <a:lnTo>
                    <a:pt x="193" y="4156"/>
                  </a:lnTo>
                  <a:cubicBezTo>
                    <a:pt x="80" y="4156"/>
                    <a:pt x="0" y="4236"/>
                    <a:pt x="0" y="4349"/>
                  </a:cubicBezTo>
                  <a:lnTo>
                    <a:pt x="0" y="6386"/>
                  </a:lnTo>
                  <a:cubicBezTo>
                    <a:pt x="0" y="6499"/>
                    <a:pt x="80" y="6579"/>
                    <a:pt x="193" y="6579"/>
                  </a:cubicBezTo>
                  <a:lnTo>
                    <a:pt x="1749" y="6579"/>
                  </a:lnTo>
                  <a:lnTo>
                    <a:pt x="1749" y="11568"/>
                  </a:lnTo>
                  <a:cubicBezTo>
                    <a:pt x="1749" y="11697"/>
                    <a:pt x="1829" y="11777"/>
                    <a:pt x="1941" y="11777"/>
                  </a:cubicBezTo>
                  <a:lnTo>
                    <a:pt x="4027" y="11777"/>
                  </a:lnTo>
                  <a:cubicBezTo>
                    <a:pt x="4155" y="11777"/>
                    <a:pt x="4236" y="11697"/>
                    <a:pt x="4236" y="11568"/>
                  </a:cubicBezTo>
                  <a:lnTo>
                    <a:pt x="4236" y="6579"/>
                  </a:lnTo>
                  <a:lnTo>
                    <a:pt x="5776" y="6579"/>
                  </a:lnTo>
                  <a:cubicBezTo>
                    <a:pt x="5872" y="6579"/>
                    <a:pt x="5952" y="6499"/>
                    <a:pt x="5968" y="6402"/>
                  </a:cubicBezTo>
                  <a:lnTo>
                    <a:pt x="6241" y="4381"/>
                  </a:lnTo>
                  <a:cubicBezTo>
                    <a:pt x="6241" y="4317"/>
                    <a:pt x="6209" y="4252"/>
                    <a:pt x="6193" y="4220"/>
                  </a:cubicBezTo>
                  <a:cubicBezTo>
                    <a:pt x="6177" y="4172"/>
                    <a:pt x="6097" y="4156"/>
                    <a:pt x="6033" y="4156"/>
                  </a:cubicBezTo>
                  <a:lnTo>
                    <a:pt x="4236" y="4156"/>
                  </a:lnTo>
                  <a:lnTo>
                    <a:pt x="4236" y="3065"/>
                  </a:lnTo>
                  <a:cubicBezTo>
                    <a:pt x="4236" y="2552"/>
                    <a:pt x="4348" y="2295"/>
                    <a:pt x="5038" y="2295"/>
                  </a:cubicBezTo>
                  <a:lnTo>
                    <a:pt x="6097" y="2295"/>
                  </a:lnTo>
                  <a:cubicBezTo>
                    <a:pt x="6209" y="2295"/>
                    <a:pt x="6289" y="2215"/>
                    <a:pt x="6289" y="2087"/>
                  </a:cubicBezTo>
                  <a:lnTo>
                    <a:pt x="6289" y="290"/>
                  </a:lnTo>
                  <a:cubicBezTo>
                    <a:pt x="6321" y="161"/>
                    <a:pt x="6241" y="81"/>
                    <a:pt x="6129" y="81"/>
                  </a:cubicBezTo>
                  <a:cubicBezTo>
                    <a:pt x="5936" y="65"/>
                    <a:pt x="5278" y="1"/>
                    <a:pt x="4557"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5"/>
            <p:cNvSpPr/>
            <p:nvPr/>
          </p:nvSpPr>
          <p:spPr>
            <a:xfrm>
              <a:off x="1114875" y="4691450"/>
              <a:ext cx="32925" cy="32100"/>
            </a:xfrm>
            <a:custGeom>
              <a:rect b="b" l="l" r="r" t="t"/>
              <a:pathLst>
                <a:path extrusionOk="0" h="1284" w="1317">
                  <a:moveTo>
                    <a:pt x="643" y="0"/>
                  </a:moveTo>
                  <a:cubicBezTo>
                    <a:pt x="290" y="0"/>
                    <a:pt x="1" y="289"/>
                    <a:pt x="1" y="642"/>
                  </a:cubicBezTo>
                  <a:cubicBezTo>
                    <a:pt x="1" y="1011"/>
                    <a:pt x="290" y="1284"/>
                    <a:pt x="643" y="1284"/>
                  </a:cubicBezTo>
                  <a:cubicBezTo>
                    <a:pt x="1012" y="1284"/>
                    <a:pt x="1284" y="1011"/>
                    <a:pt x="1284" y="642"/>
                  </a:cubicBezTo>
                  <a:cubicBezTo>
                    <a:pt x="1317" y="305"/>
                    <a:pt x="1012" y="0"/>
                    <a:pt x="643"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5"/>
            <p:cNvSpPr/>
            <p:nvPr/>
          </p:nvSpPr>
          <p:spPr>
            <a:xfrm>
              <a:off x="976100" y="4715100"/>
              <a:ext cx="149650" cy="132800"/>
            </a:xfrm>
            <a:custGeom>
              <a:rect b="b" l="l" r="r" t="t"/>
              <a:pathLst>
                <a:path extrusionOk="0" h="5312" w="5986">
                  <a:moveTo>
                    <a:pt x="2985" y="1"/>
                  </a:moveTo>
                  <a:cubicBezTo>
                    <a:pt x="1349" y="1"/>
                    <a:pt x="1" y="1348"/>
                    <a:pt x="1" y="2985"/>
                  </a:cubicBezTo>
                  <a:cubicBezTo>
                    <a:pt x="1" y="3931"/>
                    <a:pt x="434" y="4782"/>
                    <a:pt x="1124" y="5311"/>
                  </a:cubicBezTo>
                  <a:lnTo>
                    <a:pt x="1862" y="5311"/>
                  </a:lnTo>
                  <a:cubicBezTo>
                    <a:pt x="996" y="4894"/>
                    <a:pt x="402" y="4012"/>
                    <a:pt x="402" y="2985"/>
                  </a:cubicBezTo>
                  <a:cubicBezTo>
                    <a:pt x="402" y="1573"/>
                    <a:pt x="1557" y="402"/>
                    <a:pt x="2985" y="402"/>
                  </a:cubicBezTo>
                  <a:cubicBezTo>
                    <a:pt x="4413" y="402"/>
                    <a:pt x="5584" y="1573"/>
                    <a:pt x="5584" y="2985"/>
                  </a:cubicBezTo>
                  <a:cubicBezTo>
                    <a:pt x="5584" y="4012"/>
                    <a:pt x="4974" y="4894"/>
                    <a:pt x="4108" y="5311"/>
                  </a:cubicBezTo>
                  <a:lnTo>
                    <a:pt x="4846" y="5311"/>
                  </a:lnTo>
                  <a:cubicBezTo>
                    <a:pt x="5536" y="4782"/>
                    <a:pt x="5985" y="3931"/>
                    <a:pt x="5985" y="2985"/>
                  </a:cubicBezTo>
                  <a:cubicBezTo>
                    <a:pt x="5985" y="1348"/>
                    <a:pt x="4638" y="1"/>
                    <a:pt x="298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5"/>
            <p:cNvSpPr/>
            <p:nvPr/>
          </p:nvSpPr>
          <p:spPr>
            <a:xfrm>
              <a:off x="903925" y="4648925"/>
              <a:ext cx="295225" cy="199775"/>
            </a:xfrm>
            <a:custGeom>
              <a:rect b="b" l="l" r="r" t="t"/>
              <a:pathLst>
                <a:path extrusionOk="0" h="7991" w="11809">
                  <a:moveTo>
                    <a:pt x="4252" y="1"/>
                  </a:moveTo>
                  <a:cubicBezTo>
                    <a:pt x="1909" y="1"/>
                    <a:pt x="0" y="1910"/>
                    <a:pt x="0" y="4252"/>
                  </a:cubicBezTo>
                  <a:lnTo>
                    <a:pt x="0" y="6995"/>
                  </a:lnTo>
                  <a:cubicBezTo>
                    <a:pt x="0" y="7348"/>
                    <a:pt x="48" y="7669"/>
                    <a:pt x="128" y="7990"/>
                  </a:cubicBezTo>
                  <a:lnTo>
                    <a:pt x="546" y="7990"/>
                  </a:lnTo>
                  <a:cubicBezTo>
                    <a:pt x="465" y="7669"/>
                    <a:pt x="417" y="7348"/>
                    <a:pt x="417" y="6995"/>
                  </a:cubicBezTo>
                  <a:lnTo>
                    <a:pt x="417" y="4252"/>
                  </a:lnTo>
                  <a:cubicBezTo>
                    <a:pt x="417" y="2134"/>
                    <a:pt x="2150" y="402"/>
                    <a:pt x="4268" y="402"/>
                  </a:cubicBezTo>
                  <a:lnTo>
                    <a:pt x="7541" y="402"/>
                  </a:lnTo>
                  <a:cubicBezTo>
                    <a:pt x="9674" y="402"/>
                    <a:pt x="11391" y="2134"/>
                    <a:pt x="11391" y="4252"/>
                  </a:cubicBezTo>
                  <a:lnTo>
                    <a:pt x="11391" y="6995"/>
                  </a:lnTo>
                  <a:cubicBezTo>
                    <a:pt x="11391" y="7348"/>
                    <a:pt x="11359" y="7669"/>
                    <a:pt x="11279" y="7990"/>
                  </a:cubicBezTo>
                  <a:lnTo>
                    <a:pt x="11696" y="7990"/>
                  </a:lnTo>
                  <a:cubicBezTo>
                    <a:pt x="11776" y="7669"/>
                    <a:pt x="11808" y="7348"/>
                    <a:pt x="11808" y="6995"/>
                  </a:cubicBezTo>
                  <a:lnTo>
                    <a:pt x="11808" y="4252"/>
                  </a:lnTo>
                  <a:lnTo>
                    <a:pt x="11760" y="4252"/>
                  </a:lnTo>
                  <a:cubicBezTo>
                    <a:pt x="11760" y="1910"/>
                    <a:pt x="9851" y="1"/>
                    <a:pt x="7508"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5"/>
            <p:cNvSpPr/>
            <p:nvPr/>
          </p:nvSpPr>
          <p:spPr>
            <a:xfrm>
              <a:off x="368875" y="4407475"/>
              <a:ext cx="319675" cy="317675"/>
            </a:xfrm>
            <a:custGeom>
              <a:rect b="b" l="l" r="r" t="t"/>
              <a:pathLst>
                <a:path extrusionOk="0" h="12707" w="12787">
                  <a:moveTo>
                    <a:pt x="5054" y="498"/>
                  </a:moveTo>
                  <a:cubicBezTo>
                    <a:pt x="4621" y="883"/>
                    <a:pt x="4252" y="1412"/>
                    <a:pt x="3931" y="2102"/>
                  </a:cubicBezTo>
                  <a:cubicBezTo>
                    <a:pt x="3578" y="1942"/>
                    <a:pt x="3241" y="1733"/>
                    <a:pt x="2888" y="1492"/>
                  </a:cubicBezTo>
                  <a:lnTo>
                    <a:pt x="2952" y="1444"/>
                  </a:lnTo>
                  <a:cubicBezTo>
                    <a:pt x="3032" y="1380"/>
                    <a:pt x="3097" y="1332"/>
                    <a:pt x="3177" y="1300"/>
                  </a:cubicBezTo>
                  <a:lnTo>
                    <a:pt x="3353" y="1172"/>
                  </a:lnTo>
                  <a:cubicBezTo>
                    <a:pt x="3433" y="1139"/>
                    <a:pt x="3514" y="1075"/>
                    <a:pt x="3594" y="1027"/>
                  </a:cubicBezTo>
                  <a:cubicBezTo>
                    <a:pt x="3658" y="995"/>
                    <a:pt x="3722" y="979"/>
                    <a:pt x="3802" y="931"/>
                  </a:cubicBezTo>
                  <a:cubicBezTo>
                    <a:pt x="3835" y="915"/>
                    <a:pt x="3899" y="899"/>
                    <a:pt x="3931" y="883"/>
                  </a:cubicBezTo>
                  <a:cubicBezTo>
                    <a:pt x="4059" y="819"/>
                    <a:pt x="4155" y="770"/>
                    <a:pt x="4284" y="738"/>
                  </a:cubicBezTo>
                  <a:cubicBezTo>
                    <a:pt x="4316" y="706"/>
                    <a:pt x="4364" y="690"/>
                    <a:pt x="4412" y="674"/>
                  </a:cubicBezTo>
                  <a:cubicBezTo>
                    <a:pt x="4492" y="658"/>
                    <a:pt x="4557" y="610"/>
                    <a:pt x="4637" y="594"/>
                  </a:cubicBezTo>
                  <a:cubicBezTo>
                    <a:pt x="4733" y="546"/>
                    <a:pt x="4845" y="530"/>
                    <a:pt x="4942" y="514"/>
                  </a:cubicBezTo>
                  <a:cubicBezTo>
                    <a:pt x="4974" y="514"/>
                    <a:pt x="5022" y="498"/>
                    <a:pt x="5054" y="498"/>
                  </a:cubicBezTo>
                  <a:close/>
                  <a:moveTo>
                    <a:pt x="7781" y="498"/>
                  </a:moveTo>
                  <a:lnTo>
                    <a:pt x="7781" y="498"/>
                  </a:lnTo>
                  <a:cubicBezTo>
                    <a:pt x="7813" y="514"/>
                    <a:pt x="7845" y="514"/>
                    <a:pt x="7894" y="530"/>
                  </a:cubicBezTo>
                  <a:cubicBezTo>
                    <a:pt x="7990" y="562"/>
                    <a:pt x="8086" y="594"/>
                    <a:pt x="8182" y="610"/>
                  </a:cubicBezTo>
                  <a:cubicBezTo>
                    <a:pt x="8263" y="642"/>
                    <a:pt x="8327" y="658"/>
                    <a:pt x="8407" y="690"/>
                  </a:cubicBezTo>
                  <a:cubicBezTo>
                    <a:pt x="8455" y="722"/>
                    <a:pt x="8487" y="738"/>
                    <a:pt x="8551" y="738"/>
                  </a:cubicBezTo>
                  <a:cubicBezTo>
                    <a:pt x="8664" y="770"/>
                    <a:pt x="8792" y="835"/>
                    <a:pt x="8888" y="883"/>
                  </a:cubicBezTo>
                  <a:cubicBezTo>
                    <a:pt x="8936" y="899"/>
                    <a:pt x="8985" y="915"/>
                    <a:pt x="9033" y="931"/>
                  </a:cubicBezTo>
                  <a:cubicBezTo>
                    <a:pt x="9097" y="979"/>
                    <a:pt x="9177" y="995"/>
                    <a:pt x="9225" y="1043"/>
                  </a:cubicBezTo>
                  <a:cubicBezTo>
                    <a:pt x="9305" y="1075"/>
                    <a:pt x="9386" y="1123"/>
                    <a:pt x="9466" y="1172"/>
                  </a:cubicBezTo>
                  <a:lnTo>
                    <a:pt x="9658" y="1300"/>
                  </a:lnTo>
                  <a:cubicBezTo>
                    <a:pt x="9739" y="1332"/>
                    <a:pt x="9787" y="1396"/>
                    <a:pt x="9867" y="1444"/>
                  </a:cubicBezTo>
                  <a:cubicBezTo>
                    <a:pt x="9899" y="1460"/>
                    <a:pt x="9931" y="1476"/>
                    <a:pt x="9947" y="1492"/>
                  </a:cubicBezTo>
                  <a:cubicBezTo>
                    <a:pt x="9626" y="1733"/>
                    <a:pt x="9273" y="1942"/>
                    <a:pt x="8904" y="2102"/>
                  </a:cubicBezTo>
                  <a:cubicBezTo>
                    <a:pt x="8616" y="1412"/>
                    <a:pt x="8230" y="883"/>
                    <a:pt x="7781" y="498"/>
                  </a:cubicBezTo>
                  <a:close/>
                  <a:moveTo>
                    <a:pt x="6209" y="353"/>
                  </a:moveTo>
                  <a:lnTo>
                    <a:pt x="6209" y="2648"/>
                  </a:lnTo>
                  <a:cubicBezTo>
                    <a:pt x="5535" y="2615"/>
                    <a:pt x="4893" y="2487"/>
                    <a:pt x="4284" y="2263"/>
                  </a:cubicBezTo>
                  <a:cubicBezTo>
                    <a:pt x="4765" y="1172"/>
                    <a:pt x="5439" y="450"/>
                    <a:pt x="6209" y="353"/>
                  </a:cubicBezTo>
                  <a:close/>
                  <a:moveTo>
                    <a:pt x="6610" y="353"/>
                  </a:moveTo>
                  <a:cubicBezTo>
                    <a:pt x="7364" y="450"/>
                    <a:pt x="8022" y="1172"/>
                    <a:pt x="8519" y="2263"/>
                  </a:cubicBezTo>
                  <a:cubicBezTo>
                    <a:pt x="7926" y="2503"/>
                    <a:pt x="7284" y="2615"/>
                    <a:pt x="6594" y="2648"/>
                  </a:cubicBezTo>
                  <a:lnTo>
                    <a:pt x="6594" y="353"/>
                  </a:lnTo>
                  <a:close/>
                  <a:moveTo>
                    <a:pt x="8664" y="2615"/>
                  </a:moveTo>
                  <a:cubicBezTo>
                    <a:pt x="9033" y="3578"/>
                    <a:pt x="9273" y="4781"/>
                    <a:pt x="9289" y="6097"/>
                  </a:cubicBezTo>
                  <a:lnTo>
                    <a:pt x="6610" y="6097"/>
                  </a:lnTo>
                  <a:lnTo>
                    <a:pt x="6610" y="3049"/>
                  </a:lnTo>
                  <a:cubicBezTo>
                    <a:pt x="7332" y="3017"/>
                    <a:pt x="8022" y="2888"/>
                    <a:pt x="8664" y="2615"/>
                  </a:cubicBezTo>
                  <a:close/>
                  <a:moveTo>
                    <a:pt x="2551" y="1765"/>
                  </a:moveTo>
                  <a:cubicBezTo>
                    <a:pt x="2936" y="2038"/>
                    <a:pt x="3337" y="2295"/>
                    <a:pt x="3754" y="2487"/>
                  </a:cubicBezTo>
                  <a:cubicBezTo>
                    <a:pt x="3369" y="3482"/>
                    <a:pt x="3129" y="4749"/>
                    <a:pt x="3113" y="6113"/>
                  </a:cubicBezTo>
                  <a:lnTo>
                    <a:pt x="449" y="6113"/>
                  </a:lnTo>
                  <a:cubicBezTo>
                    <a:pt x="514" y="4364"/>
                    <a:pt x="1316" y="2808"/>
                    <a:pt x="2551" y="1765"/>
                  </a:cubicBezTo>
                  <a:close/>
                  <a:moveTo>
                    <a:pt x="4139" y="2648"/>
                  </a:moveTo>
                  <a:cubicBezTo>
                    <a:pt x="4797" y="2888"/>
                    <a:pt x="5487" y="3017"/>
                    <a:pt x="6209" y="3065"/>
                  </a:cubicBezTo>
                  <a:lnTo>
                    <a:pt x="6209" y="6113"/>
                  </a:lnTo>
                  <a:lnTo>
                    <a:pt x="3514" y="6113"/>
                  </a:lnTo>
                  <a:cubicBezTo>
                    <a:pt x="3530" y="4813"/>
                    <a:pt x="3754" y="3610"/>
                    <a:pt x="4139" y="2648"/>
                  </a:cubicBezTo>
                  <a:close/>
                  <a:moveTo>
                    <a:pt x="10252" y="1749"/>
                  </a:moveTo>
                  <a:cubicBezTo>
                    <a:pt x="11503" y="2824"/>
                    <a:pt x="12322" y="4364"/>
                    <a:pt x="12386" y="6113"/>
                  </a:cubicBezTo>
                  <a:lnTo>
                    <a:pt x="9690" y="6113"/>
                  </a:lnTo>
                  <a:cubicBezTo>
                    <a:pt x="9674" y="4749"/>
                    <a:pt x="9434" y="3482"/>
                    <a:pt x="9049" y="2487"/>
                  </a:cubicBezTo>
                  <a:cubicBezTo>
                    <a:pt x="9466" y="2279"/>
                    <a:pt x="9867" y="2038"/>
                    <a:pt x="10252" y="1749"/>
                  </a:cubicBezTo>
                  <a:close/>
                  <a:moveTo>
                    <a:pt x="9289" y="6514"/>
                  </a:moveTo>
                  <a:cubicBezTo>
                    <a:pt x="9273" y="7814"/>
                    <a:pt x="9049" y="9017"/>
                    <a:pt x="8664" y="9979"/>
                  </a:cubicBezTo>
                  <a:cubicBezTo>
                    <a:pt x="8006" y="9739"/>
                    <a:pt x="7332" y="9594"/>
                    <a:pt x="6610" y="9562"/>
                  </a:cubicBezTo>
                  <a:lnTo>
                    <a:pt x="6610" y="6514"/>
                  </a:lnTo>
                  <a:close/>
                  <a:moveTo>
                    <a:pt x="6209" y="6530"/>
                  </a:moveTo>
                  <a:lnTo>
                    <a:pt x="6209" y="9578"/>
                  </a:lnTo>
                  <a:cubicBezTo>
                    <a:pt x="5487" y="9594"/>
                    <a:pt x="4781" y="9739"/>
                    <a:pt x="4139" y="9995"/>
                  </a:cubicBezTo>
                  <a:cubicBezTo>
                    <a:pt x="3770" y="9033"/>
                    <a:pt x="3530" y="7830"/>
                    <a:pt x="3514" y="6530"/>
                  </a:cubicBezTo>
                  <a:close/>
                  <a:moveTo>
                    <a:pt x="3113" y="6530"/>
                  </a:moveTo>
                  <a:cubicBezTo>
                    <a:pt x="3129" y="7894"/>
                    <a:pt x="3369" y="9161"/>
                    <a:pt x="3754" y="10156"/>
                  </a:cubicBezTo>
                  <a:cubicBezTo>
                    <a:pt x="3337" y="10348"/>
                    <a:pt x="2936" y="10589"/>
                    <a:pt x="2551" y="10878"/>
                  </a:cubicBezTo>
                  <a:cubicBezTo>
                    <a:pt x="1300" y="9819"/>
                    <a:pt x="481" y="8279"/>
                    <a:pt x="417" y="6530"/>
                  </a:cubicBezTo>
                  <a:close/>
                  <a:moveTo>
                    <a:pt x="12386" y="6530"/>
                  </a:moveTo>
                  <a:cubicBezTo>
                    <a:pt x="12322" y="8263"/>
                    <a:pt x="11503" y="9819"/>
                    <a:pt x="10252" y="10878"/>
                  </a:cubicBezTo>
                  <a:cubicBezTo>
                    <a:pt x="9867" y="10605"/>
                    <a:pt x="9466" y="10348"/>
                    <a:pt x="9049" y="10156"/>
                  </a:cubicBezTo>
                  <a:cubicBezTo>
                    <a:pt x="9434" y="9161"/>
                    <a:pt x="9674" y="7894"/>
                    <a:pt x="9690" y="6530"/>
                  </a:cubicBezTo>
                  <a:close/>
                  <a:moveTo>
                    <a:pt x="8872" y="10509"/>
                  </a:moveTo>
                  <a:cubicBezTo>
                    <a:pt x="9225" y="10669"/>
                    <a:pt x="9578" y="10862"/>
                    <a:pt x="9915" y="11102"/>
                  </a:cubicBezTo>
                  <a:cubicBezTo>
                    <a:pt x="9915" y="11151"/>
                    <a:pt x="9867" y="11167"/>
                    <a:pt x="9851" y="11183"/>
                  </a:cubicBezTo>
                  <a:cubicBezTo>
                    <a:pt x="9771" y="11247"/>
                    <a:pt x="9706" y="11279"/>
                    <a:pt x="9626" y="11327"/>
                  </a:cubicBezTo>
                  <a:lnTo>
                    <a:pt x="9450" y="11439"/>
                  </a:lnTo>
                  <a:cubicBezTo>
                    <a:pt x="9370" y="11488"/>
                    <a:pt x="9289" y="11552"/>
                    <a:pt x="9209" y="11584"/>
                  </a:cubicBezTo>
                  <a:cubicBezTo>
                    <a:pt x="9145" y="11632"/>
                    <a:pt x="9097" y="11648"/>
                    <a:pt x="9017" y="11680"/>
                  </a:cubicBezTo>
                  <a:cubicBezTo>
                    <a:pt x="8968" y="11712"/>
                    <a:pt x="8904" y="11728"/>
                    <a:pt x="8872" y="11744"/>
                  </a:cubicBezTo>
                  <a:cubicBezTo>
                    <a:pt x="8744" y="11808"/>
                    <a:pt x="8632" y="11840"/>
                    <a:pt x="8519" y="11889"/>
                  </a:cubicBezTo>
                  <a:cubicBezTo>
                    <a:pt x="8487" y="11905"/>
                    <a:pt x="8439" y="11921"/>
                    <a:pt x="8391" y="11921"/>
                  </a:cubicBezTo>
                  <a:cubicBezTo>
                    <a:pt x="8311" y="11953"/>
                    <a:pt x="8247" y="11985"/>
                    <a:pt x="8166" y="12001"/>
                  </a:cubicBezTo>
                  <a:cubicBezTo>
                    <a:pt x="8070" y="12049"/>
                    <a:pt x="7974" y="12065"/>
                    <a:pt x="7861" y="12081"/>
                  </a:cubicBezTo>
                  <a:cubicBezTo>
                    <a:pt x="7829" y="12081"/>
                    <a:pt x="7781" y="12113"/>
                    <a:pt x="7749" y="12113"/>
                  </a:cubicBezTo>
                  <a:cubicBezTo>
                    <a:pt x="8182" y="11728"/>
                    <a:pt x="8551" y="11183"/>
                    <a:pt x="8872" y="10509"/>
                  </a:cubicBezTo>
                  <a:close/>
                  <a:moveTo>
                    <a:pt x="3899" y="10541"/>
                  </a:moveTo>
                  <a:cubicBezTo>
                    <a:pt x="4186" y="11228"/>
                    <a:pt x="4570" y="11757"/>
                    <a:pt x="5017" y="12141"/>
                  </a:cubicBezTo>
                  <a:lnTo>
                    <a:pt x="5017" y="12141"/>
                  </a:lnTo>
                  <a:cubicBezTo>
                    <a:pt x="4998" y="12127"/>
                    <a:pt x="4955" y="12113"/>
                    <a:pt x="4926" y="12113"/>
                  </a:cubicBezTo>
                  <a:cubicBezTo>
                    <a:pt x="4813" y="12081"/>
                    <a:pt x="4717" y="12049"/>
                    <a:pt x="4621" y="12033"/>
                  </a:cubicBezTo>
                  <a:cubicBezTo>
                    <a:pt x="4540" y="12001"/>
                    <a:pt x="4476" y="11985"/>
                    <a:pt x="4396" y="11953"/>
                  </a:cubicBezTo>
                  <a:cubicBezTo>
                    <a:pt x="4364" y="11921"/>
                    <a:pt x="4316" y="11905"/>
                    <a:pt x="4252" y="11889"/>
                  </a:cubicBezTo>
                  <a:cubicBezTo>
                    <a:pt x="4139" y="11840"/>
                    <a:pt x="4011" y="11792"/>
                    <a:pt x="3915" y="11744"/>
                  </a:cubicBezTo>
                  <a:cubicBezTo>
                    <a:pt x="3867" y="11728"/>
                    <a:pt x="3819" y="11712"/>
                    <a:pt x="3770" y="11680"/>
                  </a:cubicBezTo>
                  <a:cubicBezTo>
                    <a:pt x="3706" y="11648"/>
                    <a:pt x="3658" y="11632"/>
                    <a:pt x="3578" y="11584"/>
                  </a:cubicBezTo>
                  <a:cubicBezTo>
                    <a:pt x="3498" y="11552"/>
                    <a:pt x="3417" y="11504"/>
                    <a:pt x="3337" y="11439"/>
                  </a:cubicBezTo>
                  <a:cubicBezTo>
                    <a:pt x="3273" y="11407"/>
                    <a:pt x="3209" y="11359"/>
                    <a:pt x="3145" y="11343"/>
                  </a:cubicBezTo>
                  <a:cubicBezTo>
                    <a:pt x="3064" y="11311"/>
                    <a:pt x="3016" y="11247"/>
                    <a:pt x="2936" y="11199"/>
                  </a:cubicBezTo>
                  <a:cubicBezTo>
                    <a:pt x="2904" y="11183"/>
                    <a:pt x="2872" y="11167"/>
                    <a:pt x="2856" y="11151"/>
                  </a:cubicBezTo>
                  <a:cubicBezTo>
                    <a:pt x="3177" y="10910"/>
                    <a:pt x="3530" y="10701"/>
                    <a:pt x="3899" y="10541"/>
                  </a:cubicBezTo>
                  <a:close/>
                  <a:moveTo>
                    <a:pt x="6209" y="9979"/>
                  </a:moveTo>
                  <a:lnTo>
                    <a:pt x="6209" y="12274"/>
                  </a:lnTo>
                  <a:cubicBezTo>
                    <a:pt x="5439" y="12161"/>
                    <a:pt x="4781" y="11439"/>
                    <a:pt x="4284" y="10364"/>
                  </a:cubicBezTo>
                  <a:cubicBezTo>
                    <a:pt x="4877" y="10124"/>
                    <a:pt x="5519" y="9995"/>
                    <a:pt x="6209" y="9979"/>
                  </a:cubicBezTo>
                  <a:close/>
                  <a:moveTo>
                    <a:pt x="6610" y="9979"/>
                  </a:moveTo>
                  <a:cubicBezTo>
                    <a:pt x="7268" y="9995"/>
                    <a:pt x="7910" y="10140"/>
                    <a:pt x="8519" y="10364"/>
                  </a:cubicBezTo>
                  <a:cubicBezTo>
                    <a:pt x="8054" y="11439"/>
                    <a:pt x="7364" y="12161"/>
                    <a:pt x="6610" y="12274"/>
                  </a:cubicBezTo>
                  <a:lnTo>
                    <a:pt x="6610" y="9979"/>
                  </a:lnTo>
                  <a:close/>
                  <a:moveTo>
                    <a:pt x="6385" y="0"/>
                  </a:moveTo>
                  <a:cubicBezTo>
                    <a:pt x="6225" y="0"/>
                    <a:pt x="6065" y="0"/>
                    <a:pt x="5904" y="16"/>
                  </a:cubicBezTo>
                  <a:lnTo>
                    <a:pt x="5776" y="16"/>
                  </a:lnTo>
                  <a:lnTo>
                    <a:pt x="5359" y="81"/>
                  </a:lnTo>
                  <a:cubicBezTo>
                    <a:pt x="5295" y="81"/>
                    <a:pt x="5262" y="97"/>
                    <a:pt x="5198" y="97"/>
                  </a:cubicBezTo>
                  <a:lnTo>
                    <a:pt x="4893" y="161"/>
                  </a:lnTo>
                  <a:cubicBezTo>
                    <a:pt x="4813" y="177"/>
                    <a:pt x="4717" y="193"/>
                    <a:pt x="4637" y="209"/>
                  </a:cubicBezTo>
                  <a:cubicBezTo>
                    <a:pt x="4557" y="241"/>
                    <a:pt x="4476" y="257"/>
                    <a:pt x="4412" y="273"/>
                  </a:cubicBezTo>
                  <a:cubicBezTo>
                    <a:pt x="4332" y="289"/>
                    <a:pt x="4252" y="337"/>
                    <a:pt x="4171" y="353"/>
                  </a:cubicBezTo>
                  <a:cubicBezTo>
                    <a:pt x="4075" y="401"/>
                    <a:pt x="3979" y="434"/>
                    <a:pt x="3899" y="482"/>
                  </a:cubicBezTo>
                  <a:cubicBezTo>
                    <a:pt x="3819" y="514"/>
                    <a:pt x="3754" y="530"/>
                    <a:pt x="3674" y="578"/>
                  </a:cubicBezTo>
                  <a:cubicBezTo>
                    <a:pt x="3594" y="610"/>
                    <a:pt x="3498" y="658"/>
                    <a:pt x="3417" y="722"/>
                  </a:cubicBezTo>
                  <a:cubicBezTo>
                    <a:pt x="3337" y="754"/>
                    <a:pt x="3273" y="803"/>
                    <a:pt x="3193" y="835"/>
                  </a:cubicBezTo>
                  <a:cubicBezTo>
                    <a:pt x="3113" y="899"/>
                    <a:pt x="3016" y="931"/>
                    <a:pt x="2936" y="995"/>
                  </a:cubicBezTo>
                  <a:cubicBezTo>
                    <a:pt x="2872" y="1043"/>
                    <a:pt x="2840" y="1059"/>
                    <a:pt x="2776" y="1091"/>
                  </a:cubicBezTo>
                  <a:cubicBezTo>
                    <a:pt x="2679" y="1172"/>
                    <a:pt x="2567" y="1236"/>
                    <a:pt x="2471" y="1316"/>
                  </a:cubicBezTo>
                  <a:cubicBezTo>
                    <a:pt x="2455" y="1332"/>
                    <a:pt x="2407" y="1364"/>
                    <a:pt x="2391" y="1380"/>
                  </a:cubicBezTo>
                  <a:lnTo>
                    <a:pt x="2391" y="1396"/>
                  </a:lnTo>
                  <a:cubicBezTo>
                    <a:pt x="947" y="2567"/>
                    <a:pt x="0" y="4364"/>
                    <a:pt x="0" y="6354"/>
                  </a:cubicBezTo>
                  <a:cubicBezTo>
                    <a:pt x="0" y="8359"/>
                    <a:pt x="931" y="10140"/>
                    <a:pt x="2391" y="11311"/>
                  </a:cubicBezTo>
                  <a:lnTo>
                    <a:pt x="2391" y="11327"/>
                  </a:lnTo>
                  <a:cubicBezTo>
                    <a:pt x="2407" y="11343"/>
                    <a:pt x="2455" y="11359"/>
                    <a:pt x="2471" y="11391"/>
                  </a:cubicBezTo>
                  <a:cubicBezTo>
                    <a:pt x="2567" y="11471"/>
                    <a:pt x="2679" y="11552"/>
                    <a:pt x="2776" y="11600"/>
                  </a:cubicBezTo>
                  <a:cubicBezTo>
                    <a:pt x="2840" y="11648"/>
                    <a:pt x="2872" y="11664"/>
                    <a:pt x="2936" y="11712"/>
                  </a:cubicBezTo>
                  <a:cubicBezTo>
                    <a:pt x="3016" y="11760"/>
                    <a:pt x="3097" y="11808"/>
                    <a:pt x="3193" y="11873"/>
                  </a:cubicBezTo>
                  <a:cubicBezTo>
                    <a:pt x="3273" y="11905"/>
                    <a:pt x="3337" y="11953"/>
                    <a:pt x="3417" y="11985"/>
                  </a:cubicBezTo>
                  <a:cubicBezTo>
                    <a:pt x="3498" y="12033"/>
                    <a:pt x="3594" y="12081"/>
                    <a:pt x="3674" y="12129"/>
                  </a:cubicBezTo>
                  <a:cubicBezTo>
                    <a:pt x="3738" y="12161"/>
                    <a:pt x="3819" y="12193"/>
                    <a:pt x="3899" y="12225"/>
                  </a:cubicBezTo>
                  <a:cubicBezTo>
                    <a:pt x="3995" y="12274"/>
                    <a:pt x="4075" y="12306"/>
                    <a:pt x="4171" y="12354"/>
                  </a:cubicBezTo>
                  <a:cubicBezTo>
                    <a:pt x="4252" y="12370"/>
                    <a:pt x="4332" y="12402"/>
                    <a:pt x="4412" y="12434"/>
                  </a:cubicBezTo>
                  <a:cubicBezTo>
                    <a:pt x="4492" y="12450"/>
                    <a:pt x="4557" y="12466"/>
                    <a:pt x="4637" y="12482"/>
                  </a:cubicBezTo>
                  <a:cubicBezTo>
                    <a:pt x="4717" y="12514"/>
                    <a:pt x="4813" y="12530"/>
                    <a:pt x="4893" y="12546"/>
                  </a:cubicBezTo>
                  <a:lnTo>
                    <a:pt x="5198" y="12611"/>
                  </a:lnTo>
                  <a:cubicBezTo>
                    <a:pt x="5262" y="12611"/>
                    <a:pt x="5295" y="12627"/>
                    <a:pt x="5359" y="12627"/>
                  </a:cubicBezTo>
                  <a:lnTo>
                    <a:pt x="5776" y="12691"/>
                  </a:lnTo>
                  <a:lnTo>
                    <a:pt x="5904" y="12691"/>
                  </a:lnTo>
                  <a:cubicBezTo>
                    <a:pt x="6065" y="12707"/>
                    <a:pt x="6225" y="12707"/>
                    <a:pt x="6385" y="12707"/>
                  </a:cubicBezTo>
                  <a:cubicBezTo>
                    <a:pt x="6546" y="12707"/>
                    <a:pt x="6706" y="12707"/>
                    <a:pt x="6867" y="12691"/>
                  </a:cubicBezTo>
                  <a:lnTo>
                    <a:pt x="6979" y="12691"/>
                  </a:lnTo>
                  <a:lnTo>
                    <a:pt x="7412" y="12627"/>
                  </a:lnTo>
                  <a:cubicBezTo>
                    <a:pt x="7460" y="12627"/>
                    <a:pt x="7509" y="12611"/>
                    <a:pt x="7573" y="12611"/>
                  </a:cubicBezTo>
                  <a:lnTo>
                    <a:pt x="7861" y="12546"/>
                  </a:lnTo>
                  <a:cubicBezTo>
                    <a:pt x="7974" y="12530"/>
                    <a:pt x="8054" y="12514"/>
                    <a:pt x="8134" y="12466"/>
                  </a:cubicBezTo>
                  <a:cubicBezTo>
                    <a:pt x="8214" y="12450"/>
                    <a:pt x="8263" y="12434"/>
                    <a:pt x="8343" y="12402"/>
                  </a:cubicBezTo>
                  <a:cubicBezTo>
                    <a:pt x="8423" y="12386"/>
                    <a:pt x="8535" y="12354"/>
                    <a:pt x="8616" y="12322"/>
                  </a:cubicBezTo>
                  <a:cubicBezTo>
                    <a:pt x="8712" y="12290"/>
                    <a:pt x="8792" y="12242"/>
                    <a:pt x="8888" y="12225"/>
                  </a:cubicBezTo>
                  <a:cubicBezTo>
                    <a:pt x="8968" y="12193"/>
                    <a:pt x="9033" y="12161"/>
                    <a:pt x="9113" y="12129"/>
                  </a:cubicBezTo>
                  <a:cubicBezTo>
                    <a:pt x="9193" y="12081"/>
                    <a:pt x="9289" y="12049"/>
                    <a:pt x="9370" y="12001"/>
                  </a:cubicBezTo>
                  <a:cubicBezTo>
                    <a:pt x="9450" y="11969"/>
                    <a:pt x="9514" y="11921"/>
                    <a:pt x="9594" y="11889"/>
                  </a:cubicBezTo>
                  <a:cubicBezTo>
                    <a:pt x="9674" y="11840"/>
                    <a:pt x="9755" y="11792"/>
                    <a:pt x="9851" y="11728"/>
                  </a:cubicBezTo>
                  <a:cubicBezTo>
                    <a:pt x="9915" y="11680"/>
                    <a:pt x="9947" y="11664"/>
                    <a:pt x="10011" y="11632"/>
                  </a:cubicBezTo>
                  <a:cubicBezTo>
                    <a:pt x="10108" y="11552"/>
                    <a:pt x="10220" y="11488"/>
                    <a:pt x="10316" y="11407"/>
                  </a:cubicBezTo>
                  <a:cubicBezTo>
                    <a:pt x="10332" y="11391"/>
                    <a:pt x="10380" y="11359"/>
                    <a:pt x="10396" y="11343"/>
                  </a:cubicBezTo>
                  <a:lnTo>
                    <a:pt x="10396" y="11327"/>
                  </a:lnTo>
                  <a:cubicBezTo>
                    <a:pt x="11840" y="10156"/>
                    <a:pt x="12787" y="8359"/>
                    <a:pt x="12787" y="6370"/>
                  </a:cubicBezTo>
                  <a:cubicBezTo>
                    <a:pt x="12787" y="4300"/>
                    <a:pt x="11840" y="2519"/>
                    <a:pt x="10396" y="1364"/>
                  </a:cubicBezTo>
                  <a:cubicBezTo>
                    <a:pt x="10348" y="1332"/>
                    <a:pt x="10332" y="1316"/>
                    <a:pt x="10316" y="1300"/>
                  </a:cubicBezTo>
                  <a:cubicBezTo>
                    <a:pt x="10220" y="1220"/>
                    <a:pt x="10108" y="1156"/>
                    <a:pt x="10011" y="1075"/>
                  </a:cubicBezTo>
                  <a:cubicBezTo>
                    <a:pt x="9947" y="1043"/>
                    <a:pt x="9915" y="995"/>
                    <a:pt x="9851" y="979"/>
                  </a:cubicBezTo>
                  <a:cubicBezTo>
                    <a:pt x="9771" y="915"/>
                    <a:pt x="9690" y="883"/>
                    <a:pt x="9594" y="819"/>
                  </a:cubicBezTo>
                  <a:cubicBezTo>
                    <a:pt x="9514" y="770"/>
                    <a:pt x="9450" y="738"/>
                    <a:pt x="9370" y="690"/>
                  </a:cubicBezTo>
                  <a:cubicBezTo>
                    <a:pt x="9289" y="658"/>
                    <a:pt x="9193" y="610"/>
                    <a:pt x="9113" y="578"/>
                  </a:cubicBezTo>
                  <a:cubicBezTo>
                    <a:pt x="9033" y="530"/>
                    <a:pt x="8968" y="514"/>
                    <a:pt x="8888" y="482"/>
                  </a:cubicBezTo>
                  <a:cubicBezTo>
                    <a:pt x="8808" y="434"/>
                    <a:pt x="8712" y="401"/>
                    <a:pt x="8616" y="369"/>
                  </a:cubicBezTo>
                  <a:cubicBezTo>
                    <a:pt x="8535" y="337"/>
                    <a:pt x="8455" y="321"/>
                    <a:pt x="8343" y="289"/>
                  </a:cubicBezTo>
                  <a:cubicBezTo>
                    <a:pt x="8263" y="273"/>
                    <a:pt x="8214" y="257"/>
                    <a:pt x="8134" y="241"/>
                  </a:cubicBezTo>
                  <a:cubicBezTo>
                    <a:pt x="8054" y="209"/>
                    <a:pt x="7942" y="193"/>
                    <a:pt x="7861" y="161"/>
                  </a:cubicBezTo>
                  <a:lnTo>
                    <a:pt x="7573" y="97"/>
                  </a:lnTo>
                  <a:cubicBezTo>
                    <a:pt x="7509" y="97"/>
                    <a:pt x="7460" y="81"/>
                    <a:pt x="7412" y="81"/>
                  </a:cubicBezTo>
                  <a:lnTo>
                    <a:pt x="6979" y="16"/>
                  </a:lnTo>
                  <a:lnTo>
                    <a:pt x="6867" y="16"/>
                  </a:lnTo>
                  <a:cubicBezTo>
                    <a:pt x="6706" y="0"/>
                    <a:pt x="6546" y="0"/>
                    <a:pt x="638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5"/>
            <p:cNvSpPr/>
            <p:nvPr/>
          </p:nvSpPr>
          <p:spPr>
            <a:xfrm>
              <a:off x="2544350" y="909600"/>
              <a:ext cx="337350" cy="206175"/>
            </a:xfrm>
            <a:custGeom>
              <a:rect b="b" l="l" r="r" t="t"/>
              <a:pathLst>
                <a:path extrusionOk="0" h="8247" w="13494">
                  <a:moveTo>
                    <a:pt x="7798" y="450"/>
                  </a:moveTo>
                  <a:cubicBezTo>
                    <a:pt x="9531" y="450"/>
                    <a:pt x="10959" y="1846"/>
                    <a:pt x="10959" y="3594"/>
                  </a:cubicBezTo>
                  <a:cubicBezTo>
                    <a:pt x="10959" y="3707"/>
                    <a:pt x="11039" y="3803"/>
                    <a:pt x="11151" y="3803"/>
                  </a:cubicBezTo>
                  <a:cubicBezTo>
                    <a:pt x="12258" y="3835"/>
                    <a:pt x="13092" y="4733"/>
                    <a:pt x="13092" y="5840"/>
                  </a:cubicBezTo>
                  <a:cubicBezTo>
                    <a:pt x="13092" y="6963"/>
                    <a:pt x="12178" y="7894"/>
                    <a:pt x="11055" y="7894"/>
                  </a:cubicBezTo>
                  <a:lnTo>
                    <a:pt x="2456" y="7894"/>
                  </a:lnTo>
                  <a:cubicBezTo>
                    <a:pt x="1332" y="7894"/>
                    <a:pt x="402" y="6963"/>
                    <a:pt x="402" y="5840"/>
                  </a:cubicBezTo>
                  <a:cubicBezTo>
                    <a:pt x="402" y="4798"/>
                    <a:pt x="1172" y="3947"/>
                    <a:pt x="2167" y="3803"/>
                  </a:cubicBezTo>
                  <a:cubicBezTo>
                    <a:pt x="2263" y="3787"/>
                    <a:pt x="2343" y="3707"/>
                    <a:pt x="2343" y="3594"/>
                  </a:cubicBezTo>
                  <a:lnTo>
                    <a:pt x="2343" y="3578"/>
                  </a:lnTo>
                  <a:cubicBezTo>
                    <a:pt x="2343" y="2744"/>
                    <a:pt x="3033" y="2054"/>
                    <a:pt x="3867" y="2054"/>
                  </a:cubicBezTo>
                  <a:cubicBezTo>
                    <a:pt x="4156" y="2054"/>
                    <a:pt x="4429" y="2134"/>
                    <a:pt x="4702" y="2295"/>
                  </a:cubicBezTo>
                  <a:cubicBezTo>
                    <a:pt x="4720" y="2314"/>
                    <a:pt x="4750" y="2321"/>
                    <a:pt x="4785" y="2321"/>
                  </a:cubicBezTo>
                  <a:cubicBezTo>
                    <a:pt x="4809" y="2321"/>
                    <a:pt x="4835" y="2317"/>
                    <a:pt x="4862" y="2311"/>
                  </a:cubicBezTo>
                  <a:cubicBezTo>
                    <a:pt x="4910" y="2295"/>
                    <a:pt x="4958" y="2263"/>
                    <a:pt x="4974" y="2215"/>
                  </a:cubicBezTo>
                  <a:cubicBezTo>
                    <a:pt x="5504" y="1140"/>
                    <a:pt x="6579" y="450"/>
                    <a:pt x="7798" y="450"/>
                  </a:cubicBezTo>
                  <a:close/>
                  <a:moveTo>
                    <a:pt x="7830" y="1"/>
                  </a:moveTo>
                  <a:cubicBezTo>
                    <a:pt x="6515" y="1"/>
                    <a:pt x="5359" y="690"/>
                    <a:pt x="4734" y="1813"/>
                  </a:cubicBezTo>
                  <a:cubicBezTo>
                    <a:pt x="4477" y="1685"/>
                    <a:pt x="4188" y="1605"/>
                    <a:pt x="3899" y="1605"/>
                  </a:cubicBezTo>
                  <a:cubicBezTo>
                    <a:pt x="2873" y="1605"/>
                    <a:pt x="2054" y="2391"/>
                    <a:pt x="1974" y="3402"/>
                  </a:cubicBezTo>
                  <a:cubicBezTo>
                    <a:pt x="851" y="3642"/>
                    <a:pt x="17" y="4621"/>
                    <a:pt x="17" y="5776"/>
                  </a:cubicBezTo>
                  <a:cubicBezTo>
                    <a:pt x="1" y="7172"/>
                    <a:pt x="1108" y="8247"/>
                    <a:pt x="2456" y="8247"/>
                  </a:cubicBezTo>
                  <a:lnTo>
                    <a:pt x="11055" y="8247"/>
                  </a:lnTo>
                  <a:cubicBezTo>
                    <a:pt x="12402" y="8247"/>
                    <a:pt x="13493" y="7156"/>
                    <a:pt x="13493" y="5808"/>
                  </a:cubicBezTo>
                  <a:cubicBezTo>
                    <a:pt x="13493" y="4557"/>
                    <a:pt x="12579" y="3514"/>
                    <a:pt x="11360" y="3370"/>
                  </a:cubicBezTo>
                  <a:cubicBezTo>
                    <a:pt x="11247" y="1509"/>
                    <a:pt x="9707" y="1"/>
                    <a:pt x="7830"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5"/>
            <p:cNvSpPr/>
            <p:nvPr/>
          </p:nvSpPr>
          <p:spPr>
            <a:xfrm>
              <a:off x="3624875" y="858675"/>
              <a:ext cx="304850" cy="208975"/>
            </a:xfrm>
            <a:custGeom>
              <a:rect b="b" l="l" r="r" t="t"/>
              <a:pathLst>
                <a:path extrusionOk="0" h="8359" w="12194">
                  <a:moveTo>
                    <a:pt x="4589" y="0"/>
                  </a:moveTo>
                  <a:cubicBezTo>
                    <a:pt x="3531" y="1267"/>
                    <a:pt x="1958" y="2070"/>
                    <a:pt x="193" y="2070"/>
                  </a:cubicBezTo>
                  <a:cubicBezTo>
                    <a:pt x="81" y="2070"/>
                    <a:pt x="1" y="2150"/>
                    <a:pt x="1" y="2262"/>
                  </a:cubicBezTo>
                  <a:cubicBezTo>
                    <a:pt x="1" y="2390"/>
                    <a:pt x="81" y="2471"/>
                    <a:pt x="193" y="2471"/>
                  </a:cubicBezTo>
                  <a:cubicBezTo>
                    <a:pt x="3322" y="2471"/>
                    <a:pt x="5889" y="5022"/>
                    <a:pt x="5889" y="8166"/>
                  </a:cubicBezTo>
                  <a:cubicBezTo>
                    <a:pt x="5889" y="8278"/>
                    <a:pt x="5969" y="8359"/>
                    <a:pt x="6097" y="8359"/>
                  </a:cubicBezTo>
                  <a:cubicBezTo>
                    <a:pt x="6210" y="8359"/>
                    <a:pt x="6290" y="8278"/>
                    <a:pt x="6290" y="8166"/>
                  </a:cubicBezTo>
                  <a:cubicBezTo>
                    <a:pt x="6290" y="5038"/>
                    <a:pt x="8841" y="2471"/>
                    <a:pt x="11985" y="2471"/>
                  </a:cubicBezTo>
                  <a:cubicBezTo>
                    <a:pt x="12114" y="2471"/>
                    <a:pt x="12194" y="2390"/>
                    <a:pt x="12194" y="2262"/>
                  </a:cubicBezTo>
                  <a:cubicBezTo>
                    <a:pt x="12194" y="2150"/>
                    <a:pt x="12114" y="2070"/>
                    <a:pt x="11985" y="2070"/>
                  </a:cubicBezTo>
                  <a:cubicBezTo>
                    <a:pt x="10221" y="2070"/>
                    <a:pt x="8664" y="1267"/>
                    <a:pt x="7622" y="0"/>
                  </a:cubicBezTo>
                  <a:lnTo>
                    <a:pt x="7124" y="0"/>
                  </a:lnTo>
                  <a:cubicBezTo>
                    <a:pt x="7942" y="1107"/>
                    <a:pt x="9098" y="1909"/>
                    <a:pt x="10445" y="2262"/>
                  </a:cubicBezTo>
                  <a:cubicBezTo>
                    <a:pt x="8344" y="2824"/>
                    <a:pt x="6659" y="4492"/>
                    <a:pt x="6114" y="6594"/>
                  </a:cubicBezTo>
                  <a:cubicBezTo>
                    <a:pt x="5552" y="4492"/>
                    <a:pt x="3883" y="2808"/>
                    <a:pt x="1782" y="2262"/>
                  </a:cubicBezTo>
                  <a:cubicBezTo>
                    <a:pt x="3113" y="1909"/>
                    <a:pt x="4269" y="1107"/>
                    <a:pt x="5087"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5"/>
            <p:cNvSpPr/>
            <p:nvPr/>
          </p:nvSpPr>
          <p:spPr>
            <a:xfrm>
              <a:off x="3547475" y="1123775"/>
              <a:ext cx="108325" cy="108325"/>
            </a:xfrm>
            <a:custGeom>
              <a:rect b="b" l="l" r="r" t="t"/>
              <a:pathLst>
                <a:path extrusionOk="0" h="4333" w="4333">
                  <a:moveTo>
                    <a:pt x="2166" y="1108"/>
                  </a:moveTo>
                  <a:cubicBezTo>
                    <a:pt x="2391" y="1573"/>
                    <a:pt x="2760" y="1958"/>
                    <a:pt x="3209" y="2151"/>
                  </a:cubicBezTo>
                  <a:cubicBezTo>
                    <a:pt x="2760" y="2375"/>
                    <a:pt x="2375" y="2728"/>
                    <a:pt x="2166" y="3193"/>
                  </a:cubicBezTo>
                  <a:cubicBezTo>
                    <a:pt x="1958" y="2728"/>
                    <a:pt x="1589" y="2343"/>
                    <a:pt x="1124" y="2151"/>
                  </a:cubicBezTo>
                  <a:cubicBezTo>
                    <a:pt x="1589" y="1958"/>
                    <a:pt x="1958" y="1573"/>
                    <a:pt x="2166" y="1108"/>
                  </a:cubicBezTo>
                  <a:close/>
                  <a:moveTo>
                    <a:pt x="2166" y="1"/>
                  </a:moveTo>
                  <a:cubicBezTo>
                    <a:pt x="2054" y="1"/>
                    <a:pt x="1974" y="81"/>
                    <a:pt x="1974" y="209"/>
                  </a:cubicBezTo>
                  <a:cubicBezTo>
                    <a:pt x="1974" y="1172"/>
                    <a:pt x="1188" y="1974"/>
                    <a:pt x="209" y="1974"/>
                  </a:cubicBezTo>
                  <a:cubicBezTo>
                    <a:pt x="81" y="1974"/>
                    <a:pt x="1" y="2054"/>
                    <a:pt x="1" y="2167"/>
                  </a:cubicBezTo>
                  <a:cubicBezTo>
                    <a:pt x="1" y="2295"/>
                    <a:pt x="113" y="2375"/>
                    <a:pt x="209" y="2375"/>
                  </a:cubicBezTo>
                  <a:cubicBezTo>
                    <a:pt x="1172" y="2375"/>
                    <a:pt x="1974" y="3161"/>
                    <a:pt x="1974" y="4140"/>
                  </a:cubicBezTo>
                  <a:cubicBezTo>
                    <a:pt x="1974" y="4252"/>
                    <a:pt x="2054" y="4332"/>
                    <a:pt x="2166" y="4332"/>
                  </a:cubicBezTo>
                  <a:cubicBezTo>
                    <a:pt x="2295" y="4332"/>
                    <a:pt x="2375" y="4252"/>
                    <a:pt x="2375" y="4140"/>
                  </a:cubicBezTo>
                  <a:cubicBezTo>
                    <a:pt x="2375" y="3177"/>
                    <a:pt x="3161" y="2375"/>
                    <a:pt x="4140" y="2375"/>
                  </a:cubicBezTo>
                  <a:cubicBezTo>
                    <a:pt x="4252" y="2375"/>
                    <a:pt x="4332" y="2295"/>
                    <a:pt x="4332" y="2167"/>
                  </a:cubicBezTo>
                  <a:cubicBezTo>
                    <a:pt x="4332" y="2054"/>
                    <a:pt x="4252" y="1974"/>
                    <a:pt x="4140" y="1974"/>
                  </a:cubicBezTo>
                  <a:cubicBezTo>
                    <a:pt x="3177" y="1974"/>
                    <a:pt x="2375" y="1188"/>
                    <a:pt x="2375" y="209"/>
                  </a:cubicBezTo>
                  <a:cubicBezTo>
                    <a:pt x="2375" y="81"/>
                    <a:pt x="2295" y="1"/>
                    <a:pt x="216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5"/>
            <p:cNvSpPr/>
            <p:nvPr/>
          </p:nvSpPr>
          <p:spPr>
            <a:xfrm>
              <a:off x="3001200" y="1074850"/>
              <a:ext cx="108325" cy="108325"/>
            </a:xfrm>
            <a:custGeom>
              <a:rect b="b" l="l" r="r" t="t"/>
              <a:pathLst>
                <a:path extrusionOk="0" h="4333" w="4333">
                  <a:moveTo>
                    <a:pt x="2166" y="1123"/>
                  </a:moveTo>
                  <a:cubicBezTo>
                    <a:pt x="2391" y="1589"/>
                    <a:pt x="2744" y="1958"/>
                    <a:pt x="3209" y="2166"/>
                  </a:cubicBezTo>
                  <a:cubicBezTo>
                    <a:pt x="2744" y="2391"/>
                    <a:pt x="2359" y="2744"/>
                    <a:pt x="2166" y="3209"/>
                  </a:cubicBezTo>
                  <a:cubicBezTo>
                    <a:pt x="1942" y="2744"/>
                    <a:pt x="1589" y="2359"/>
                    <a:pt x="1123" y="2166"/>
                  </a:cubicBezTo>
                  <a:cubicBezTo>
                    <a:pt x="1589" y="1942"/>
                    <a:pt x="1942" y="1589"/>
                    <a:pt x="2166" y="1123"/>
                  </a:cubicBezTo>
                  <a:close/>
                  <a:moveTo>
                    <a:pt x="2166" y="0"/>
                  </a:moveTo>
                  <a:cubicBezTo>
                    <a:pt x="2038" y="0"/>
                    <a:pt x="1958" y="81"/>
                    <a:pt x="1958" y="193"/>
                  </a:cubicBezTo>
                  <a:cubicBezTo>
                    <a:pt x="1958" y="1156"/>
                    <a:pt x="1188" y="1958"/>
                    <a:pt x="193" y="1958"/>
                  </a:cubicBezTo>
                  <a:cubicBezTo>
                    <a:pt x="81" y="1958"/>
                    <a:pt x="0" y="2038"/>
                    <a:pt x="0" y="2166"/>
                  </a:cubicBezTo>
                  <a:cubicBezTo>
                    <a:pt x="0" y="2279"/>
                    <a:pt x="97" y="2359"/>
                    <a:pt x="193" y="2359"/>
                  </a:cubicBezTo>
                  <a:cubicBezTo>
                    <a:pt x="1156" y="2359"/>
                    <a:pt x="1958" y="3145"/>
                    <a:pt x="1958" y="4124"/>
                  </a:cubicBezTo>
                  <a:cubicBezTo>
                    <a:pt x="1958" y="4252"/>
                    <a:pt x="2038" y="4332"/>
                    <a:pt x="2166" y="4332"/>
                  </a:cubicBezTo>
                  <a:cubicBezTo>
                    <a:pt x="2279" y="4332"/>
                    <a:pt x="2359" y="4252"/>
                    <a:pt x="2359" y="4124"/>
                  </a:cubicBezTo>
                  <a:cubicBezTo>
                    <a:pt x="2359" y="3161"/>
                    <a:pt x="3145" y="2359"/>
                    <a:pt x="4124" y="2359"/>
                  </a:cubicBezTo>
                  <a:cubicBezTo>
                    <a:pt x="4252" y="2359"/>
                    <a:pt x="4332" y="2279"/>
                    <a:pt x="4332" y="2166"/>
                  </a:cubicBezTo>
                  <a:cubicBezTo>
                    <a:pt x="4332" y="2038"/>
                    <a:pt x="4252" y="1958"/>
                    <a:pt x="4124" y="1958"/>
                  </a:cubicBezTo>
                  <a:cubicBezTo>
                    <a:pt x="3161" y="1958"/>
                    <a:pt x="2359" y="1188"/>
                    <a:pt x="2359" y="193"/>
                  </a:cubicBezTo>
                  <a:cubicBezTo>
                    <a:pt x="2359" y="81"/>
                    <a:pt x="2279"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5"/>
            <p:cNvSpPr/>
            <p:nvPr/>
          </p:nvSpPr>
          <p:spPr>
            <a:xfrm>
              <a:off x="3997900" y="1179525"/>
              <a:ext cx="104300" cy="104725"/>
            </a:xfrm>
            <a:custGeom>
              <a:rect b="b" l="l" r="r" t="t"/>
              <a:pathLst>
                <a:path extrusionOk="0" h="4189" w="4172">
                  <a:moveTo>
                    <a:pt x="2086" y="402"/>
                  </a:moveTo>
                  <a:cubicBezTo>
                    <a:pt x="3033" y="402"/>
                    <a:pt x="3771" y="1172"/>
                    <a:pt x="3771" y="2086"/>
                  </a:cubicBezTo>
                  <a:cubicBezTo>
                    <a:pt x="3771" y="3017"/>
                    <a:pt x="3000" y="3771"/>
                    <a:pt x="2086" y="3771"/>
                  </a:cubicBezTo>
                  <a:cubicBezTo>
                    <a:pt x="1155" y="3771"/>
                    <a:pt x="401" y="3017"/>
                    <a:pt x="401" y="2086"/>
                  </a:cubicBezTo>
                  <a:cubicBezTo>
                    <a:pt x="401" y="1172"/>
                    <a:pt x="1139" y="402"/>
                    <a:pt x="2086" y="402"/>
                  </a:cubicBezTo>
                  <a:close/>
                  <a:moveTo>
                    <a:pt x="2086" y="1"/>
                  </a:moveTo>
                  <a:cubicBezTo>
                    <a:pt x="931" y="1"/>
                    <a:pt x="0" y="947"/>
                    <a:pt x="0" y="2086"/>
                  </a:cubicBezTo>
                  <a:cubicBezTo>
                    <a:pt x="0" y="3225"/>
                    <a:pt x="915" y="4188"/>
                    <a:pt x="2086" y="4188"/>
                  </a:cubicBezTo>
                  <a:cubicBezTo>
                    <a:pt x="3241" y="4188"/>
                    <a:pt x="4172" y="3258"/>
                    <a:pt x="4172" y="2102"/>
                  </a:cubicBezTo>
                  <a:cubicBezTo>
                    <a:pt x="4172" y="963"/>
                    <a:pt x="3225"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5"/>
            <p:cNvSpPr/>
            <p:nvPr/>
          </p:nvSpPr>
          <p:spPr>
            <a:xfrm>
              <a:off x="3943750" y="1300250"/>
              <a:ext cx="212600" cy="111525"/>
            </a:xfrm>
            <a:custGeom>
              <a:rect b="b" l="l" r="r" t="t"/>
              <a:pathLst>
                <a:path extrusionOk="0" h="4461" w="8504">
                  <a:moveTo>
                    <a:pt x="4252" y="402"/>
                  </a:moveTo>
                  <a:cubicBezTo>
                    <a:pt x="6322" y="402"/>
                    <a:pt x="7974" y="2038"/>
                    <a:pt x="8086" y="4060"/>
                  </a:cubicBezTo>
                  <a:lnTo>
                    <a:pt x="402" y="4060"/>
                  </a:lnTo>
                  <a:cubicBezTo>
                    <a:pt x="498" y="2038"/>
                    <a:pt x="2182" y="402"/>
                    <a:pt x="4252" y="402"/>
                  </a:cubicBezTo>
                  <a:close/>
                  <a:moveTo>
                    <a:pt x="4252" y="1"/>
                  </a:moveTo>
                  <a:cubicBezTo>
                    <a:pt x="1894" y="1"/>
                    <a:pt x="1" y="1910"/>
                    <a:pt x="1" y="4252"/>
                  </a:cubicBezTo>
                  <a:cubicBezTo>
                    <a:pt x="1" y="4381"/>
                    <a:pt x="81" y="4461"/>
                    <a:pt x="193" y="4461"/>
                  </a:cubicBezTo>
                  <a:lnTo>
                    <a:pt x="8295" y="4461"/>
                  </a:lnTo>
                  <a:cubicBezTo>
                    <a:pt x="8423" y="4461"/>
                    <a:pt x="8504" y="4381"/>
                    <a:pt x="8504" y="4252"/>
                  </a:cubicBezTo>
                  <a:cubicBezTo>
                    <a:pt x="8504" y="1910"/>
                    <a:pt x="6594" y="1"/>
                    <a:pt x="425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5"/>
            <p:cNvSpPr/>
            <p:nvPr/>
          </p:nvSpPr>
          <p:spPr>
            <a:xfrm>
              <a:off x="3795350" y="1467900"/>
              <a:ext cx="104300" cy="104325"/>
            </a:xfrm>
            <a:custGeom>
              <a:rect b="b" l="l" r="r" t="t"/>
              <a:pathLst>
                <a:path extrusionOk="0" h="4173" w="4172">
                  <a:moveTo>
                    <a:pt x="2086" y="402"/>
                  </a:moveTo>
                  <a:cubicBezTo>
                    <a:pt x="3033" y="402"/>
                    <a:pt x="3771" y="1156"/>
                    <a:pt x="3771" y="2087"/>
                  </a:cubicBezTo>
                  <a:cubicBezTo>
                    <a:pt x="3771" y="3001"/>
                    <a:pt x="3001" y="3771"/>
                    <a:pt x="2086" y="3771"/>
                  </a:cubicBezTo>
                  <a:cubicBezTo>
                    <a:pt x="1156" y="3771"/>
                    <a:pt x="402" y="3001"/>
                    <a:pt x="402" y="2087"/>
                  </a:cubicBezTo>
                  <a:cubicBezTo>
                    <a:pt x="402" y="1156"/>
                    <a:pt x="1140" y="402"/>
                    <a:pt x="2086" y="402"/>
                  </a:cubicBezTo>
                  <a:close/>
                  <a:moveTo>
                    <a:pt x="2086" y="1"/>
                  </a:moveTo>
                  <a:cubicBezTo>
                    <a:pt x="915" y="1"/>
                    <a:pt x="0" y="948"/>
                    <a:pt x="0" y="2087"/>
                  </a:cubicBezTo>
                  <a:cubicBezTo>
                    <a:pt x="0" y="3242"/>
                    <a:pt x="915" y="4172"/>
                    <a:pt x="2086" y="4172"/>
                  </a:cubicBezTo>
                  <a:cubicBezTo>
                    <a:pt x="3241" y="4172"/>
                    <a:pt x="4172" y="3226"/>
                    <a:pt x="4172" y="2087"/>
                  </a:cubicBezTo>
                  <a:cubicBezTo>
                    <a:pt x="4172" y="915"/>
                    <a:pt x="3225"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5"/>
            <p:cNvSpPr/>
            <p:nvPr/>
          </p:nvSpPr>
          <p:spPr>
            <a:xfrm>
              <a:off x="3741200" y="1588250"/>
              <a:ext cx="212600" cy="111125"/>
            </a:xfrm>
            <a:custGeom>
              <a:rect b="b" l="l" r="r" t="t"/>
              <a:pathLst>
                <a:path extrusionOk="0" h="4445" w="8504">
                  <a:moveTo>
                    <a:pt x="4252" y="401"/>
                  </a:moveTo>
                  <a:cubicBezTo>
                    <a:pt x="6322" y="401"/>
                    <a:pt x="7974" y="2022"/>
                    <a:pt x="8103" y="4043"/>
                  </a:cubicBezTo>
                  <a:lnTo>
                    <a:pt x="402" y="4043"/>
                  </a:lnTo>
                  <a:cubicBezTo>
                    <a:pt x="498" y="2022"/>
                    <a:pt x="2182" y="401"/>
                    <a:pt x="4252" y="401"/>
                  </a:cubicBezTo>
                  <a:close/>
                  <a:moveTo>
                    <a:pt x="4252" y="0"/>
                  </a:moveTo>
                  <a:cubicBezTo>
                    <a:pt x="1910" y="0"/>
                    <a:pt x="1" y="1909"/>
                    <a:pt x="1" y="4252"/>
                  </a:cubicBezTo>
                  <a:cubicBezTo>
                    <a:pt x="1" y="4364"/>
                    <a:pt x="81" y="4444"/>
                    <a:pt x="193" y="4444"/>
                  </a:cubicBezTo>
                  <a:lnTo>
                    <a:pt x="8295" y="4444"/>
                  </a:lnTo>
                  <a:cubicBezTo>
                    <a:pt x="8407" y="4444"/>
                    <a:pt x="8504" y="4364"/>
                    <a:pt x="8504" y="4252"/>
                  </a:cubicBezTo>
                  <a:cubicBezTo>
                    <a:pt x="8504" y="1909"/>
                    <a:pt x="6594" y="0"/>
                    <a:pt x="425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5"/>
            <p:cNvSpPr/>
            <p:nvPr/>
          </p:nvSpPr>
          <p:spPr>
            <a:xfrm>
              <a:off x="4200050" y="1467900"/>
              <a:ext cx="104300" cy="104325"/>
            </a:xfrm>
            <a:custGeom>
              <a:rect b="b" l="l" r="r" t="t"/>
              <a:pathLst>
                <a:path extrusionOk="0" h="4173" w="4172">
                  <a:moveTo>
                    <a:pt x="2086" y="402"/>
                  </a:moveTo>
                  <a:cubicBezTo>
                    <a:pt x="3016" y="402"/>
                    <a:pt x="3770" y="1156"/>
                    <a:pt x="3770" y="2087"/>
                  </a:cubicBezTo>
                  <a:cubicBezTo>
                    <a:pt x="3770" y="3001"/>
                    <a:pt x="3000" y="3771"/>
                    <a:pt x="2086" y="3771"/>
                  </a:cubicBezTo>
                  <a:cubicBezTo>
                    <a:pt x="1155" y="3771"/>
                    <a:pt x="401" y="3001"/>
                    <a:pt x="401" y="2087"/>
                  </a:cubicBezTo>
                  <a:cubicBezTo>
                    <a:pt x="401" y="1156"/>
                    <a:pt x="1155" y="402"/>
                    <a:pt x="2086" y="402"/>
                  </a:cubicBezTo>
                  <a:close/>
                  <a:moveTo>
                    <a:pt x="2086" y="1"/>
                  </a:moveTo>
                  <a:cubicBezTo>
                    <a:pt x="915" y="1"/>
                    <a:pt x="0" y="948"/>
                    <a:pt x="0" y="2087"/>
                  </a:cubicBezTo>
                  <a:cubicBezTo>
                    <a:pt x="0" y="3242"/>
                    <a:pt x="931" y="4172"/>
                    <a:pt x="2086" y="4172"/>
                  </a:cubicBezTo>
                  <a:cubicBezTo>
                    <a:pt x="3241" y="4172"/>
                    <a:pt x="4172" y="3226"/>
                    <a:pt x="4172" y="2087"/>
                  </a:cubicBezTo>
                  <a:cubicBezTo>
                    <a:pt x="4172" y="915"/>
                    <a:pt x="3225" y="1"/>
                    <a:pt x="208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5"/>
            <p:cNvSpPr/>
            <p:nvPr/>
          </p:nvSpPr>
          <p:spPr>
            <a:xfrm>
              <a:off x="4145900" y="1588650"/>
              <a:ext cx="212600" cy="111525"/>
            </a:xfrm>
            <a:custGeom>
              <a:rect b="b" l="l" r="r" t="t"/>
              <a:pathLst>
                <a:path extrusionOk="0" h="4461" w="8504">
                  <a:moveTo>
                    <a:pt x="4268" y="385"/>
                  </a:moveTo>
                  <a:cubicBezTo>
                    <a:pt x="6338" y="385"/>
                    <a:pt x="7990" y="2006"/>
                    <a:pt x="8118" y="4027"/>
                  </a:cubicBezTo>
                  <a:lnTo>
                    <a:pt x="418" y="4027"/>
                  </a:lnTo>
                  <a:cubicBezTo>
                    <a:pt x="514" y="2006"/>
                    <a:pt x="2198" y="385"/>
                    <a:pt x="4268" y="385"/>
                  </a:cubicBezTo>
                  <a:close/>
                  <a:moveTo>
                    <a:pt x="4252" y="0"/>
                  </a:moveTo>
                  <a:cubicBezTo>
                    <a:pt x="1894" y="0"/>
                    <a:pt x="0" y="1909"/>
                    <a:pt x="0" y="4252"/>
                  </a:cubicBezTo>
                  <a:cubicBezTo>
                    <a:pt x="0" y="4364"/>
                    <a:pt x="81" y="4460"/>
                    <a:pt x="193" y="4460"/>
                  </a:cubicBezTo>
                  <a:lnTo>
                    <a:pt x="8295" y="4460"/>
                  </a:lnTo>
                  <a:cubicBezTo>
                    <a:pt x="8423" y="4460"/>
                    <a:pt x="8503" y="4364"/>
                    <a:pt x="8503" y="4252"/>
                  </a:cubicBezTo>
                  <a:cubicBezTo>
                    <a:pt x="8503" y="1909"/>
                    <a:pt x="6594" y="0"/>
                    <a:pt x="4252"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5"/>
            <p:cNvSpPr/>
            <p:nvPr/>
          </p:nvSpPr>
          <p:spPr>
            <a:xfrm>
              <a:off x="3982250" y="1460300"/>
              <a:ext cx="137600" cy="160050"/>
            </a:xfrm>
            <a:custGeom>
              <a:rect b="b" l="l" r="r" t="t"/>
              <a:pathLst>
                <a:path extrusionOk="0" h="6402" w="5504">
                  <a:moveTo>
                    <a:pt x="2744" y="0"/>
                  </a:moveTo>
                  <a:cubicBezTo>
                    <a:pt x="2632" y="0"/>
                    <a:pt x="2552" y="80"/>
                    <a:pt x="2552" y="209"/>
                  </a:cubicBezTo>
                  <a:lnTo>
                    <a:pt x="2552" y="3594"/>
                  </a:lnTo>
                  <a:lnTo>
                    <a:pt x="81" y="6065"/>
                  </a:lnTo>
                  <a:cubicBezTo>
                    <a:pt x="1" y="6145"/>
                    <a:pt x="1" y="6257"/>
                    <a:pt x="81" y="6337"/>
                  </a:cubicBezTo>
                  <a:cubicBezTo>
                    <a:pt x="121" y="6377"/>
                    <a:pt x="173" y="6397"/>
                    <a:pt x="225" y="6397"/>
                  </a:cubicBezTo>
                  <a:cubicBezTo>
                    <a:pt x="277" y="6397"/>
                    <a:pt x="330" y="6377"/>
                    <a:pt x="370" y="6337"/>
                  </a:cubicBezTo>
                  <a:lnTo>
                    <a:pt x="2744" y="3947"/>
                  </a:lnTo>
                  <a:lnTo>
                    <a:pt x="5135" y="6337"/>
                  </a:lnTo>
                  <a:cubicBezTo>
                    <a:pt x="5183" y="6385"/>
                    <a:pt x="5231" y="6402"/>
                    <a:pt x="5279" y="6402"/>
                  </a:cubicBezTo>
                  <a:cubicBezTo>
                    <a:pt x="5311" y="6402"/>
                    <a:pt x="5375" y="6385"/>
                    <a:pt x="5423" y="6337"/>
                  </a:cubicBezTo>
                  <a:cubicBezTo>
                    <a:pt x="5504" y="6257"/>
                    <a:pt x="5504" y="6145"/>
                    <a:pt x="5423" y="6065"/>
                  </a:cubicBezTo>
                  <a:lnTo>
                    <a:pt x="2953" y="3594"/>
                  </a:lnTo>
                  <a:lnTo>
                    <a:pt x="2953" y="209"/>
                  </a:lnTo>
                  <a:cubicBezTo>
                    <a:pt x="2953" y="80"/>
                    <a:pt x="2872" y="0"/>
                    <a:pt x="2744"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5"/>
            <p:cNvSpPr/>
            <p:nvPr/>
          </p:nvSpPr>
          <p:spPr>
            <a:xfrm>
              <a:off x="3025675" y="1600675"/>
              <a:ext cx="108300" cy="108325"/>
            </a:xfrm>
            <a:custGeom>
              <a:rect b="b" l="l" r="r" t="t"/>
              <a:pathLst>
                <a:path extrusionOk="0" h="4333" w="4332">
                  <a:moveTo>
                    <a:pt x="2166" y="1139"/>
                  </a:moveTo>
                  <a:cubicBezTo>
                    <a:pt x="2391" y="1605"/>
                    <a:pt x="2743" y="1990"/>
                    <a:pt x="3209" y="2182"/>
                  </a:cubicBezTo>
                  <a:cubicBezTo>
                    <a:pt x="2759" y="2391"/>
                    <a:pt x="2391" y="2776"/>
                    <a:pt x="2166" y="3225"/>
                  </a:cubicBezTo>
                  <a:cubicBezTo>
                    <a:pt x="1941" y="2760"/>
                    <a:pt x="1588" y="2391"/>
                    <a:pt x="1123" y="2182"/>
                  </a:cubicBezTo>
                  <a:cubicBezTo>
                    <a:pt x="1588" y="1974"/>
                    <a:pt x="1957" y="1605"/>
                    <a:pt x="2166" y="1139"/>
                  </a:cubicBezTo>
                  <a:close/>
                  <a:moveTo>
                    <a:pt x="2166" y="0"/>
                  </a:moveTo>
                  <a:cubicBezTo>
                    <a:pt x="2054" y="0"/>
                    <a:pt x="1973" y="81"/>
                    <a:pt x="1973" y="209"/>
                  </a:cubicBezTo>
                  <a:cubicBezTo>
                    <a:pt x="1973" y="1172"/>
                    <a:pt x="1187" y="1974"/>
                    <a:pt x="209" y="1974"/>
                  </a:cubicBezTo>
                  <a:cubicBezTo>
                    <a:pt x="80" y="1974"/>
                    <a:pt x="0" y="2054"/>
                    <a:pt x="0" y="2166"/>
                  </a:cubicBezTo>
                  <a:cubicBezTo>
                    <a:pt x="0" y="2295"/>
                    <a:pt x="80" y="2375"/>
                    <a:pt x="209" y="2375"/>
                  </a:cubicBezTo>
                  <a:cubicBezTo>
                    <a:pt x="1171" y="2375"/>
                    <a:pt x="1973" y="3145"/>
                    <a:pt x="1973" y="4140"/>
                  </a:cubicBezTo>
                  <a:cubicBezTo>
                    <a:pt x="1973" y="4252"/>
                    <a:pt x="2054" y="4332"/>
                    <a:pt x="2166" y="4332"/>
                  </a:cubicBezTo>
                  <a:cubicBezTo>
                    <a:pt x="2294" y="4332"/>
                    <a:pt x="2374" y="4252"/>
                    <a:pt x="2374" y="4140"/>
                  </a:cubicBezTo>
                  <a:cubicBezTo>
                    <a:pt x="2358" y="3177"/>
                    <a:pt x="3161" y="2375"/>
                    <a:pt x="4139" y="2375"/>
                  </a:cubicBezTo>
                  <a:cubicBezTo>
                    <a:pt x="4252" y="2375"/>
                    <a:pt x="4332" y="2295"/>
                    <a:pt x="4332" y="2166"/>
                  </a:cubicBezTo>
                  <a:cubicBezTo>
                    <a:pt x="4332" y="2054"/>
                    <a:pt x="4252" y="1974"/>
                    <a:pt x="4139" y="1974"/>
                  </a:cubicBezTo>
                  <a:cubicBezTo>
                    <a:pt x="3177" y="1974"/>
                    <a:pt x="2374" y="1188"/>
                    <a:pt x="2374" y="209"/>
                  </a:cubicBezTo>
                  <a:cubicBezTo>
                    <a:pt x="2374" y="81"/>
                    <a:pt x="2294" y="0"/>
                    <a:pt x="2166"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5"/>
            <p:cNvSpPr/>
            <p:nvPr/>
          </p:nvSpPr>
          <p:spPr>
            <a:xfrm>
              <a:off x="3398675" y="1319900"/>
              <a:ext cx="58175" cy="58200"/>
            </a:xfrm>
            <a:custGeom>
              <a:rect b="b" l="l" r="r" t="t"/>
              <a:pathLst>
                <a:path extrusionOk="0" h="2328" w="2327">
                  <a:moveTo>
                    <a:pt x="1172" y="386"/>
                  </a:moveTo>
                  <a:cubicBezTo>
                    <a:pt x="1589" y="386"/>
                    <a:pt x="1926" y="723"/>
                    <a:pt x="1926" y="1140"/>
                  </a:cubicBezTo>
                  <a:cubicBezTo>
                    <a:pt x="1926" y="1573"/>
                    <a:pt x="1589" y="1910"/>
                    <a:pt x="1172" y="1910"/>
                  </a:cubicBezTo>
                  <a:cubicBezTo>
                    <a:pt x="738" y="1910"/>
                    <a:pt x="402" y="1573"/>
                    <a:pt x="402" y="1140"/>
                  </a:cubicBezTo>
                  <a:cubicBezTo>
                    <a:pt x="402" y="723"/>
                    <a:pt x="738" y="386"/>
                    <a:pt x="1172" y="386"/>
                  </a:cubicBezTo>
                  <a:close/>
                  <a:moveTo>
                    <a:pt x="1172" y="1"/>
                  </a:moveTo>
                  <a:cubicBezTo>
                    <a:pt x="530" y="1"/>
                    <a:pt x="0" y="530"/>
                    <a:pt x="0" y="1172"/>
                  </a:cubicBezTo>
                  <a:cubicBezTo>
                    <a:pt x="0" y="1814"/>
                    <a:pt x="530" y="2327"/>
                    <a:pt x="1172" y="2327"/>
                  </a:cubicBezTo>
                  <a:cubicBezTo>
                    <a:pt x="1813" y="2327"/>
                    <a:pt x="2327" y="1814"/>
                    <a:pt x="2327" y="1172"/>
                  </a:cubicBezTo>
                  <a:cubicBezTo>
                    <a:pt x="2327" y="530"/>
                    <a:pt x="1813" y="1"/>
                    <a:pt x="1172"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5"/>
            <p:cNvSpPr/>
            <p:nvPr/>
          </p:nvSpPr>
          <p:spPr>
            <a:xfrm>
              <a:off x="3919675" y="1058400"/>
              <a:ext cx="58200" cy="58175"/>
            </a:xfrm>
            <a:custGeom>
              <a:rect b="b" l="l" r="r" t="t"/>
              <a:pathLst>
                <a:path extrusionOk="0" h="2327" w="2328">
                  <a:moveTo>
                    <a:pt x="1156" y="402"/>
                  </a:moveTo>
                  <a:cubicBezTo>
                    <a:pt x="1589" y="402"/>
                    <a:pt x="1926" y="739"/>
                    <a:pt x="1926" y="1156"/>
                  </a:cubicBezTo>
                  <a:cubicBezTo>
                    <a:pt x="1926" y="1573"/>
                    <a:pt x="1589" y="1910"/>
                    <a:pt x="1156" y="1910"/>
                  </a:cubicBezTo>
                  <a:cubicBezTo>
                    <a:pt x="739" y="1910"/>
                    <a:pt x="402" y="1573"/>
                    <a:pt x="402" y="1156"/>
                  </a:cubicBezTo>
                  <a:cubicBezTo>
                    <a:pt x="402" y="739"/>
                    <a:pt x="739" y="402"/>
                    <a:pt x="1156" y="402"/>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5"/>
            <p:cNvSpPr/>
            <p:nvPr/>
          </p:nvSpPr>
          <p:spPr>
            <a:xfrm>
              <a:off x="4466775" y="1423800"/>
              <a:ext cx="57775" cy="58175"/>
            </a:xfrm>
            <a:custGeom>
              <a:rect b="b" l="l" r="r" t="t"/>
              <a:pathLst>
                <a:path extrusionOk="0" h="2327" w="2311">
                  <a:moveTo>
                    <a:pt x="1155" y="401"/>
                  </a:moveTo>
                  <a:cubicBezTo>
                    <a:pt x="1572" y="401"/>
                    <a:pt x="1925" y="738"/>
                    <a:pt x="1925" y="1155"/>
                  </a:cubicBezTo>
                  <a:cubicBezTo>
                    <a:pt x="1925" y="1589"/>
                    <a:pt x="1572" y="1925"/>
                    <a:pt x="1155" y="1925"/>
                  </a:cubicBezTo>
                  <a:cubicBezTo>
                    <a:pt x="738" y="1925"/>
                    <a:pt x="401" y="1589"/>
                    <a:pt x="401" y="1155"/>
                  </a:cubicBezTo>
                  <a:cubicBezTo>
                    <a:pt x="401" y="738"/>
                    <a:pt x="738" y="401"/>
                    <a:pt x="1155" y="401"/>
                  </a:cubicBezTo>
                  <a:close/>
                  <a:moveTo>
                    <a:pt x="1155" y="0"/>
                  </a:moveTo>
                  <a:cubicBezTo>
                    <a:pt x="514" y="0"/>
                    <a:pt x="0" y="514"/>
                    <a:pt x="0" y="1155"/>
                  </a:cubicBezTo>
                  <a:cubicBezTo>
                    <a:pt x="0" y="1797"/>
                    <a:pt x="514" y="2327"/>
                    <a:pt x="1155" y="2327"/>
                  </a:cubicBezTo>
                  <a:cubicBezTo>
                    <a:pt x="1797" y="2327"/>
                    <a:pt x="2310" y="1797"/>
                    <a:pt x="2310" y="1155"/>
                  </a:cubicBezTo>
                  <a:cubicBezTo>
                    <a:pt x="2310" y="514"/>
                    <a:pt x="1797" y="0"/>
                    <a:pt x="115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5"/>
            <p:cNvSpPr/>
            <p:nvPr/>
          </p:nvSpPr>
          <p:spPr>
            <a:xfrm>
              <a:off x="4400575" y="982200"/>
              <a:ext cx="157675" cy="294025"/>
            </a:xfrm>
            <a:custGeom>
              <a:rect b="b" l="l" r="r" t="t"/>
              <a:pathLst>
                <a:path extrusionOk="0" h="11761" w="6307">
                  <a:moveTo>
                    <a:pt x="4541" y="401"/>
                  </a:moveTo>
                  <a:cubicBezTo>
                    <a:pt x="5103" y="401"/>
                    <a:pt x="5632" y="434"/>
                    <a:pt x="5905" y="450"/>
                  </a:cubicBezTo>
                  <a:lnTo>
                    <a:pt x="5905" y="1877"/>
                  </a:lnTo>
                  <a:lnTo>
                    <a:pt x="5055" y="1877"/>
                  </a:lnTo>
                  <a:cubicBezTo>
                    <a:pt x="3980" y="1877"/>
                    <a:pt x="3851" y="2519"/>
                    <a:pt x="3851" y="3065"/>
                  </a:cubicBezTo>
                  <a:lnTo>
                    <a:pt x="3851" y="4348"/>
                  </a:lnTo>
                  <a:cubicBezTo>
                    <a:pt x="3851" y="4460"/>
                    <a:pt x="3932" y="4541"/>
                    <a:pt x="4044" y="4541"/>
                  </a:cubicBezTo>
                  <a:lnTo>
                    <a:pt x="5825" y="4541"/>
                  </a:lnTo>
                  <a:lnTo>
                    <a:pt x="5632" y="6177"/>
                  </a:lnTo>
                  <a:lnTo>
                    <a:pt x="4060" y="6177"/>
                  </a:lnTo>
                  <a:cubicBezTo>
                    <a:pt x="3948" y="6177"/>
                    <a:pt x="3867" y="6257"/>
                    <a:pt x="3867" y="6370"/>
                  </a:cubicBezTo>
                  <a:lnTo>
                    <a:pt x="3867" y="11359"/>
                  </a:lnTo>
                  <a:lnTo>
                    <a:pt x="2167" y="11359"/>
                  </a:lnTo>
                  <a:lnTo>
                    <a:pt x="2167" y="6370"/>
                  </a:lnTo>
                  <a:cubicBezTo>
                    <a:pt x="2167" y="6257"/>
                    <a:pt x="2087" y="6177"/>
                    <a:pt x="1958" y="6177"/>
                  </a:cubicBezTo>
                  <a:lnTo>
                    <a:pt x="402" y="6177"/>
                  </a:lnTo>
                  <a:lnTo>
                    <a:pt x="402" y="4541"/>
                  </a:lnTo>
                  <a:lnTo>
                    <a:pt x="1942" y="4541"/>
                  </a:lnTo>
                  <a:cubicBezTo>
                    <a:pt x="2055" y="4541"/>
                    <a:pt x="2135" y="4460"/>
                    <a:pt x="2135" y="4348"/>
                  </a:cubicBezTo>
                  <a:lnTo>
                    <a:pt x="2135" y="2856"/>
                  </a:lnTo>
                  <a:cubicBezTo>
                    <a:pt x="2135" y="1316"/>
                    <a:pt x="3049" y="401"/>
                    <a:pt x="4541" y="401"/>
                  </a:cubicBezTo>
                  <a:close/>
                  <a:moveTo>
                    <a:pt x="4541" y="0"/>
                  </a:moveTo>
                  <a:cubicBezTo>
                    <a:pt x="2825" y="0"/>
                    <a:pt x="1734" y="1091"/>
                    <a:pt x="1734" y="2856"/>
                  </a:cubicBezTo>
                  <a:lnTo>
                    <a:pt x="1734" y="4140"/>
                  </a:lnTo>
                  <a:lnTo>
                    <a:pt x="194" y="4140"/>
                  </a:lnTo>
                  <a:cubicBezTo>
                    <a:pt x="65" y="4140"/>
                    <a:pt x="1" y="4220"/>
                    <a:pt x="1" y="4348"/>
                  </a:cubicBezTo>
                  <a:lnTo>
                    <a:pt x="1" y="6370"/>
                  </a:lnTo>
                  <a:cubicBezTo>
                    <a:pt x="1" y="6498"/>
                    <a:pt x="65" y="6578"/>
                    <a:pt x="194" y="6578"/>
                  </a:cubicBezTo>
                  <a:lnTo>
                    <a:pt x="1734" y="6578"/>
                  </a:lnTo>
                  <a:lnTo>
                    <a:pt x="1734" y="11568"/>
                  </a:lnTo>
                  <a:lnTo>
                    <a:pt x="1766" y="11568"/>
                  </a:lnTo>
                  <a:cubicBezTo>
                    <a:pt x="1766" y="11680"/>
                    <a:pt x="1846" y="11760"/>
                    <a:pt x="1958" y="11760"/>
                  </a:cubicBezTo>
                  <a:lnTo>
                    <a:pt x="4044" y="11760"/>
                  </a:lnTo>
                  <a:cubicBezTo>
                    <a:pt x="4172" y="11760"/>
                    <a:pt x="4253" y="11680"/>
                    <a:pt x="4253" y="11568"/>
                  </a:cubicBezTo>
                  <a:lnTo>
                    <a:pt x="4253" y="6578"/>
                  </a:lnTo>
                  <a:lnTo>
                    <a:pt x="5793" y="6578"/>
                  </a:lnTo>
                  <a:cubicBezTo>
                    <a:pt x="5889" y="6578"/>
                    <a:pt x="5969" y="6498"/>
                    <a:pt x="5985" y="6386"/>
                  </a:cubicBezTo>
                  <a:lnTo>
                    <a:pt x="6258" y="4364"/>
                  </a:lnTo>
                  <a:cubicBezTo>
                    <a:pt x="6258" y="4300"/>
                    <a:pt x="6226" y="4252"/>
                    <a:pt x="6210" y="4204"/>
                  </a:cubicBezTo>
                  <a:cubicBezTo>
                    <a:pt x="6194" y="4172"/>
                    <a:pt x="6114" y="4140"/>
                    <a:pt x="6049" y="4140"/>
                  </a:cubicBezTo>
                  <a:lnTo>
                    <a:pt x="4253" y="4140"/>
                  </a:lnTo>
                  <a:lnTo>
                    <a:pt x="4253" y="3065"/>
                  </a:lnTo>
                  <a:cubicBezTo>
                    <a:pt x="4253" y="2535"/>
                    <a:pt x="4365" y="2279"/>
                    <a:pt x="5055" y="2279"/>
                  </a:cubicBezTo>
                  <a:lnTo>
                    <a:pt x="6114" y="2279"/>
                  </a:lnTo>
                  <a:cubicBezTo>
                    <a:pt x="6226" y="2279"/>
                    <a:pt x="6306" y="2198"/>
                    <a:pt x="6306" y="2086"/>
                  </a:cubicBezTo>
                  <a:lnTo>
                    <a:pt x="6306" y="273"/>
                  </a:lnTo>
                  <a:cubicBezTo>
                    <a:pt x="6306" y="177"/>
                    <a:pt x="6226" y="97"/>
                    <a:pt x="6130" y="81"/>
                  </a:cubicBezTo>
                  <a:cubicBezTo>
                    <a:pt x="5937" y="49"/>
                    <a:pt x="5263" y="0"/>
                    <a:pt x="4541"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5"/>
            <p:cNvSpPr/>
            <p:nvPr/>
          </p:nvSpPr>
          <p:spPr>
            <a:xfrm>
              <a:off x="3421125" y="1510425"/>
              <a:ext cx="32125" cy="32125"/>
            </a:xfrm>
            <a:custGeom>
              <a:rect b="b" l="l" r="r" t="t"/>
              <a:pathLst>
                <a:path extrusionOk="0" h="1285" w="1285">
                  <a:moveTo>
                    <a:pt x="643" y="1"/>
                  </a:moveTo>
                  <a:cubicBezTo>
                    <a:pt x="290" y="1"/>
                    <a:pt x="1" y="289"/>
                    <a:pt x="1" y="642"/>
                  </a:cubicBezTo>
                  <a:cubicBezTo>
                    <a:pt x="1" y="979"/>
                    <a:pt x="290" y="1284"/>
                    <a:pt x="643" y="1284"/>
                  </a:cubicBezTo>
                  <a:cubicBezTo>
                    <a:pt x="1012" y="1284"/>
                    <a:pt x="1284" y="1011"/>
                    <a:pt x="1284" y="642"/>
                  </a:cubicBezTo>
                  <a:cubicBezTo>
                    <a:pt x="1284" y="289"/>
                    <a:pt x="1012" y="1"/>
                    <a:pt x="643"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5"/>
            <p:cNvSpPr/>
            <p:nvPr/>
          </p:nvSpPr>
          <p:spPr>
            <a:xfrm>
              <a:off x="3281950" y="1533700"/>
              <a:ext cx="149225" cy="149225"/>
            </a:xfrm>
            <a:custGeom>
              <a:rect b="b" l="l" r="r" t="t"/>
              <a:pathLst>
                <a:path extrusionOk="0" h="5969" w="5969">
                  <a:moveTo>
                    <a:pt x="2985" y="401"/>
                  </a:moveTo>
                  <a:cubicBezTo>
                    <a:pt x="4413" y="401"/>
                    <a:pt x="5568" y="1556"/>
                    <a:pt x="5568" y="2984"/>
                  </a:cubicBezTo>
                  <a:cubicBezTo>
                    <a:pt x="5568" y="4412"/>
                    <a:pt x="4413" y="5567"/>
                    <a:pt x="2985" y="5567"/>
                  </a:cubicBezTo>
                  <a:cubicBezTo>
                    <a:pt x="1557" y="5567"/>
                    <a:pt x="402" y="4412"/>
                    <a:pt x="402" y="2984"/>
                  </a:cubicBezTo>
                  <a:cubicBezTo>
                    <a:pt x="402" y="1556"/>
                    <a:pt x="1557" y="401"/>
                    <a:pt x="2985" y="401"/>
                  </a:cubicBezTo>
                  <a:close/>
                  <a:moveTo>
                    <a:pt x="2985" y="0"/>
                  </a:moveTo>
                  <a:cubicBezTo>
                    <a:pt x="1348" y="0"/>
                    <a:pt x="1" y="1332"/>
                    <a:pt x="1" y="2984"/>
                  </a:cubicBezTo>
                  <a:cubicBezTo>
                    <a:pt x="1" y="4621"/>
                    <a:pt x="1348" y="5968"/>
                    <a:pt x="2985" y="5968"/>
                  </a:cubicBezTo>
                  <a:cubicBezTo>
                    <a:pt x="4621" y="5968"/>
                    <a:pt x="5969" y="4621"/>
                    <a:pt x="5969" y="2984"/>
                  </a:cubicBezTo>
                  <a:cubicBezTo>
                    <a:pt x="5969" y="1332"/>
                    <a:pt x="4621" y="0"/>
                    <a:pt x="2985" y="0"/>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5"/>
            <p:cNvSpPr/>
            <p:nvPr/>
          </p:nvSpPr>
          <p:spPr>
            <a:xfrm>
              <a:off x="3208950" y="1466700"/>
              <a:ext cx="294425" cy="281200"/>
            </a:xfrm>
            <a:custGeom>
              <a:rect b="b" l="l" r="r" t="t"/>
              <a:pathLst>
                <a:path extrusionOk="0" h="11248" w="11777">
                  <a:moveTo>
                    <a:pt x="7557" y="402"/>
                  </a:moveTo>
                  <a:cubicBezTo>
                    <a:pt x="9675" y="402"/>
                    <a:pt x="11408" y="2135"/>
                    <a:pt x="11408" y="4252"/>
                  </a:cubicBezTo>
                  <a:lnTo>
                    <a:pt x="11408" y="6996"/>
                  </a:lnTo>
                  <a:cubicBezTo>
                    <a:pt x="11408" y="9130"/>
                    <a:pt x="9675" y="10846"/>
                    <a:pt x="7557" y="10846"/>
                  </a:cubicBezTo>
                  <a:lnTo>
                    <a:pt x="4284" y="10846"/>
                  </a:lnTo>
                  <a:cubicBezTo>
                    <a:pt x="4275" y="10846"/>
                    <a:pt x="4265" y="10846"/>
                    <a:pt x="4255" y="10846"/>
                  </a:cubicBezTo>
                  <a:cubicBezTo>
                    <a:pt x="2135" y="10846"/>
                    <a:pt x="434" y="9120"/>
                    <a:pt x="434" y="6996"/>
                  </a:cubicBezTo>
                  <a:lnTo>
                    <a:pt x="434" y="4252"/>
                  </a:lnTo>
                  <a:cubicBezTo>
                    <a:pt x="434" y="2135"/>
                    <a:pt x="2151" y="402"/>
                    <a:pt x="4284" y="402"/>
                  </a:cubicBezTo>
                  <a:close/>
                  <a:moveTo>
                    <a:pt x="4252" y="1"/>
                  </a:moveTo>
                  <a:cubicBezTo>
                    <a:pt x="1910" y="1"/>
                    <a:pt x="1" y="1910"/>
                    <a:pt x="1" y="4252"/>
                  </a:cubicBezTo>
                  <a:lnTo>
                    <a:pt x="1" y="6996"/>
                  </a:lnTo>
                  <a:cubicBezTo>
                    <a:pt x="1" y="9354"/>
                    <a:pt x="1910" y="11247"/>
                    <a:pt x="4252" y="11247"/>
                  </a:cubicBezTo>
                  <a:lnTo>
                    <a:pt x="7525" y="11247"/>
                  </a:lnTo>
                  <a:cubicBezTo>
                    <a:pt x="7535" y="11247"/>
                    <a:pt x="7545" y="11247"/>
                    <a:pt x="7555" y="11247"/>
                  </a:cubicBezTo>
                  <a:cubicBezTo>
                    <a:pt x="9884" y="11247"/>
                    <a:pt x="11777" y="9344"/>
                    <a:pt x="11777" y="6996"/>
                  </a:cubicBezTo>
                  <a:lnTo>
                    <a:pt x="11777" y="4252"/>
                  </a:lnTo>
                  <a:cubicBezTo>
                    <a:pt x="11777" y="1910"/>
                    <a:pt x="9868" y="1"/>
                    <a:pt x="7525"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5"/>
            <p:cNvSpPr/>
            <p:nvPr/>
          </p:nvSpPr>
          <p:spPr>
            <a:xfrm>
              <a:off x="2676325" y="1225650"/>
              <a:ext cx="318875" cy="316900"/>
            </a:xfrm>
            <a:custGeom>
              <a:rect b="b" l="l" r="r" t="t"/>
              <a:pathLst>
                <a:path extrusionOk="0" h="12676" w="12755">
                  <a:moveTo>
                    <a:pt x="7747" y="510"/>
                  </a:moveTo>
                  <a:cubicBezTo>
                    <a:pt x="7775" y="531"/>
                    <a:pt x="7804" y="533"/>
                    <a:pt x="7845" y="546"/>
                  </a:cubicBezTo>
                  <a:cubicBezTo>
                    <a:pt x="7942" y="562"/>
                    <a:pt x="8038" y="610"/>
                    <a:pt x="8134" y="626"/>
                  </a:cubicBezTo>
                  <a:cubicBezTo>
                    <a:pt x="8214" y="642"/>
                    <a:pt x="8279" y="659"/>
                    <a:pt x="8359" y="707"/>
                  </a:cubicBezTo>
                  <a:cubicBezTo>
                    <a:pt x="8407" y="723"/>
                    <a:pt x="8439" y="739"/>
                    <a:pt x="8503" y="739"/>
                  </a:cubicBezTo>
                  <a:cubicBezTo>
                    <a:pt x="8616" y="787"/>
                    <a:pt x="8744" y="851"/>
                    <a:pt x="8840" y="883"/>
                  </a:cubicBezTo>
                  <a:cubicBezTo>
                    <a:pt x="8888" y="899"/>
                    <a:pt x="8936" y="931"/>
                    <a:pt x="8985" y="947"/>
                  </a:cubicBezTo>
                  <a:cubicBezTo>
                    <a:pt x="9049" y="979"/>
                    <a:pt x="9129" y="1011"/>
                    <a:pt x="9177" y="1044"/>
                  </a:cubicBezTo>
                  <a:cubicBezTo>
                    <a:pt x="9257" y="1092"/>
                    <a:pt x="9337" y="1124"/>
                    <a:pt x="9418" y="1188"/>
                  </a:cubicBezTo>
                  <a:lnTo>
                    <a:pt x="9610" y="1300"/>
                  </a:lnTo>
                  <a:cubicBezTo>
                    <a:pt x="9690" y="1348"/>
                    <a:pt x="9739" y="1413"/>
                    <a:pt x="9819" y="1445"/>
                  </a:cubicBezTo>
                  <a:cubicBezTo>
                    <a:pt x="9851" y="1461"/>
                    <a:pt x="9883" y="1493"/>
                    <a:pt x="9899" y="1509"/>
                  </a:cubicBezTo>
                  <a:cubicBezTo>
                    <a:pt x="9578" y="1749"/>
                    <a:pt x="9225" y="1942"/>
                    <a:pt x="8856" y="2102"/>
                  </a:cubicBezTo>
                  <a:cubicBezTo>
                    <a:pt x="8570" y="1436"/>
                    <a:pt x="8190" y="895"/>
                    <a:pt x="7747" y="510"/>
                  </a:cubicBezTo>
                  <a:close/>
                  <a:moveTo>
                    <a:pt x="5006" y="530"/>
                  </a:moveTo>
                  <a:cubicBezTo>
                    <a:pt x="4573" y="899"/>
                    <a:pt x="4204" y="1445"/>
                    <a:pt x="3883" y="2135"/>
                  </a:cubicBezTo>
                  <a:cubicBezTo>
                    <a:pt x="3530" y="1974"/>
                    <a:pt x="3193" y="1766"/>
                    <a:pt x="2840" y="1525"/>
                  </a:cubicBezTo>
                  <a:cubicBezTo>
                    <a:pt x="2840" y="1477"/>
                    <a:pt x="2872" y="1461"/>
                    <a:pt x="2904" y="1445"/>
                  </a:cubicBezTo>
                  <a:cubicBezTo>
                    <a:pt x="2984" y="1380"/>
                    <a:pt x="3048" y="1348"/>
                    <a:pt x="3129" y="1284"/>
                  </a:cubicBezTo>
                  <a:cubicBezTo>
                    <a:pt x="3193" y="1252"/>
                    <a:pt x="3241" y="1204"/>
                    <a:pt x="3305" y="1188"/>
                  </a:cubicBezTo>
                  <a:cubicBezTo>
                    <a:pt x="3385" y="1140"/>
                    <a:pt x="3466" y="1092"/>
                    <a:pt x="3546" y="1044"/>
                  </a:cubicBezTo>
                  <a:cubicBezTo>
                    <a:pt x="3610" y="1011"/>
                    <a:pt x="3674" y="979"/>
                    <a:pt x="3754" y="947"/>
                  </a:cubicBezTo>
                  <a:cubicBezTo>
                    <a:pt x="3786" y="931"/>
                    <a:pt x="3851" y="899"/>
                    <a:pt x="3883" y="883"/>
                  </a:cubicBezTo>
                  <a:cubicBezTo>
                    <a:pt x="4011" y="819"/>
                    <a:pt x="4107" y="787"/>
                    <a:pt x="4236" y="739"/>
                  </a:cubicBezTo>
                  <a:cubicBezTo>
                    <a:pt x="4268" y="723"/>
                    <a:pt x="4300" y="707"/>
                    <a:pt x="4364" y="707"/>
                  </a:cubicBezTo>
                  <a:cubicBezTo>
                    <a:pt x="4444" y="691"/>
                    <a:pt x="4508" y="642"/>
                    <a:pt x="4589" y="626"/>
                  </a:cubicBezTo>
                  <a:cubicBezTo>
                    <a:pt x="4685" y="578"/>
                    <a:pt x="4797" y="562"/>
                    <a:pt x="4893" y="546"/>
                  </a:cubicBezTo>
                  <a:cubicBezTo>
                    <a:pt x="4926" y="546"/>
                    <a:pt x="4974" y="530"/>
                    <a:pt x="5006" y="530"/>
                  </a:cubicBezTo>
                  <a:close/>
                  <a:moveTo>
                    <a:pt x="6161" y="370"/>
                  </a:moveTo>
                  <a:lnTo>
                    <a:pt x="6161" y="2648"/>
                  </a:lnTo>
                  <a:cubicBezTo>
                    <a:pt x="5487" y="2632"/>
                    <a:pt x="4845" y="2487"/>
                    <a:pt x="4236" y="2263"/>
                  </a:cubicBezTo>
                  <a:cubicBezTo>
                    <a:pt x="4717" y="1188"/>
                    <a:pt x="5391" y="482"/>
                    <a:pt x="6161" y="370"/>
                  </a:cubicBezTo>
                  <a:close/>
                  <a:moveTo>
                    <a:pt x="6562" y="370"/>
                  </a:moveTo>
                  <a:cubicBezTo>
                    <a:pt x="7316" y="466"/>
                    <a:pt x="7974" y="1188"/>
                    <a:pt x="8487" y="2263"/>
                  </a:cubicBezTo>
                  <a:cubicBezTo>
                    <a:pt x="7878" y="2504"/>
                    <a:pt x="7236" y="2632"/>
                    <a:pt x="6562" y="2648"/>
                  </a:cubicBezTo>
                  <a:lnTo>
                    <a:pt x="6562" y="370"/>
                  </a:lnTo>
                  <a:close/>
                  <a:moveTo>
                    <a:pt x="8616" y="2632"/>
                  </a:moveTo>
                  <a:cubicBezTo>
                    <a:pt x="8985" y="3594"/>
                    <a:pt x="9225" y="4798"/>
                    <a:pt x="9241" y="6097"/>
                  </a:cubicBezTo>
                  <a:lnTo>
                    <a:pt x="6562" y="6097"/>
                  </a:lnTo>
                  <a:lnTo>
                    <a:pt x="6562" y="3049"/>
                  </a:lnTo>
                  <a:cubicBezTo>
                    <a:pt x="7284" y="3033"/>
                    <a:pt x="7974" y="2889"/>
                    <a:pt x="8616" y="2632"/>
                  </a:cubicBezTo>
                  <a:close/>
                  <a:moveTo>
                    <a:pt x="2503" y="1766"/>
                  </a:moveTo>
                  <a:cubicBezTo>
                    <a:pt x="2888" y="2054"/>
                    <a:pt x="3289" y="2311"/>
                    <a:pt x="3706" y="2487"/>
                  </a:cubicBezTo>
                  <a:cubicBezTo>
                    <a:pt x="3321" y="3498"/>
                    <a:pt x="3081" y="4750"/>
                    <a:pt x="3064" y="6113"/>
                  </a:cubicBezTo>
                  <a:lnTo>
                    <a:pt x="385" y="6113"/>
                  </a:lnTo>
                  <a:cubicBezTo>
                    <a:pt x="433" y="4381"/>
                    <a:pt x="1236" y="2808"/>
                    <a:pt x="2503" y="1766"/>
                  </a:cubicBezTo>
                  <a:close/>
                  <a:moveTo>
                    <a:pt x="4091" y="2648"/>
                  </a:moveTo>
                  <a:cubicBezTo>
                    <a:pt x="4749" y="2889"/>
                    <a:pt x="5439" y="3033"/>
                    <a:pt x="6161" y="3065"/>
                  </a:cubicBezTo>
                  <a:lnTo>
                    <a:pt x="6161" y="6113"/>
                  </a:lnTo>
                  <a:lnTo>
                    <a:pt x="3466" y="6113"/>
                  </a:lnTo>
                  <a:cubicBezTo>
                    <a:pt x="3482" y="4814"/>
                    <a:pt x="3706" y="3611"/>
                    <a:pt x="4091" y="2648"/>
                  </a:cubicBezTo>
                  <a:close/>
                  <a:moveTo>
                    <a:pt x="10204" y="1766"/>
                  </a:moveTo>
                  <a:cubicBezTo>
                    <a:pt x="11455" y="2824"/>
                    <a:pt x="12273" y="4381"/>
                    <a:pt x="12338" y="6113"/>
                  </a:cubicBezTo>
                  <a:lnTo>
                    <a:pt x="9642" y="6113"/>
                  </a:lnTo>
                  <a:cubicBezTo>
                    <a:pt x="9626" y="4750"/>
                    <a:pt x="9386" y="3498"/>
                    <a:pt x="9001" y="2487"/>
                  </a:cubicBezTo>
                  <a:cubicBezTo>
                    <a:pt x="9418" y="2295"/>
                    <a:pt x="9819" y="2054"/>
                    <a:pt x="10204" y="1766"/>
                  </a:cubicBezTo>
                  <a:close/>
                  <a:moveTo>
                    <a:pt x="9241" y="6514"/>
                  </a:moveTo>
                  <a:cubicBezTo>
                    <a:pt x="9225" y="7830"/>
                    <a:pt x="9001" y="9033"/>
                    <a:pt x="8616" y="9996"/>
                  </a:cubicBezTo>
                  <a:cubicBezTo>
                    <a:pt x="7958" y="9755"/>
                    <a:pt x="7268" y="9611"/>
                    <a:pt x="6562" y="9563"/>
                  </a:cubicBezTo>
                  <a:lnTo>
                    <a:pt x="6562" y="6514"/>
                  </a:lnTo>
                  <a:close/>
                  <a:moveTo>
                    <a:pt x="6161" y="6546"/>
                  </a:moveTo>
                  <a:lnTo>
                    <a:pt x="6161" y="9595"/>
                  </a:lnTo>
                  <a:cubicBezTo>
                    <a:pt x="5439" y="9611"/>
                    <a:pt x="4733" y="9755"/>
                    <a:pt x="4091" y="10012"/>
                  </a:cubicBezTo>
                  <a:cubicBezTo>
                    <a:pt x="3722" y="9049"/>
                    <a:pt x="3482" y="7846"/>
                    <a:pt x="3466" y="6546"/>
                  </a:cubicBezTo>
                  <a:close/>
                  <a:moveTo>
                    <a:pt x="3064" y="6546"/>
                  </a:moveTo>
                  <a:cubicBezTo>
                    <a:pt x="3081" y="7910"/>
                    <a:pt x="3321" y="9162"/>
                    <a:pt x="3706" y="10172"/>
                  </a:cubicBezTo>
                  <a:cubicBezTo>
                    <a:pt x="3289" y="10349"/>
                    <a:pt x="2888" y="10589"/>
                    <a:pt x="2503" y="10894"/>
                  </a:cubicBezTo>
                  <a:cubicBezTo>
                    <a:pt x="1268" y="9835"/>
                    <a:pt x="433" y="8279"/>
                    <a:pt x="385" y="6546"/>
                  </a:cubicBezTo>
                  <a:close/>
                  <a:moveTo>
                    <a:pt x="12338" y="6546"/>
                  </a:moveTo>
                  <a:cubicBezTo>
                    <a:pt x="12257" y="8263"/>
                    <a:pt x="11455" y="9835"/>
                    <a:pt x="10204" y="10894"/>
                  </a:cubicBezTo>
                  <a:cubicBezTo>
                    <a:pt x="9819" y="10605"/>
                    <a:pt x="9418" y="10349"/>
                    <a:pt x="9001" y="10172"/>
                  </a:cubicBezTo>
                  <a:cubicBezTo>
                    <a:pt x="9386" y="9162"/>
                    <a:pt x="9626" y="7910"/>
                    <a:pt x="9642" y="6546"/>
                  </a:cubicBezTo>
                  <a:close/>
                  <a:moveTo>
                    <a:pt x="3867" y="10509"/>
                  </a:moveTo>
                  <a:cubicBezTo>
                    <a:pt x="4171" y="11183"/>
                    <a:pt x="4557" y="11729"/>
                    <a:pt x="4990" y="12114"/>
                  </a:cubicBezTo>
                  <a:cubicBezTo>
                    <a:pt x="4958" y="12114"/>
                    <a:pt x="4909" y="12098"/>
                    <a:pt x="4877" y="12098"/>
                  </a:cubicBezTo>
                  <a:cubicBezTo>
                    <a:pt x="4765" y="12081"/>
                    <a:pt x="4669" y="12049"/>
                    <a:pt x="4573" y="12017"/>
                  </a:cubicBezTo>
                  <a:cubicBezTo>
                    <a:pt x="4492" y="12001"/>
                    <a:pt x="4428" y="11969"/>
                    <a:pt x="4348" y="11937"/>
                  </a:cubicBezTo>
                  <a:cubicBezTo>
                    <a:pt x="4316" y="11921"/>
                    <a:pt x="4252" y="11889"/>
                    <a:pt x="4204" y="11873"/>
                  </a:cubicBezTo>
                  <a:cubicBezTo>
                    <a:pt x="4091" y="11825"/>
                    <a:pt x="3995" y="11777"/>
                    <a:pt x="3867" y="11729"/>
                  </a:cubicBezTo>
                  <a:cubicBezTo>
                    <a:pt x="3835" y="11712"/>
                    <a:pt x="3770" y="11696"/>
                    <a:pt x="3722" y="11664"/>
                  </a:cubicBezTo>
                  <a:cubicBezTo>
                    <a:pt x="3674" y="11632"/>
                    <a:pt x="3610" y="11616"/>
                    <a:pt x="3530" y="11568"/>
                  </a:cubicBezTo>
                  <a:cubicBezTo>
                    <a:pt x="3450" y="11536"/>
                    <a:pt x="3369" y="11472"/>
                    <a:pt x="3289" y="11424"/>
                  </a:cubicBezTo>
                  <a:cubicBezTo>
                    <a:pt x="3225" y="11392"/>
                    <a:pt x="3161" y="11376"/>
                    <a:pt x="3129" y="11327"/>
                  </a:cubicBezTo>
                  <a:cubicBezTo>
                    <a:pt x="3048" y="11295"/>
                    <a:pt x="2984" y="11231"/>
                    <a:pt x="2904" y="11167"/>
                  </a:cubicBezTo>
                  <a:cubicBezTo>
                    <a:pt x="2888" y="11151"/>
                    <a:pt x="2840" y="11135"/>
                    <a:pt x="2824" y="11103"/>
                  </a:cubicBezTo>
                  <a:cubicBezTo>
                    <a:pt x="3145" y="10862"/>
                    <a:pt x="3514" y="10670"/>
                    <a:pt x="3867" y="10509"/>
                  </a:cubicBezTo>
                  <a:close/>
                  <a:moveTo>
                    <a:pt x="8792" y="10509"/>
                  </a:moveTo>
                  <a:cubicBezTo>
                    <a:pt x="9161" y="10670"/>
                    <a:pt x="9498" y="10862"/>
                    <a:pt x="9835" y="11103"/>
                  </a:cubicBezTo>
                  <a:cubicBezTo>
                    <a:pt x="9851" y="11151"/>
                    <a:pt x="9819" y="11167"/>
                    <a:pt x="9787" y="11199"/>
                  </a:cubicBezTo>
                  <a:cubicBezTo>
                    <a:pt x="9706" y="11247"/>
                    <a:pt x="9642" y="11295"/>
                    <a:pt x="9562" y="11327"/>
                  </a:cubicBezTo>
                  <a:lnTo>
                    <a:pt x="9386" y="11456"/>
                  </a:lnTo>
                  <a:cubicBezTo>
                    <a:pt x="9305" y="11488"/>
                    <a:pt x="9225" y="11536"/>
                    <a:pt x="9145" y="11584"/>
                  </a:cubicBezTo>
                  <a:cubicBezTo>
                    <a:pt x="9081" y="11632"/>
                    <a:pt x="9017" y="11648"/>
                    <a:pt x="8936" y="11696"/>
                  </a:cubicBezTo>
                  <a:cubicBezTo>
                    <a:pt x="8904" y="11712"/>
                    <a:pt x="8840" y="11729"/>
                    <a:pt x="8792" y="11745"/>
                  </a:cubicBezTo>
                  <a:cubicBezTo>
                    <a:pt x="8680" y="11809"/>
                    <a:pt x="8551" y="11857"/>
                    <a:pt x="8455" y="11889"/>
                  </a:cubicBezTo>
                  <a:cubicBezTo>
                    <a:pt x="8423" y="11905"/>
                    <a:pt x="8375" y="11937"/>
                    <a:pt x="8311" y="11937"/>
                  </a:cubicBezTo>
                  <a:cubicBezTo>
                    <a:pt x="8230" y="11953"/>
                    <a:pt x="8182" y="11985"/>
                    <a:pt x="8102" y="12017"/>
                  </a:cubicBezTo>
                  <a:cubicBezTo>
                    <a:pt x="7990" y="12049"/>
                    <a:pt x="7894" y="12065"/>
                    <a:pt x="7797" y="12098"/>
                  </a:cubicBezTo>
                  <a:cubicBezTo>
                    <a:pt x="7749" y="12098"/>
                    <a:pt x="7717" y="12114"/>
                    <a:pt x="7669" y="12114"/>
                  </a:cubicBezTo>
                  <a:cubicBezTo>
                    <a:pt x="8118" y="11729"/>
                    <a:pt x="8471" y="11183"/>
                    <a:pt x="8792" y="10509"/>
                  </a:cubicBezTo>
                  <a:close/>
                  <a:moveTo>
                    <a:pt x="6161" y="9996"/>
                  </a:moveTo>
                  <a:lnTo>
                    <a:pt x="6161" y="12274"/>
                  </a:lnTo>
                  <a:cubicBezTo>
                    <a:pt x="5391" y="12178"/>
                    <a:pt x="4733" y="11456"/>
                    <a:pt x="4236" y="10365"/>
                  </a:cubicBezTo>
                  <a:cubicBezTo>
                    <a:pt x="4829" y="10124"/>
                    <a:pt x="5471" y="10012"/>
                    <a:pt x="6161" y="9996"/>
                  </a:cubicBezTo>
                  <a:close/>
                  <a:moveTo>
                    <a:pt x="6562" y="9996"/>
                  </a:moveTo>
                  <a:cubicBezTo>
                    <a:pt x="7220" y="10012"/>
                    <a:pt x="7861" y="10156"/>
                    <a:pt x="8487" y="10365"/>
                  </a:cubicBezTo>
                  <a:cubicBezTo>
                    <a:pt x="8006" y="11456"/>
                    <a:pt x="7316" y="12178"/>
                    <a:pt x="6562" y="12274"/>
                  </a:cubicBezTo>
                  <a:lnTo>
                    <a:pt x="6562" y="9996"/>
                  </a:lnTo>
                  <a:close/>
                  <a:moveTo>
                    <a:pt x="6353" y="1"/>
                  </a:moveTo>
                  <a:cubicBezTo>
                    <a:pt x="6193" y="1"/>
                    <a:pt x="6033" y="1"/>
                    <a:pt x="5872" y="17"/>
                  </a:cubicBezTo>
                  <a:lnTo>
                    <a:pt x="5760" y="17"/>
                  </a:lnTo>
                  <a:lnTo>
                    <a:pt x="5327" y="81"/>
                  </a:lnTo>
                  <a:cubicBezTo>
                    <a:pt x="5278" y="81"/>
                    <a:pt x="5230" y="97"/>
                    <a:pt x="5166" y="97"/>
                  </a:cubicBezTo>
                  <a:lnTo>
                    <a:pt x="4877" y="161"/>
                  </a:lnTo>
                  <a:cubicBezTo>
                    <a:pt x="4765" y="177"/>
                    <a:pt x="4685" y="193"/>
                    <a:pt x="4605" y="241"/>
                  </a:cubicBezTo>
                  <a:cubicBezTo>
                    <a:pt x="4524" y="257"/>
                    <a:pt x="4444" y="273"/>
                    <a:pt x="4396" y="306"/>
                  </a:cubicBezTo>
                  <a:cubicBezTo>
                    <a:pt x="4316" y="322"/>
                    <a:pt x="4236" y="354"/>
                    <a:pt x="4155" y="386"/>
                  </a:cubicBezTo>
                  <a:cubicBezTo>
                    <a:pt x="4043" y="418"/>
                    <a:pt x="3963" y="466"/>
                    <a:pt x="3867" y="498"/>
                  </a:cubicBezTo>
                  <a:cubicBezTo>
                    <a:pt x="3786" y="546"/>
                    <a:pt x="3722" y="562"/>
                    <a:pt x="3642" y="594"/>
                  </a:cubicBezTo>
                  <a:cubicBezTo>
                    <a:pt x="3546" y="642"/>
                    <a:pt x="3466" y="675"/>
                    <a:pt x="3385" y="739"/>
                  </a:cubicBezTo>
                  <a:cubicBezTo>
                    <a:pt x="3305" y="787"/>
                    <a:pt x="3241" y="819"/>
                    <a:pt x="3193" y="867"/>
                  </a:cubicBezTo>
                  <a:cubicBezTo>
                    <a:pt x="3113" y="915"/>
                    <a:pt x="3000" y="963"/>
                    <a:pt x="2920" y="1028"/>
                  </a:cubicBezTo>
                  <a:cubicBezTo>
                    <a:pt x="2872" y="1060"/>
                    <a:pt x="2824" y="1076"/>
                    <a:pt x="2760" y="1124"/>
                  </a:cubicBezTo>
                  <a:cubicBezTo>
                    <a:pt x="2663" y="1204"/>
                    <a:pt x="2567" y="1268"/>
                    <a:pt x="2471" y="1348"/>
                  </a:cubicBezTo>
                  <a:cubicBezTo>
                    <a:pt x="2439" y="1364"/>
                    <a:pt x="2423" y="1380"/>
                    <a:pt x="2391" y="1397"/>
                  </a:cubicBezTo>
                  <a:cubicBezTo>
                    <a:pt x="947" y="2568"/>
                    <a:pt x="0" y="4365"/>
                    <a:pt x="0" y="6354"/>
                  </a:cubicBezTo>
                  <a:cubicBezTo>
                    <a:pt x="0" y="8343"/>
                    <a:pt x="915" y="10140"/>
                    <a:pt x="2391" y="11311"/>
                  </a:cubicBezTo>
                  <a:cubicBezTo>
                    <a:pt x="2407" y="11327"/>
                    <a:pt x="2423" y="11343"/>
                    <a:pt x="2471" y="11376"/>
                  </a:cubicBezTo>
                  <a:cubicBezTo>
                    <a:pt x="2567" y="11456"/>
                    <a:pt x="2663" y="11536"/>
                    <a:pt x="2760" y="11584"/>
                  </a:cubicBezTo>
                  <a:cubicBezTo>
                    <a:pt x="2808" y="11632"/>
                    <a:pt x="2872" y="11648"/>
                    <a:pt x="2920" y="11696"/>
                  </a:cubicBezTo>
                  <a:cubicBezTo>
                    <a:pt x="3000" y="11745"/>
                    <a:pt x="3097" y="11793"/>
                    <a:pt x="3193" y="11857"/>
                  </a:cubicBezTo>
                  <a:cubicBezTo>
                    <a:pt x="3241" y="11889"/>
                    <a:pt x="3321" y="11937"/>
                    <a:pt x="3385" y="11969"/>
                  </a:cubicBezTo>
                  <a:cubicBezTo>
                    <a:pt x="3466" y="12017"/>
                    <a:pt x="3562" y="12065"/>
                    <a:pt x="3642" y="12114"/>
                  </a:cubicBezTo>
                  <a:cubicBezTo>
                    <a:pt x="3722" y="12146"/>
                    <a:pt x="3786" y="12178"/>
                    <a:pt x="3867" y="12210"/>
                  </a:cubicBezTo>
                  <a:cubicBezTo>
                    <a:pt x="3963" y="12258"/>
                    <a:pt x="4043" y="12290"/>
                    <a:pt x="4155" y="12338"/>
                  </a:cubicBezTo>
                  <a:cubicBezTo>
                    <a:pt x="4236" y="12370"/>
                    <a:pt x="4316" y="12386"/>
                    <a:pt x="4396" y="12418"/>
                  </a:cubicBezTo>
                  <a:cubicBezTo>
                    <a:pt x="4476" y="12434"/>
                    <a:pt x="4524" y="12450"/>
                    <a:pt x="4605" y="12467"/>
                  </a:cubicBezTo>
                  <a:cubicBezTo>
                    <a:pt x="4685" y="12499"/>
                    <a:pt x="4797" y="12515"/>
                    <a:pt x="4877" y="12547"/>
                  </a:cubicBezTo>
                  <a:cubicBezTo>
                    <a:pt x="4896" y="12544"/>
                    <a:pt x="4914" y="12542"/>
                    <a:pt x="4933" y="12542"/>
                  </a:cubicBezTo>
                  <a:cubicBezTo>
                    <a:pt x="5010" y="12542"/>
                    <a:pt x="5088" y="12566"/>
                    <a:pt x="5166" y="12579"/>
                  </a:cubicBezTo>
                  <a:cubicBezTo>
                    <a:pt x="5230" y="12579"/>
                    <a:pt x="5278" y="12595"/>
                    <a:pt x="5327" y="12595"/>
                  </a:cubicBezTo>
                  <a:lnTo>
                    <a:pt x="5760" y="12659"/>
                  </a:lnTo>
                  <a:lnTo>
                    <a:pt x="5872" y="12659"/>
                  </a:lnTo>
                  <a:cubicBezTo>
                    <a:pt x="6033" y="12675"/>
                    <a:pt x="6193" y="12675"/>
                    <a:pt x="6353" y="12675"/>
                  </a:cubicBezTo>
                  <a:cubicBezTo>
                    <a:pt x="6514" y="12675"/>
                    <a:pt x="6674" y="12675"/>
                    <a:pt x="6835" y="12659"/>
                  </a:cubicBezTo>
                  <a:lnTo>
                    <a:pt x="6963" y="12659"/>
                  </a:lnTo>
                  <a:lnTo>
                    <a:pt x="7380" y="12595"/>
                  </a:lnTo>
                  <a:cubicBezTo>
                    <a:pt x="7444" y="12595"/>
                    <a:pt x="7476" y="12579"/>
                    <a:pt x="7541" y="12579"/>
                  </a:cubicBezTo>
                  <a:lnTo>
                    <a:pt x="7845" y="12515"/>
                  </a:lnTo>
                  <a:cubicBezTo>
                    <a:pt x="7942" y="12499"/>
                    <a:pt x="8022" y="12483"/>
                    <a:pt x="8102" y="12434"/>
                  </a:cubicBezTo>
                  <a:cubicBezTo>
                    <a:pt x="8182" y="12418"/>
                    <a:pt x="8247" y="12402"/>
                    <a:pt x="8311" y="12370"/>
                  </a:cubicBezTo>
                  <a:cubicBezTo>
                    <a:pt x="8391" y="12354"/>
                    <a:pt x="8503" y="12306"/>
                    <a:pt x="8583" y="12290"/>
                  </a:cubicBezTo>
                  <a:cubicBezTo>
                    <a:pt x="8680" y="12258"/>
                    <a:pt x="8760" y="12210"/>
                    <a:pt x="8856" y="12194"/>
                  </a:cubicBezTo>
                  <a:cubicBezTo>
                    <a:pt x="8936" y="12146"/>
                    <a:pt x="9001" y="12130"/>
                    <a:pt x="9081" y="12098"/>
                  </a:cubicBezTo>
                  <a:cubicBezTo>
                    <a:pt x="9161" y="12049"/>
                    <a:pt x="9257" y="12017"/>
                    <a:pt x="9337" y="11969"/>
                  </a:cubicBezTo>
                  <a:cubicBezTo>
                    <a:pt x="9418" y="11937"/>
                    <a:pt x="9482" y="11889"/>
                    <a:pt x="9562" y="11857"/>
                  </a:cubicBezTo>
                  <a:cubicBezTo>
                    <a:pt x="9642" y="11809"/>
                    <a:pt x="9723" y="11745"/>
                    <a:pt x="9819" y="11696"/>
                  </a:cubicBezTo>
                  <a:cubicBezTo>
                    <a:pt x="9883" y="11648"/>
                    <a:pt x="9915" y="11632"/>
                    <a:pt x="9979" y="11584"/>
                  </a:cubicBezTo>
                  <a:cubicBezTo>
                    <a:pt x="10075" y="11504"/>
                    <a:pt x="10188" y="11456"/>
                    <a:pt x="10284" y="11376"/>
                  </a:cubicBezTo>
                  <a:cubicBezTo>
                    <a:pt x="10300" y="11343"/>
                    <a:pt x="10348" y="11327"/>
                    <a:pt x="10364" y="11311"/>
                  </a:cubicBezTo>
                  <a:lnTo>
                    <a:pt x="10364" y="11295"/>
                  </a:lnTo>
                  <a:cubicBezTo>
                    <a:pt x="11808" y="10124"/>
                    <a:pt x="12755" y="8327"/>
                    <a:pt x="12755" y="6338"/>
                  </a:cubicBezTo>
                  <a:cubicBezTo>
                    <a:pt x="12755" y="4349"/>
                    <a:pt x="11824" y="2552"/>
                    <a:pt x="10364" y="1380"/>
                  </a:cubicBezTo>
                  <a:lnTo>
                    <a:pt x="10364" y="1364"/>
                  </a:lnTo>
                  <a:cubicBezTo>
                    <a:pt x="10348" y="1348"/>
                    <a:pt x="10300" y="1316"/>
                    <a:pt x="10284" y="1300"/>
                  </a:cubicBezTo>
                  <a:cubicBezTo>
                    <a:pt x="10188" y="1220"/>
                    <a:pt x="10075" y="1156"/>
                    <a:pt x="9979" y="1076"/>
                  </a:cubicBezTo>
                  <a:cubicBezTo>
                    <a:pt x="9915" y="1044"/>
                    <a:pt x="9883" y="995"/>
                    <a:pt x="9819" y="979"/>
                  </a:cubicBezTo>
                  <a:cubicBezTo>
                    <a:pt x="9739" y="915"/>
                    <a:pt x="9658" y="883"/>
                    <a:pt x="9562" y="819"/>
                  </a:cubicBezTo>
                  <a:cubicBezTo>
                    <a:pt x="9482" y="787"/>
                    <a:pt x="9418" y="739"/>
                    <a:pt x="9337" y="707"/>
                  </a:cubicBezTo>
                  <a:cubicBezTo>
                    <a:pt x="9257" y="659"/>
                    <a:pt x="9161" y="626"/>
                    <a:pt x="9081" y="578"/>
                  </a:cubicBezTo>
                  <a:cubicBezTo>
                    <a:pt x="9001" y="546"/>
                    <a:pt x="8936" y="530"/>
                    <a:pt x="8856" y="482"/>
                  </a:cubicBezTo>
                  <a:cubicBezTo>
                    <a:pt x="8776" y="434"/>
                    <a:pt x="8680" y="402"/>
                    <a:pt x="8583" y="386"/>
                  </a:cubicBezTo>
                  <a:cubicBezTo>
                    <a:pt x="8503" y="338"/>
                    <a:pt x="8423" y="322"/>
                    <a:pt x="8311" y="306"/>
                  </a:cubicBezTo>
                  <a:cubicBezTo>
                    <a:pt x="8247" y="273"/>
                    <a:pt x="8182" y="257"/>
                    <a:pt x="8102" y="241"/>
                  </a:cubicBezTo>
                  <a:cubicBezTo>
                    <a:pt x="8022" y="225"/>
                    <a:pt x="7910" y="193"/>
                    <a:pt x="7845" y="161"/>
                  </a:cubicBezTo>
                  <a:lnTo>
                    <a:pt x="7541" y="97"/>
                  </a:lnTo>
                  <a:cubicBezTo>
                    <a:pt x="7476" y="97"/>
                    <a:pt x="7444" y="81"/>
                    <a:pt x="7380" y="81"/>
                  </a:cubicBezTo>
                  <a:lnTo>
                    <a:pt x="6963" y="17"/>
                  </a:lnTo>
                  <a:lnTo>
                    <a:pt x="6835" y="17"/>
                  </a:lnTo>
                  <a:cubicBezTo>
                    <a:pt x="6674" y="1"/>
                    <a:pt x="6514" y="1"/>
                    <a:pt x="6353" y="1"/>
                  </a:cubicBezTo>
                  <a:close/>
                </a:path>
              </a:pathLst>
            </a:custGeom>
            <a:solidFill>
              <a:srgbClr val="FFFFFF">
                <a:alpha val="25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35"/>
          <p:cNvSpPr txBox="1"/>
          <p:nvPr>
            <p:ph type="title"/>
          </p:nvPr>
        </p:nvSpPr>
        <p:spPr>
          <a:xfrm>
            <a:off x="1117500" y="1485225"/>
            <a:ext cx="6909000" cy="1409100"/>
          </a:xfrm>
          <a:prstGeom prst="rect">
            <a:avLst/>
          </a:prstGeom>
        </p:spPr>
        <p:txBody>
          <a:bodyPr anchorCtr="0" anchor="t" bIns="91425" lIns="91425" spcFirstLastPara="1" rIns="91425" wrap="square" tIns="91425">
            <a:noAutofit/>
          </a:bodyPr>
          <a:lstStyle>
            <a:lvl1pPr lvl="0" algn="ctr">
              <a:spcBef>
                <a:spcPts val="0"/>
              </a:spcBef>
              <a:spcAft>
                <a:spcPts val="0"/>
              </a:spcAft>
              <a:buSzPts val="2600"/>
              <a:buNone/>
              <a:defRPr sz="2400">
                <a:solidFill>
                  <a:srgbClr val="FFFFFF"/>
                </a:solidFill>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949" name="Google Shape;949;p35"/>
          <p:cNvSpPr/>
          <p:nvPr/>
        </p:nvSpPr>
        <p:spPr>
          <a:xfrm rot="10800000">
            <a:off x="-127130" y="-57893"/>
            <a:ext cx="3166331" cy="1442168"/>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5"/>
          <p:cNvSpPr/>
          <p:nvPr/>
        </p:nvSpPr>
        <p:spPr>
          <a:xfrm>
            <a:off x="6180800" y="3759150"/>
            <a:ext cx="3166331" cy="1442168"/>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5"/>
          <p:cNvSpPr txBox="1"/>
          <p:nvPr>
            <p:ph idx="1" type="subTitle"/>
          </p:nvPr>
        </p:nvSpPr>
        <p:spPr>
          <a:xfrm>
            <a:off x="3172425" y="3070650"/>
            <a:ext cx="2805000" cy="4602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b="1" sz="1600">
                <a:solidFill>
                  <a:schemeClr val="accen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CUSTOM_15">
    <p:bg>
      <p:bgPr>
        <a:solidFill>
          <a:schemeClr val="accent4"/>
        </a:solidFill>
      </p:bgPr>
    </p:bg>
    <p:spTree>
      <p:nvGrpSpPr>
        <p:cNvPr id="952" name="Shape 952"/>
        <p:cNvGrpSpPr/>
        <p:nvPr/>
      </p:nvGrpSpPr>
      <p:grpSpPr>
        <a:xfrm>
          <a:off x="0" y="0"/>
          <a:ext cx="0" cy="0"/>
          <a:chOff x="0" y="0"/>
          <a:chExt cx="0" cy="0"/>
        </a:xfrm>
      </p:grpSpPr>
      <p:sp>
        <p:nvSpPr>
          <p:cNvPr id="953" name="Google Shape;953;p36"/>
          <p:cNvSpPr/>
          <p:nvPr/>
        </p:nvSpPr>
        <p:spPr>
          <a:xfrm rot="10800000">
            <a:off x="-228676" y="-5"/>
            <a:ext cx="9774976" cy="4452205"/>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flipH="1" rot="10800000">
            <a:off x="6477939" y="-89570"/>
            <a:ext cx="2780523" cy="1266444"/>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flipH="1">
            <a:off x="-62858" y="4004974"/>
            <a:ext cx="2637896" cy="1201481"/>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txBox="1"/>
          <p:nvPr>
            <p:ph type="title"/>
          </p:nvPr>
        </p:nvSpPr>
        <p:spPr>
          <a:xfrm>
            <a:off x="2514600" y="463525"/>
            <a:ext cx="4115400" cy="516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600"/>
              <a:buNone/>
              <a:defRPr sz="2400">
                <a:solidFill>
                  <a:schemeClr val="accent2"/>
                </a:solidFill>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sp>
        <p:nvSpPr>
          <p:cNvPr id="957" name="Google Shape;957;p36"/>
          <p:cNvSpPr txBox="1"/>
          <p:nvPr>
            <p:ph idx="1" type="subTitle"/>
          </p:nvPr>
        </p:nvSpPr>
        <p:spPr>
          <a:xfrm>
            <a:off x="789150" y="993300"/>
            <a:ext cx="3632100" cy="3750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Char char="●"/>
              <a:defRPr sz="1400"/>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p:txBody>
      </p:sp>
      <p:sp>
        <p:nvSpPr>
          <p:cNvPr id="958" name="Google Shape;958;p36"/>
          <p:cNvSpPr txBox="1"/>
          <p:nvPr>
            <p:ph idx="2" type="subTitle"/>
          </p:nvPr>
        </p:nvSpPr>
        <p:spPr>
          <a:xfrm>
            <a:off x="4684600" y="1012625"/>
            <a:ext cx="3702600" cy="3105000"/>
          </a:xfrm>
          <a:prstGeom prst="rect">
            <a:avLst/>
          </a:prstGeom>
        </p:spPr>
        <p:txBody>
          <a:bodyPr anchorCtr="0" anchor="t" bIns="91425" lIns="91425" spcFirstLastPara="1" rIns="91425" wrap="square" tIns="91425">
            <a:noAutofit/>
          </a:bodyPr>
          <a:lstStyle>
            <a:lvl1pPr lvl="0">
              <a:spcBef>
                <a:spcPts val="0"/>
              </a:spcBef>
              <a:spcAft>
                <a:spcPts val="0"/>
              </a:spcAft>
              <a:buSzPts val="1800"/>
              <a:buChar char="●"/>
              <a:defRPr sz="1400"/>
            </a:lvl1pPr>
            <a:lvl2pPr lvl="1">
              <a:spcBef>
                <a:spcPts val="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rgbClr val="2A6EF2"/>
        </a:solidFill>
      </p:bgPr>
    </p:bg>
    <p:spTree>
      <p:nvGrpSpPr>
        <p:cNvPr id="170" name="Shape 170"/>
        <p:cNvGrpSpPr/>
        <p:nvPr/>
      </p:nvGrpSpPr>
      <p:grpSpPr>
        <a:xfrm>
          <a:off x="0" y="0"/>
          <a:ext cx="0" cy="0"/>
          <a:chOff x="0" y="0"/>
          <a:chExt cx="0" cy="0"/>
        </a:xfrm>
      </p:grpSpPr>
      <p:sp>
        <p:nvSpPr>
          <p:cNvPr id="171" name="Google Shape;171;p5"/>
          <p:cNvSpPr txBox="1"/>
          <p:nvPr>
            <p:ph type="title"/>
          </p:nvPr>
        </p:nvSpPr>
        <p:spPr>
          <a:xfrm>
            <a:off x="2111400" y="465250"/>
            <a:ext cx="492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200"/>
              <a:buNone/>
              <a:defRPr sz="2400">
                <a:solidFill>
                  <a:srgbClr val="FFFFFF"/>
                </a:solidFill>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172" name="Google Shape;172;p5"/>
          <p:cNvSpPr txBox="1"/>
          <p:nvPr>
            <p:ph idx="1" type="body"/>
          </p:nvPr>
        </p:nvSpPr>
        <p:spPr>
          <a:xfrm>
            <a:off x="665700" y="1149100"/>
            <a:ext cx="7848300" cy="372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Kulim Park"/>
              <a:buAutoNum type="arabicPeriod"/>
              <a:defRPr sz="1100">
                <a:solidFill>
                  <a:srgbClr val="FFFFFF"/>
                </a:solidFill>
                <a:latin typeface="Poppins Medium"/>
                <a:ea typeface="Poppins Medium"/>
                <a:cs typeface="Poppins Medium"/>
                <a:sym typeface="Poppins Medium"/>
              </a:defRPr>
            </a:lvl1pPr>
            <a:lvl2pPr indent="-304800" lvl="1" marL="914400" rtl="0">
              <a:spcBef>
                <a:spcPts val="1600"/>
              </a:spcBef>
              <a:spcAft>
                <a:spcPts val="0"/>
              </a:spcAft>
              <a:buClr>
                <a:srgbClr val="434343"/>
              </a:buClr>
              <a:buSzPts val="1200"/>
              <a:buFont typeface="Roboto Condensed Light"/>
              <a:buAutoNum type="alphaLcPeriod"/>
              <a:defRPr>
                <a:solidFill>
                  <a:srgbClr val="FFFFFF"/>
                </a:solidFill>
              </a:defRPr>
            </a:lvl2pPr>
            <a:lvl3pPr indent="-304800" lvl="2" marL="1371600" rtl="0">
              <a:spcBef>
                <a:spcPts val="1600"/>
              </a:spcBef>
              <a:spcAft>
                <a:spcPts val="0"/>
              </a:spcAft>
              <a:buClr>
                <a:srgbClr val="434343"/>
              </a:buClr>
              <a:buSzPts val="1200"/>
              <a:buFont typeface="Roboto Condensed Light"/>
              <a:buAutoNum type="romanLcPeriod"/>
              <a:defRPr>
                <a:solidFill>
                  <a:srgbClr val="FFFFFF"/>
                </a:solidFill>
              </a:defRPr>
            </a:lvl3pPr>
            <a:lvl4pPr indent="-304800" lvl="3" marL="1828800" rtl="0">
              <a:spcBef>
                <a:spcPts val="1600"/>
              </a:spcBef>
              <a:spcAft>
                <a:spcPts val="0"/>
              </a:spcAft>
              <a:buClr>
                <a:srgbClr val="434343"/>
              </a:buClr>
              <a:buSzPts val="1200"/>
              <a:buFont typeface="Roboto Condensed Light"/>
              <a:buAutoNum type="arabicPeriod"/>
              <a:defRPr>
                <a:solidFill>
                  <a:srgbClr val="FFFFFF"/>
                </a:solidFill>
              </a:defRPr>
            </a:lvl4pPr>
            <a:lvl5pPr indent="-304800" lvl="4" marL="2286000" rtl="0">
              <a:spcBef>
                <a:spcPts val="1600"/>
              </a:spcBef>
              <a:spcAft>
                <a:spcPts val="0"/>
              </a:spcAft>
              <a:buClr>
                <a:srgbClr val="434343"/>
              </a:buClr>
              <a:buSzPts val="1200"/>
              <a:buFont typeface="Roboto Condensed Light"/>
              <a:buAutoNum type="alphaLcPeriod"/>
              <a:defRPr>
                <a:solidFill>
                  <a:srgbClr val="FFFFFF"/>
                </a:solidFill>
              </a:defRPr>
            </a:lvl5pPr>
            <a:lvl6pPr indent="-304800" lvl="5" marL="2743200" rtl="0">
              <a:spcBef>
                <a:spcPts val="1600"/>
              </a:spcBef>
              <a:spcAft>
                <a:spcPts val="0"/>
              </a:spcAft>
              <a:buClr>
                <a:srgbClr val="434343"/>
              </a:buClr>
              <a:buSzPts val="1200"/>
              <a:buFont typeface="Roboto Condensed Light"/>
              <a:buAutoNum type="romanLcPeriod"/>
              <a:defRPr>
                <a:solidFill>
                  <a:srgbClr val="FFFFFF"/>
                </a:solidFill>
              </a:defRPr>
            </a:lvl6pPr>
            <a:lvl7pPr indent="-304800" lvl="6" marL="3200400" rtl="0">
              <a:spcBef>
                <a:spcPts val="1600"/>
              </a:spcBef>
              <a:spcAft>
                <a:spcPts val="0"/>
              </a:spcAft>
              <a:buClr>
                <a:srgbClr val="434343"/>
              </a:buClr>
              <a:buSzPts val="1200"/>
              <a:buFont typeface="Roboto Condensed Light"/>
              <a:buAutoNum type="arabicPeriod"/>
              <a:defRPr>
                <a:solidFill>
                  <a:srgbClr val="FFFFFF"/>
                </a:solidFill>
              </a:defRPr>
            </a:lvl7pPr>
            <a:lvl8pPr indent="-304800" lvl="7" marL="3657600" rtl="0">
              <a:spcBef>
                <a:spcPts val="1600"/>
              </a:spcBef>
              <a:spcAft>
                <a:spcPts val="0"/>
              </a:spcAft>
              <a:buClr>
                <a:srgbClr val="434343"/>
              </a:buClr>
              <a:buSzPts val="1200"/>
              <a:buFont typeface="Roboto Condensed Light"/>
              <a:buAutoNum type="alphaLcPeriod"/>
              <a:defRPr>
                <a:solidFill>
                  <a:srgbClr val="FFFFFF"/>
                </a:solidFill>
              </a:defRPr>
            </a:lvl8pPr>
            <a:lvl9pPr indent="-304800" lvl="8" marL="4114800" rtl="0">
              <a:spcBef>
                <a:spcPts val="1600"/>
              </a:spcBef>
              <a:spcAft>
                <a:spcPts val="1600"/>
              </a:spcAft>
              <a:buClr>
                <a:srgbClr val="434343"/>
              </a:buClr>
              <a:buSzPts val="1200"/>
              <a:buFont typeface="Roboto Condensed Light"/>
              <a:buAutoNum type="romanLcPeriod"/>
              <a:defRPr/>
            </a:lvl9pPr>
          </a:lstStyle>
          <a:p/>
        </p:txBody>
      </p:sp>
      <p:sp>
        <p:nvSpPr>
          <p:cNvPr id="173" name="Google Shape;17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5"/>
          <p:cNvSpPr/>
          <p:nvPr/>
        </p:nvSpPr>
        <p:spPr>
          <a:xfrm flipH="1" rot="10800000">
            <a:off x="6676926" y="-149579"/>
            <a:ext cx="2650732" cy="1207328"/>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flipH="1">
            <a:off x="-193880" y="3806438"/>
            <a:ext cx="3166331" cy="1442168"/>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6" name="Shape 176"/>
        <p:cNvGrpSpPr/>
        <p:nvPr/>
      </p:nvGrpSpPr>
      <p:grpSpPr>
        <a:xfrm>
          <a:off x="0" y="0"/>
          <a:ext cx="0" cy="0"/>
          <a:chOff x="0" y="0"/>
          <a:chExt cx="0" cy="0"/>
        </a:xfrm>
      </p:grpSpPr>
      <p:sp>
        <p:nvSpPr>
          <p:cNvPr id="177" name="Google Shape;177;p6"/>
          <p:cNvSpPr txBox="1"/>
          <p:nvPr>
            <p:ph idx="1" type="subTitle"/>
          </p:nvPr>
        </p:nvSpPr>
        <p:spPr>
          <a:xfrm>
            <a:off x="953650" y="3366825"/>
            <a:ext cx="3120300" cy="838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178" name="Google Shape;178;p6"/>
          <p:cNvSpPr txBox="1"/>
          <p:nvPr>
            <p:ph type="title"/>
          </p:nvPr>
        </p:nvSpPr>
        <p:spPr>
          <a:xfrm>
            <a:off x="1398825" y="3003425"/>
            <a:ext cx="22326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2A6EF2"/>
              </a:buClr>
              <a:buSzPts val="1600"/>
              <a:buNone/>
              <a:defRPr i="0" sz="1600">
                <a:solidFill>
                  <a:srgbClr val="2A6EF2"/>
                </a:solidFill>
              </a:defRPr>
            </a:lvl1pPr>
            <a:lvl2pPr lvl="1" rtl="0" algn="ctr">
              <a:spcBef>
                <a:spcPts val="0"/>
              </a:spcBef>
              <a:spcAft>
                <a:spcPts val="0"/>
              </a:spcAft>
              <a:buClr>
                <a:srgbClr val="2A6EF2"/>
              </a:buClr>
              <a:buSzPts val="1600"/>
              <a:buNone/>
              <a:defRPr sz="1600">
                <a:solidFill>
                  <a:srgbClr val="2A6EF2"/>
                </a:solidFill>
              </a:defRPr>
            </a:lvl2pPr>
            <a:lvl3pPr lvl="2" rtl="0" algn="ctr">
              <a:spcBef>
                <a:spcPts val="0"/>
              </a:spcBef>
              <a:spcAft>
                <a:spcPts val="0"/>
              </a:spcAft>
              <a:buClr>
                <a:srgbClr val="2A6EF2"/>
              </a:buClr>
              <a:buSzPts val="1600"/>
              <a:buNone/>
              <a:defRPr sz="1600">
                <a:solidFill>
                  <a:srgbClr val="2A6EF2"/>
                </a:solidFill>
              </a:defRPr>
            </a:lvl3pPr>
            <a:lvl4pPr lvl="3" rtl="0" algn="ctr">
              <a:spcBef>
                <a:spcPts val="0"/>
              </a:spcBef>
              <a:spcAft>
                <a:spcPts val="0"/>
              </a:spcAft>
              <a:buClr>
                <a:srgbClr val="2A6EF2"/>
              </a:buClr>
              <a:buSzPts val="1600"/>
              <a:buNone/>
              <a:defRPr sz="1600">
                <a:solidFill>
                  <a:srgbClr val="2A6EF2"/>
                </a:solidFill>
              </a:defRPr>
            </a:lvl4pPr>
            <a:lvl5pPr lvl="4" rtl="0" algn="ctr">
              <a:spcBef>
                <a:spcPts val="0"/>
              </a:spcBef>
              <a:spcAft>
                <a:spcPts val="0"/>
              </a:spcAft>
              <a:buClr>
                <a:srgbClr val="2A6EF2"/>
              </a:buClr>
              <a:buSzPts val="1600"/>
              <a:buNone/>
              <a:defRPr sz="1600">
                <a:solidFill>
                  <a:srgbClr val="2A6EF2"/>
                </a:solidFill>
              </a:defRPr>
            </a:lvl5pPr>
            <a:lvl6pPr lvl="5" rtl="0" algn="ctr">
              <a:spcBef>
                <a:spcPts val="0"/>
              </a:spcBef>
              <a:spcAft>
                <a:spcPts val="0"/>
              </a:spcAft>
              <a:buClr>
                <a:srgbClr val="2A6EF2"/>
              </a:buClr>
              <a:buSzPts val="1600"/>
              <a:buNone/>
              <a:defRPr sz="1600">
                <a:solidFill>
                  <a:srgbClr val="2A6EF2"/>
                </a:solidFill>
              </a:defRPr>
            </a:lvl6pPr>
            <a:lvl7pPr lvl="6" rtl="0" algn="ctr">
              <a:spcBef>
                <a:spcPts val="0"/>
              </a:spcBef>
              <a:spcAft>
                <a:spcPts val="0"/>
              </a:spcAft>
              <a:buClr>
                <a:srgbClr val="2A6EF2"/>
              </a:buClr>
              <a:buSzPts val="1600"/>
              <a:buNone/>
              <a:defRPr sz="1600">
                <a:solidFill>
                  <a:srgbClr val="2A6EF2"/>
                </a:solidFill>
              </a:defRPr>
            </a:lvl7pPr>
            <a:lvl8pPr lvl="7" rtl="0" algn="ctr">
              <a:spcBef>
                <a:spcPts val="0"/>
              </a:spcBef>
              <a:spcAft>
                <a:spcPts val="0"/>
              </a:spcAft>
              <a:buClr>
                <a:srgbClr val="2A6EF2"/>
              </a:buClr>
              <a:buSzPts val="1600"/>
              <a:buNone/>
              <a:defRPr sz="1600">
                <a:solidFill>
                  <a:srgbClr val="2A6EF2"/>
                </a:solidFill>
              </a:defRPr>
            </a:lvl8pPr>
            <a:lvl9pPr lvl="8" rtl="0" algn="ctr">
              <a:spcBef>
                <a:spcPts val="0"/>
              </a:spcBef>
              <a:spcAft>
                <a:spcPts val="0"/>
              </a:spcAft>
              <a:buClr>
                <a:srgbClr val="2A6EF2"/>
              </a:buClr>
              <a:buSzPts val="1600"/>
              <a:buNone/>
              <a:defRPr sz="1600">
                <a:solidFill>
                  <a:srgbClr val="2A6EF2"/>
                </a:solidFill>
              </a:defRPr>
            </a:lvl9pPr>
          </a:lstStyle>
          <a:p/>
        </p:txBody>
      </p:sp>
      <p:sp>
        <p:nvSpPr>
          <p:cNvPr id="179" name="Google Shape;179;p6"/>
          <p:cNvSpPr txBox="1"/>
          <p:nvPr>
            <p:ph idx="2" type="subTitle"/>
          </p:nvPr>
        </p:nvSpPr>
        <p:spPr>
          <a:xfrm>
            <a:off x="5066225" y="3366825"/>
            <a:ext cx="3120300" cy="838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180" name="Google Shape;180;p6"/>
          <p:cNvSpPr txBox="1"/>
          <p:nvPr>
            <p:ph idx="3" type="title"/>
          </p:nvPr>
        </p:nvSpPr>
        <p:spPr>
          <a:xfrm>
            <a:off x="5662675" y="3003425"/>
            <a:ext cx="1949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2A6EF2"/>
              </a:buClr>
              <a:buSzPts val="1600"/>
              <a:buNone/>
              <a:defRPr i="0" sz="1600">
                <a:solidFill>
                  <a:srgbClr val="2A6EF2"/>
                </a:solidFill>
              </a:defRPr>
            </a:lvl1pPr>
            <a:lvl2pPr lvl="1" rtl="0" algn="ctr">
              <a:spcBef>
                <a:spcPts val="0"/>
              </a:spcBef>
              <a:spcAft>
                <a:spcPts val="0"/>
              </a:spcAft>
              <a:buClr>
                <a:srgbClr val="2A6EF2"/>
              </a:buClr>
              <a:buSzPts val="1600"/>
              <a:buNone/>
              <a:defRPr sz="1600">
                <a:solidFill>
                  <a:srgbClr val="2A6EF2"/>
                </a:solidFill>
              </a:defRPr>
            </a:lvl2pPr>
            <a:lvl3pPr lvl="2" rtl="0" algn="ctr">
              <a:spcBef>
                <a:spcPts val="0"/>
              </a:spcBef>
              <a:spcAft>
                <a:spcPts val="0"/>
              </a:spcAft>
              <a:buClr>
                <a:srgbClr val="2A6EF2"/>
              </a:buClr>
              <a:buSzPts val="1600"/>
              <a:buNone/>
              <a:defRPr sz="1600">
                <a:solidFill>
                  <a:srgbClr val="2A6EF2"/>
                </a:solidFill>
              </a:defRPr>
            </a:lvl3pPr>
            <a:lvl4pPr lvl="3" rtl="0" algn="ctr">
              <a:spcBef>
                <a:spcPts val="0"/>
              </a:spcBef>
              <a:spcAft>
                <a:spcPts val="0"/>
              </a:spcAft>
              <a:buClr>
                <a:srgbClr val="2A6EF2"/>
              </a:buClr>
              <a:buSzPts val="1600"/>
              <a:buNone/>
              <a:defRPr sz="1600">
                <a:solidFill>
                  <a:srgbClr val="2A6EF2"/>
                </a:solidFill>
              </a:defRPr>
            </a:lvl4pPr>
            <a:lvl5pPr lvl="4" rtl="0" algn="ctr">
              <a:spcBef>
                <a:spcPts val="0"/>
              </a:spcBef>
              <a:spcAft>
                <a:spcPts val="0"/>
              </a:spcAft>
              <a:buClr>
                <a:srgbClr val="2A6EF2"/>
              </a:buClr>
              <a:buSzPts val="1600"/>
              <a:buNone/>
              <a:defRPr sz="1600">
                <a:solidFill>
                  <a:srgbClr val="2A6EF2"/>
                </a:solidFill>
              </a:defRPr>
            </a:lvl5pPr>
            <a:lvl6pPr lvl="5" rtl="0" algn="ctr">
              <a:spcBef>
                <a:spcPts val="0"/>
              </a:spcBef>
              <a:spcAft>
                <a:spcPts val="0"/>
              </a:spcAft>
              <a:buClr>
                <a:srgbClr val="2A6EF2"/>
              </a:buClr>
              <a:buSzPts val="1600"/>
              <a:buNone/>
              <a:defRPr sz="1600">
                <a:solidFill>
                  <a:srgbClr val="2A6EF2"/>
                </a:solidFill>
              </a:defRPr>
            </a:lvl6pPr>
            <a:lvl7pPr lvl="6" rtl="0" algn="ctr">
              <a:spcBef>
                <a:spcPts val="0"/>
              </a:spcBef>
              <a:spcAft>
                <a:spcPts val="0"/>
              </a:spcAft>
              <a:buClr>
                <a:srgbClr val="2A6EF2"/>
              </a:buClr>
              <a:buSzPts val="1600"/>
              <a:buNone/>
              <a:defRPr sz="1600">
                <a:solidFill>
                  <a:srgbClr val="2A6EF2"/>
                </a:solidFill>
              </a:defRPr>
            </a:lvl7pPr>
            <a:lvl8pPr lvl="7" rtl="0" algn="ctr">
              <a:spcBef>
                <a:spcPts val="0"/>
              </a:spcBef>
              <a:spcAft>
                <a:spcPts val="0"/>
              </a:spcAft>
              <a:buClr>
                <a:srgbClr val="2A6EF2"/>
              </a:buClr>
              <a:buSzPts val="1600"/>
              <a:buNone/>
              <a:defRPr sz="1600">
                <a:solidFill>
                  <a:srgbClr val="2A6EF2"/>
                </a:solidFill>
              </a:defRPr>
            </a:lvl8pPr>
            <a:lvl9pPr lvl="8" rtl="0" algn="ctr">
              <a:spcBef>
                <a:spcPts val="0"/>
              </a:spcBef>
              <a:spcAft>
                <a:spcPts val="0"/>
              </a:spcAft>
              <a:buClr>
                <a:srgbClr val="2A6EF2"/>
              </a:buClr>
              <a:buSzPts val="1600"/>
              <a:buNone/>
              <a:defRPr sz="1600">
                <a:solidFill>
                  <a:srgbClr val="2A6EF2"/>
                </a:solidFill>
              </a:defRPr>
            </a:lvl9pPr>
          </a:lstStyle>
          <a:p/>
        </p:txBody>
      </p:sp>
      <p:sp>
        <p:nvSpPr>
          <p:cNvPr id="181" name="Google Shape;181;p6"/>
          <p:cNvSpPr txBox="1"/>
          <p:nvPr>
            <p:ph idx="4" type="title"/>
          </p:nvPr>
        </p:nvSpPr>
        <p:spPr>
          <a:xfrm>
            <a:off x="2262550" y="461000"/>
            <a:ext cx="461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A6EF2"/>
              </a:buClr>
              <a:buSzPts val="2200"/>
              <a:buNone/>
              <a:defRPr sz="2400">
                <a:solidFill>
                  <a:srgbClr val="2A6EF2"/>
                </a:solidFill>
              </a:defRPr>
            </a:lvl1pPr>
            <a:lvl2pPr lvl="1" rtl="0">
              <a:spcBef>
                <a:spcPts val="0"/>
              </a:spcBef>
              <a:spcAft>
                <a:spcPts val="0"/>
              </a:spcAft>
              <a:buClr>
                <a:srgbClr val="2A6EF2"/>
              </a:buClr>
              <a:buSzPts val="2800"/>
              <a:buNone/>
              <a:defRPr>
                <a:solidFill>
                  <a:srgbClr val="2A6EF2"/>
                </a:solidFill>
              </a:defRPr>
            </a:lvl2pPr>
            <a:lvl3pPr lvl="2" rtl="0">
              <a:spcBef>
                <a:spcPts val="0"/>
              </a:spcBef>
              <a:spcAft>
                <a:spcPts val="0"/>
              </a:spcAft>
              <a:buClr>
                <a:srgbClr val="2A6EF2"/>
              </a:buClr>
              <a:buSzPts val="2800"/>
              <a:buNone/>
              <a:defRPr>
                <a:solidFill>
                  <a:srgbClr val="2A6EF2"/>
                </a:solidFill>
              </a:defRPr>
            </a:lvl3pPr>
            <a:lvl4pPr lvl="3" rtl="0">
              <a:spcBef>
                <a:spcPts val="0"/>
              </a:spcBef>
              <a:spcAft>
                <a:spcPts val="0"/>
              </a:spcAft>
              <a:buClr>
                <a:srgbClr val="2A6EF2"/>
              </a:buClr>
              <a:buSzPts val="2800"/>
              <a:buNone/>
              <a:defRPr>
                <a:solidFill>
                  <a:srgbClr val="2A6EF2"/>
                </a:solidFill>
              </a:defRPr>
            </a:lvl4pPr>
            <a:lvl5pPr lvl="4" rtl="0">
              <a:spcBef>
                <a:spcPts val="0"/>
              </a:spcBef>
              <a:spcAft>
                <a:spcPts val="0"/>
              </a:spcAft>
              <a:buClr>
                <a:srgbClr val="2A6EF2"/>
              </a:buClr>
              <a:buSzPts val="2800"/>
              <a:buNone/>
              <a:defRPr>
                <a:solidFill>
                  <a:srgbClr val="2A6EF2"/>
                </a:solidFill>
              </a:defRPr>
            </a:lvl5pPr>
            <a:lvl6pPr lvl="5" rtl="0">
              <a:spcBef>
                <a:spcPts val="0"/>
              </a:spcBef>
              <a:spcAft>
                <a:spcPts val="0"/>
              </a:spcAft>
              <a:buClr>
                <a:srgbClr val="2A6EF2"/>
              </a:buClr>
              <a:buSzPts val="2800"/>
              <a:buNone/>
              <a:defRPr>
                <a:solidFill>
                  <a:srgbClr val="2A6EF2"/>
                </a:solidFill>
              </a:defRPr>
            </a:lvl6pPr>
            <a:lvl7pPr lvl="6" rtl="0">
              <a:spcBef>
                <a:spcPts val="0"/>
              </a:spcBef>
              <a:spcAft>
                <a:spcPts val="0"/>
              </a:spcAft>
              <a:buClr>
                <a:srgbClr val="2A6EF2"/>
              </a:buClr>
              <a:buSzPts val="2800"/>
              <a:buNone/>
              <a:defRPr>
                <a:solidFill>
                  <a:srgbClr val="2A6EF2"/>
                </a:solidFill>
              </a:defRPr>
            </a:lvl7pPr>
            <a:lvl8pPr lvl="7" rtl="0">
              <a:spcBef>
                <a:spcPts val="0"/>
              </a:spcBef>
              <a:spcAft>
                <a:spcPts val="0"/>
              </a:spcAft>
              <a:buClr>
                <a:srgbClr val="2A6EF2"/>
              </a:buClr>
              <a:buSzPts val="2800"/>
              <a:buNone/>
              <a:defRPr>
                <a:solidFill>
                  <a:srgbClr val="2A6EF2"/>
                </a:solidFill>
              </a:defRPr>
            </a:lvl8pPr>
            <a:lvl9pPr lvl="8" rtl="0">
              <a:spcBef>
                <a:spcPts val="0"/>
              </a:spcBef>
              <a:spcAft>
                <a:spcPts val="0"/>
              </a:spcAft>
              <a:buClr>
                <a:srgbClr val="2A6EF2"/>
              </a:buClr>
              <a:buSzPts val="2800"/>
              <a:buNone/>
              <a:defRPr>
                <a:solidFill>
                  <a:srgbClr val="2A6EF2"/>
                </a:solidFill>
              </a:defRPr>
            </a:lvl9pPr>
          </a:lstStyle>
          <a:p/>
        </p:txBody>
      </p:sp>
      <p:sp>
        <p:nvSpPr>
          <p:cNvPr id="182" name="Google Shape;182;p6"/>
          <p:cNvSpPr/>
          <p:nvPr/>
        </p:nvSpPr>
        <p:spPr>
          <a:xfrm>
            <a:off x="6180800" y="3759150"/>
            <a:ext cx="3166331" cy="1442168"/>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flipH="1">
            <a:off x="-44365" y="3759150"/>
            <a:ext cx="3166331" cy="1442168"/>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4" name="Shape 184"/>
        <p:cNvGrpSpPr/>
        <p:nvPr/>
      </p:nvGrpSpPr>
      <p:grpSpPr>
        <a:xfrm>
          <a:off x="0" y="0"/>
          <a:ext cx="0" cy="0"/>
          <a:chOff x="0" y="0"/>
          <a:chExt cx="0" cy="0"/>
        </a:xfrm>
      </p:grpSpPr>
      <p:sp>
        <p:nvSpPr>
          <p:cNvPr id="185" name="Google Shape;18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7"/>
          <p:cNvSpPr txBox="1"/>
          <p:nvPr>
            <p:ph type="title"/>
          </p:nvPr>
        </p:nvSpPr>
        <p:spPr>
          <a:xfrm>
            <a:off x="959200" y="257925"/>
            <a:ext cx="7554900" cy="998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2A6EF2"/>
              </a:buClr>
              <a:buSzPts val="2200"/>
              <a:buNone/>
              <a:defRPr sz="2400">
                <a:solidFill>
                  <a:srgbClr val="2A6EF2"/>
                </a:solidFill>
              </a:defRPr>
            </a:lvl1pPr>
            <a:lvl2pPr lvl="1" rtl="0" algn="ctr">
              <a:spcBef>
                <a:spcPts val="0"/>
              </a:spcBef>
              <a:spcAft>
                <a:spcPts val="0"/>
              </a:spcAft>
              <a:buClr>
                <a:srgbClr val="2A6EF2"/>
              </a:buClr>
              <a:buSzPts val="3600"/>
              <a:buNone/>
              <a:defRPr sz="3600">
                <a:solidFill>
                  <a:srgbClr val="2A6EF2"/>
                </a:solidFill>
              </a:defRPr>
            </a:lvl2pPr>
            <a:lvl3pPr lvl="2" rtl="0" algn="ctr">
              <a:spcBef>
                <a:spcPts val="0"/>
              </a:spcBef>
              <a:spcAft>
                <a:spcPts val="0"/>
              </a:spcAft>
              <a:buClr>
                <a:srgbClr val="2A6EF2"/>
              </a:buClr>
              <a:buSzPts val="3600"/>
              <a:buNone/>
              <a:defRPr sz="3600">
                <a:solidFill>
                  <a:srgbClr val="2A6EF2"/>
                </a:solidFill>
              </a:defRPr>
            </a:lvl3pPr>
            <a:lvl4pPr lvl="3" rtl="0" algn="ctr">
              <a:spcBef>
                <a:spcPts val="0"/>
              </a:spcBef>
              <a:spcAft>
                <a:spcPts val="0"/>
              </a:spcAft>
              <a:buClr>
                <a:srgbClr val="2A6EF2"/>
              </a:buClr>
              <a:buSzPts val="3600"/>
              <a:buNone/>
              <a:defRPr sz="3600">
                <a:solidFill>
                  <a:srgbClr val="2A6EF2"/>
                </a:solidFill>
              </a:defRPr>
            </a:lvl4pPr>
            <a:lvl5pPr lvl="4" rtl="0" algn="ctr">
              <a:spcBef>
                <a:spcPts val="0"/>
              </a:spcBef>
              <a:spcAft>
                <a:spcPts val="0"/>
              </a:spcAft>
              <a:buClr>
                <a:srgbClr val="2A6EF2"/>
              </a:buClr>
              <a:buSzPts val="3600"/>
              <a:buNone/>
              <a:defRPr sz="3600">
                <a:solidFill>
                  <a:srgbClr val="2A6EF2"/>
                </a:solidFill>
              </a:defRPr>
            </a:lvl5pPr>
            <a:lvl6pPr lvl="5" rtl="0" algn="ctr">
              <a:spcBef>
                <a:spcPts val="0"/>
              </a:spcBef>
              <a:spcAft>
                <a:spcPts val="0"/>
              </a:spcAft>
              <a:buClr>
                <a:srgbClr val="2A6EF2"/>
              </a:buClr>
              <a:buSzPts val="3600"/>
              <a:buNone/>
              <a:defRPr sz="3600">
                <a:solidFill>
                  <a:srgbClr val="2A6EF2"/>
                </a:solidFill>
              </a:defRPr>
            </a:lvl6pPr>
            <a:lvl7pPr lvl="6" rtl="0" algn="ctr">
              <a:spcBef>
                <a:spcPts val="0"/>
              </a:spcBef>
              <a:spcAft>
                <a:spcPts val="0"/>
              </a:spcAft>
              <a:buClr>
                <a:srgbClr val="2A6EF2"/>
              </a:buClr>
              <a:buSzPts val="3600"/>
              <a:buNone/>
              <a:defRPr sz="3600">
                <a:solidFill>
                  <a:srgbClr val="2A6EF2"/>
                </a:solidFill>
              </a:defRPr>
            </a:lvl7pPr>
            <a:lvl8pPr lvl="7" rtl="0" algn="ctr">
              <a:spcBef>
                <a:spcPts val="0"/>
              </a:spcBef>
              <a:spcAft>
                <a:spcPts val="0"/>
              </a:spcAft>
              <a:buClr>
                <a:srgbClr val="2A6EF2"/>
              </a:buClr>
              <a:buSzPts val="3600"/>
              <a:buNone/>
              <a:defRPr sz="3600">
                <a:solidFill>
                  <a:srgbClr val="2A6EF2"/>
                </a:solidFill>
              </a:defRPr>
            </a:lvl8pPr>
            <a:lvl9pPr lvl="8" rtl="0" algn="ctr">
              <a:spcBef>
                <a:spcPts val="0"/>
              </a:spcBef>
              <a:spcAft>
                <a:spcPts val="0"/>
              </a:spcAft>
              <a:buClr>
                <a:srgbClr val="2A6EF2"/>
              </a:buClr>
              <a:buSzPts val="3600"/>
              <a:buNone/>
              <a:defRPr sz="3600">
                <a:solidFill>
                  <a:srgbClr val="2A6EF2"/>
                </a:solidFill>
              </a:defRPr>
            </a:lvl9pPr>
          </a:lstStyle>
          <a:p/>
        </p:txBody>
      </p:sp>
      <p:sp>
        <p:nvSpPr>
          <p:cNvPr id="187" name="Google Shape;187;p7"/>
          <p:cNvSpPr/>
          <p:nvPr/>
        </p:nvSpPr>
        <p:spPr>
          <a:xfrm rot="10800000">
            <a:off x="-127130" y="-57893"/>
            <a:ext cx="3166331" cy="1442168"/>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
          <p:cNvSpPr/>
          <p:nvPr/>
        </p:nvSpPr>
        <p:spPr>
          <a:xfrm>
            <a:off x="6180800" y="3759150"/>
            <a:ext cx="3166331" cy="1442168"/>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9" name="Shape 189"/>
        <p:cNvGrpSpPr/>
        <p:nvPr/>
      </p:nvGrpSpPr>
      <p:grpSpPr>
        <a:xfrm>
          <a:off x="0" y="0"/>
          <a:ext cx="0" cy="0"/>
          <a:chOff x="0" y="0"/>
          <a:chExt cx="0" cy="0"/>
        </a:xfrm>
      </p:grpSpPr>
      <p:grpSp>
        <p:nvGrpSpPr>
          <p:cNvPr id="190" name="Google Shape;190;p8"/>
          <p:cNvGrpSpPr/>
          <p:nvPr/>
        </p:nvGrpSpPr>
        <p:grpSpPr>
          <a:xfrm>
            <a:off x="-326225" y="144049"/>
            <a:ext cx="9783301" cy="5237951"/>
            <a:chOff x="-326225" y="144049"/>
            <a:chExt cx="9783301" cy="5237951"/>
          </a:xfrm>
        </p:grpSpPr>
        <p:sp>
          <p:nvSpPr>
            <p:cNvPr id="191" name="Google Shape;191;p8"/>
            <p:cNvSpPr/>
            <p:nvPr/>
          </p:nvSpPr>
          <p:spPr>
            <a:xfrm>
              <a:off x="-313076" y="144049"/>
              <a:ext cx="9770152" cy="2949353"/>
            </a:xfrm>
            <a:custGeom>
              <a:rect b="b" l="l" r="r" t="t"/>
              <a:pathLst>
                <a:path extrusionOk="0" h="86188" w="285510">
                  <a:moveTo>
                    <a:pt x="4613" y="1"/>
                  </a:moveTo>
                  <a:cubicBezTo>
                    <a:pt x="1784" y="1"/>
                    <a:pt x="0" y="259"/>
                    <a:pt x="0" y="259"/>
                  </a:cubicBezTo>
                  <a:lnTo>
                    <a:pt x="0" y="86187"/>
                  </a:lnTo>
                  <a:lnTo>
                    <a:pt x="285509" y="86187"/>
                  </a:lnTo>
                  <a:lnTo>
                    <a:pt x="285509" y="259"/>
                  </a:lnTo>
                  <a:cubicBezTo>
                    <a:pt x="285509" y="259"/>
                    <a:pt x="283728" y="1"/>
                    <a:pt x="280901" y="1"/>
                  </a:cubicBezTo>
                  <a:cubicBezTo>
                    <a:pt x="272081" y="1"/>
                    <a:pt x="253087" y="2513"/>
                    <a:pt x="246331" y="23217"/>
                  </a:cubicBezTo>
                  <a:cubicBezTo>
                    <a:pt x="240323" y="41629"/>
                    <a:pt x="224847" y="44635"/>
                    <a:pt x="215382" y="44635"/>
                  </a:cubicBezTo>
                  <a:cubicBezTo>
                    <a:pt x="210794" y="44635"/>
                    <a:pt x="207618" y="43929"/>
                    <a:pt x="207618" y="43929"/>
                  </a:cubicBezTo>
                  <a:cubicBezTo>
                    <a:pt x="207618" y="43929"/>
                    <a:pt x="199282" y="41379"/>
                    <a:pt x="188166" y="41379"/>
                  </a:cubicBezTo>
                  <a:cubicBezTo>
                    <a:pt x="173649" y="41379"/>
                    <a:pt x="154392" y="45727"/>
                    <a:pt x="142771" y="65780"/>
                  </a:cubicBezTo>
                  <a:cubicBezTo>
                    <a:pt x="131153" y="45725"/>
                    <a:pt x="111900" y="41374"/>
                    <a:pt x="97380" y="41374"/>
                  </a:cubicBezTo>
                  <a:cubicBezTo>
                    <a:pt x="86254" y="41374"/>
                    <a:pt x="77907" y="43929"/>
                    <a:pt x="77907" y="43929"/>
                  </a:cubicBezTo>
                  <a:cubicBezTo>
                    <a:pt x="77907" y="43929"/>
                    <a:pt x="74733" y="44635"/>
                    <a:pt x="70147" y="44635"/>
                  </a:cubicBezTo>
                  <a:cubicBezTo>
                    <a:pt x="60687" y="44635"/>
                    <a:pt x="45218" y="41629"/>
                    <a:pt x="39210" y="23217"/>
                  </a:cubicBezTo>
                  <a:cubicBezTo>
                    <a:pt x="32455" y="2513"/>
                    <a:pt x="13442" y="1"/>
                    <a:pt x="4613" y="1"/>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326225" y="2899200"/>
              <a:ext cx="9779700" cy="2482800"/>
            </a:xfrm>
            <a:prstGeom prst="rect">
              <a:avLst/>
            </a:pr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8"/>
          <p:cNvSpPr txBox="1"/>
          <p:nvPr>
            <p:ph type="title"/>
          </p:nvPr>
        </p:nvSpPr>
        <p:spPr>
          <a:xfrm>
            <a:off x="1399650" y="510800"/>
            <a:ext cx="6344700" cy="505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2A6EF2"/>
              </a:buClr>
              <a:buSzPts val="2400"/>
              <a:buNone/>
              <a:defRPr sz="2400">
                <a:solidFill>
                  <a:srgbClr val="2A6EF2"/>
                </a:solidFill>
              </a:defRPr>
            </a:lvl1pPr>
            <a:lvl2pPr lvl="1">
              <a:spcBef>
                <a:spcPts val="0"/>
              </a:spcBef>
              <a:spcAft>
                <a:spcPts val="0"/>
              </a:spcAft>
              <a:buClr>
                <a:srgbClr val="2A6EF2"/>
              </a:buClr>
              <a:buSzPts val="2400"/>
              <a:buNone/>
              <a:defRPr sz="2400">
                <a:solidFill>
                  <a:srgbClr val="2A6EF2"/>
                </a:solidFill>
              </a:defRPr>
            </a:lvl2pPr>
            <a:lvl3pPr lvl="2">
              <a:spcBef>
                <a:spcPts val="0"/>
              </a:spcBef>
              <a:spcAft>
                <a:spcPts val="0"/>
              </a:spcAft>
              <a:buClr>
                <a:srgbClr val="2A6EF2"/>
              </a:buClr>
              <a:buSzPts val="2400"/>
              <a:buNone/>
              <a:defRPr sz="2400">
                <a:solidFill>
                  <a:srgbClr val="2A6EF2"/>
                </a:solidFill>
              </a:defRPr>
            </a:lvl3pPr>
            <a:lvl4pPr lvl="3">
              <a:spcBef>
                <a:spcPts val="0"/>
              </a:spcBef>
              <a:spcAft>
                <a:spcPts val="0"/>
              </a:spcAft>
              <a:buClr>
                <a:srgbClr val="2A6EF2"/>
              </a:buClr>
              <a:buSzPts val="2400"/>
              <a:buNone/>
              <a:defRPr sz="2400">
                <a:solidFill>
                  <a:srgbClr val="2A6EF2"/>
                </a:solidFill>
              </a:defRPr>
            </a:lvl4pPr>
            <a:lvl5pPr lvl="4">
              <a:spcBef>
                <a:spcPts val="0"/>
              </a:spcBef>
              <a:spcAft>
                <a:spcPts val="0"/>
              </a:spcAft>
              <a:buClr>
                <a:srgbClr val="2A6EF2"/>
              </a:buClr>
              <a:buSzPts val="2400"/>
              <a:buNone/>
              <a:defRPr sz="2400">
                <a:solidFill>
                  <a:srgbClr val="2A6EF2"/>
                </a:solidFill>
              </a:defRPr>
            </a:lvl5pPr>
            <a:lvl6pPr lvl="5">
              <a:spcBef>
                <a:spcPts val="0"/>
              </a:spcBef>
              <a:spcAft>
                <a:spcPts val="0"/>
              </a:spcAft>
              <a:buClr>
                <a:srgbClr val="2A6EF2"/>
              </a:buClr>
              <a:buSzPts val="2400"/>
              <a:buNone/>
              <a:defRPr sz="2400">
                <a:solidFill>
                  <a:srgbClr val="2A6EF2"/>
                </a:solidFill>
              </a:defRPr>
            </a:lvl6pPr>
            <a:lvl7pPr lvl="6">
              <a:spcBef>
                <a:spcPts val="0"/>
              </a:spcBef>
              <a:spcAft>
                <a:spcPts val="0"/>
              </a:spcAft>
              <a:buClr>
                <a:srgbClr val="2A6EF2"/>
              </a:buClr>
              <a:buSzPts val="2400"/>
              <a:buNone/>
              <a:defRPr sz="2400">
                <a:solidFill>
                  <a:srgbClr val="2A6EF2"/>
                </a:solidFill>
              </a:defRPr>
            </a:lvl7pPr>
            <a:lvl8pPr lvl="7">
              <a:spcBef>
                <a:spcPts val="0"/>
              </a:spcBef>
              <a:spcAft>
                <a:spcPts val="0"/>
              </a:spcAft>
              <a:buClr>
                <a:srgbClr val="2A6EF2"/>
              </a:buClr>
              <a:buSzPts val="2400"/>
              <a:buNone/>
              <a:defRPr sz="2400">
                <a:solidFill>
                  <a:srgbClr val="2A6EF2"/>
                </a:solidFill>
              </a:defRPr>
            </a:lvl8pPr>
            <a:lvl9pPr lvl="8">
              <a:spcBef>
                <a:spcPts val="0"/>
              </a:spcBef>
              <a:spcAft>
                <a:spcPts val="0"/>
              </a:spcAft>
              <a:buClr>
                <a:srgbClr val="2A6EF2"/>
              </a:buClr>
              <a:buSzPts val="2400"/>
              <a:buNone/>
              <a:defRPr sz="2400">
                <a:solidFill>
                  <a:srgbClr val="2A6EF2"/>
                </a:solidFill>
              </a:defRPr>
            </a:lvl9pPr>
          </a:lstStyle>
          <a:p/>
        </p:txBody>
      </p:sp>
      <p:sp>
        <p:nvSpPr>
          <p:cNvPr id="194" name="Google Shape;194;p8"/>
          <p:cNvSpPr txBox="1"/>
          <p:nvPr>
            <p:ph idx="1" type="body"/>
          </p:nvPr>
        </p:nvSpPr>
        <p:spPr>
          <a:xfrm>
            <a:off x="834900" y="2938525"/>
            <a:ext cx="7474200" cy="1651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400">
                <a:solidFill>
                  <a:srgbClr val="FFFFFF"/>
                </a:solidFill>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95" name="Google Shape;19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196" name="Shape 196"/>
        <p:cNvGrpSpPr/>
        <p:nvPr/>
      </p:nvGrpSpPr>
      <p:grpSpPr>
        <a:xfrm>
          <a:off x="0" y="0"/>
          <a:ext cx="0" cy="0"/>
          <a:chOff x="0" y="0"/>
          <a:chExt cx="0" cy="0"/>
        </a:xfrm>
      </p:grpSpPr>
      <p:grpSp>
        <p:nvGrpSpPr>
          <p:cNvPr id="197" name="Google Shape;197;p9"/>
          <p:cNvGrpSpPr/>
          <p:nvPr/>
        </p:nvGrpSpPr>
        <p:grpSpPr>
          <a:xfrm>
            <a:off x="-307100" y="-849026"/>
            <a:ext cx="9783301" cy="6122951"/>
            <a:chOff x="-326225" y="144049"/>
            <a:chExt cx="9783301" cy="6122951"/>
          </a:xfrm>
        </p:grpSpPr>
        <p:sp>
          <p:nvSpPr>
            <p:cNvPr id="198" name="Google Shape;198;p9"/>
            <p:cNvSpPr/>
            <p:nvPr/>
          </p:nvSpPr>
          <p:spPr>
            <a:xfrm>
              <a:off x="-313076" y="144049"/>
              <a:ext cx="9770152" cy="2949353"/>
            </a:xfrm>
            <a:custGeom>
              <a:rect b="b" l="l" r="r" t="t"/>
              <a:pathLst>
                <a:path extrusionOk="0" h="86188" w="285510">
                  <a:moveTo>
                    <a:pt x="4613" y="1"/>
                  </a:moveTo>
                  <a:cubicBezTo>
                    <a:pt x="1784" y="1"/>
                    <a:pt x="0" y="259"/>
                    <a:pt x="0" y="259"/>
                  </a:cubicBezTo>
                  <a:lnTo>
                    <a:pt x="0" y="86187"/>
                  </a:lnTo>
                  <a:lnTo>
                    <a:pt x="285509" y="86187"/>
                  </a:lnTo>
                  <a:lnTo>
                    <a:pt x="285509" y="259"/>
                  </a:lnTo>
                  <a:cubicBezTo>
                    <a:pt x="285509" y="259"/>
                    <a:pt x="283728" y="1"/>
                    <a:pt x="280901" y="1"/>
                  </a:cubicBezTo>
                  <a:cubicBezTo>
                    <a:pt x="272081" y="1"/>
                    <a:pt x="253087" y="2513"/>
                    <a:pt x="246331" y="23217"/>
                  </a:cubicBezTo>
                  <a:cubicBezTo>
                    <a:pt x="240323" y="41629"/>
                    <a:pt x="224847" y="44635"/>
                    <a:pt x="215382" y="44635"/>
                  </a:cubicBezTo>
                  <a:cubicBezTo>
                    <a:pt x="210794" y="44635"/>
                    <a:pt x="207618" y="43929"/>
                    <a:pt x="207618" y="43929"/>
                  </a:cubicBezTo>
                  <a:cubicBezTo>
                    <a:pt x="207618" y="43929"/>
                    <a:pt x="199282" y="41379"/>
                    <a:pt x="188166" y="41379"/>
                  </a:cubicBezTo>
                  <a:cubicBezTo>
                    <a:pt x="173649" y="41379"/>
                    <a:pt x="154392" y="45727"/>
                    <a:pt x="142771" y="65780"/>
                  </a:cubicBezTo>
                  <a:cubicBezTo>
                    <a:pt x="131153" y="45725"/>
                    <a:pt x="111900" y="41374"/>
                    <a:pt x="97380" y="41374"/>
                  </a:cubicBezTo>
                  <a:cubicBezTo>
                    <a:pt x="86254" y="41374"/>
                    <a:pt x="77907" y="43929"/>
                    <a:pt x="77907" y="43929"/>
                  </a:cubicBezTo>
                  <a:cubicBezTo>
                    <a:pt x="77907" y="43929"/>
                    <a:pt x="74733" y="44635"/>
                    <a:pt x="70147" y="44635"/>
                  </a:cubicBezTo>
                  <a:cubicBezTo>
                    <a:pt x="60687" y="44635"/>
                    <a:pt x="45218" y="41629"/>
                    <a:pt x="39210" y="23217"/>
                  </a:cubicBezTo>
                  <a:cubicBezTo>
                    <a:pt x="32455" y="2513"/>
                    <a:pt x="13442" y="1"/>
                    <a:pt x="46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a:off x="-326225" y="2899200"/>
              <a:ext cx="9779700" cy="336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9"/>
          <p:cNvSpPr txBox="1"/>
          <p:nvPr>
            <p:ph type="title"/>
          </p:nvPr>
        </p:nvSpPr>
        <p:spPr>
          <a:xfrm>
            <a:off x="1562050" y="1592975"/>
            <a:ext cx="6045000" cy="15630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rgbClr val="2A6EF2"/>
              </a:buClr>
              <a:buSzPts val="5000"/>
              <a:buFont typeface="Poppins SemiBold"/>
              <a:buNone/>
              <a:defRPr sz="5000">
                <a:solidFill>
                  <a:srgbClr val="2A6EF2"/>
                </a:solidFill>
              </a:defRPr>
            </a:lvl1pPr>
            <a:lvl2pPr lvl="1">
              <a:spcBef>
                <a:spcPts val="0"/>
              </a:spcBef>
              <a:spcAft>
                <a:spcPts val="0"/>
              </a:spcAft>
              <a:buClr>
                <a:srgbClr val="2A6EF2"/>
              </a:buClr>
              <a:buSzPts val="4800"/>
              <a:buNone/>
              <a:defRPr sz="4800">
                <a:solidFill>
                  <a:srgbClr val="2A6EF2"/>
                </a:solidFill>
              </a:defRPr>
            </a:lvl2pPr>
            <a:lvl3pPr lvl="2">
              <a:spcBef>
                <a:spcPts val="0"/>
              </a:spcBef>
              <a:spcAft>
                <a:spcPts val="0"/>
              </a:spcAft>
              <a:buClr>
                <a:srgbClr val="2A6EF2"/>
              </a:buClr>
              <a:buSzPts val="4800"/>
              <a:buNone/>
              <a:defRPr sz="4800">
                <a:solidFill>
                  <a:srgbClr val="2A6EF2"/>
                </a:solidFill>
              </a:defRPr>
            </a:lvl3pPr>
            <a:lvl4pPr lvl="3">
              <a:spcBef>
                <a:spcPts val="0"/>
              </a:spcBef>
              <a:spcAft>
                <a:spcPts val="0"/>
              </a:spcAft>
              <a:buClr>
                <a:srgbClr val="2A6EF2"/>
              </a:buClr>
              <a:buSzPts val="4800"/>
              <a:buNone/>
              <a:defRPr sz="4800">
                <a:solidFill>
                  <a:srgbClr val="2A6EF2"/>
                </a:solidFill>
              </a:defRPr>
            </a:lvl4pPr>
            <a:lvl5pPr lvl="4">
              <a:spcBef>
                <a:spcPts val="0"/>
              </a:spcBef>
              <a:spcAft>
                <a:spcPts val="0"/>
              </a:spcAft>
              <a:buClr>
                <a:srgbClr val="2A6EF2"/>
              </a:buClr>
              <a:buSzPts val="4800"/>
              <a:buNone/>
              <a:defRPr sz="4800">
                <a:solidFill>
                  <a:srgbClr val="2A6EF2"/>
                </a:solidFill>
              </a:defRPr>
            </a:lvl5pPr>
            <a:lvl6pPr lvl="5">
              <a:spcBef>
                <a:spcPts val="0"/>
              </a:spcBef>
              <a:spcAft>
                <a:spcPts val="0"/>
              </a:spcAft>
              <a:buClr>
                <a:srgbClr val="2A6EF2"/>
              </a:buClr>
              <a:buSzPts val="4800"/>
              <a:buNone/>
              <a:defRPr sz="4800">
                <a:solidFill>
                  <a:srgbClr val="2A6EF2"/>
                </a:solidFill>
              </a:defRPr>
            </a:lvl6pPr>
            <a:lvl7pPr lvl="6">
              <a:spcBef>
                <a:spcPts val="0"/>
              </a:spcBef>
              <a:spcAft>
                <a:spcPts val="0"/>
              </a:spcAft>
              <a:buClr>
                <a:srgbClr val="2A6EF2"/>
              </a:buClr>
              <a:buSzPts val="4800"/>
              <a:buNone/>
              <a:defRPr sz="4800">
                <a:solidFill>
                  <a:srgbClr val="2A6EF2"/>
                </a:solidFill>
              </a:defRPr>
            </a:lvl7pPr>
            <a:lvl8pPr lvl="7">
              <a:spcBef>
                <a:spcPts val="0"/>
              </a:spcBef>
              <a:spcAft>
                <a:spcPts val="0"/>
              </a:spcAft>
              <a:buClr>
                <a:srgbClr val="2A6EF2"/>
              </a:buClr>
              <a:buSzPts val="4800"/>
              <a:buNone/>
              <a:defRPr sz="4800">
                <a:solidFill>
                  <a:srgbClr val="2A6EF2"/>
                </a:solidFill>
              </a:defRPr>
            </a:lvl8pPr>
            <a:lvl9pPr lvl="8">
              <a:spcBef>
                <a:spcPts val="0"/>
              </a:spcBef>
              <a:spcAft>
                <a:spcPts val="0"/>
              </a:spcAft>
              <a:buClr>
                <a:srgbClr val="2A6EF2"/>
              </a:buClr>
              <a:buSzPts val="4800"/>
              <a:buNone/>
              <a:defRPr sz="4800">
                <a:solidFill>
                  <a:srgbClr val="2A6EF2"/>
                </a:solidFill>
              </a:defRPr>
            </a:lvl9pPr>
          </a:lstStyle>
          <a:p/>
        </p:txBody>
      </p:sp>
      <p:sp>
        <p:nvSpPr>
          <p:cNvPr id="201" name="Google Shape;20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2" name="Google Shape;202;p9"/>
          <p:cNvSpPr txBox="1"/>
          <p:nvPr>
            <p:ph idx="1" type="subTitle"/>
          </p:nvPr>
        </p:nvSpPr>
        <p:spPr>
          <a:xfrm>
            <a:off x="851750" y="3185375"/>
            <a:ext cx="7396200" cy="8742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03" name="Google Shape;203;p9"/>
          <p:cNvSpPr/>
          <p:nvPr/>
        </p:nvSpPr>
        <p:spPr>
          <a:xfrm flipH="1">
            <a:off x="-60553" y="3759150"/>
            <a:ext cx="3166331" cy="1442168"/>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
          <p:cNvSpPr/>
          <p:nvPr/>
        </p:nvSpPr>
        <p:spPr>
          <a:xfrm>
            <a:off x="6038222" y="3759150"/>
            <a:ext cx="3166330" cy="1442168"/>
          </a:xfrm>
          <a:custGeom>
            <a:rect b="b" l="l" r="r" t="t"/>
            <a:pathLst>
              <a:path extrusionOk="0" h="129925" w="285255">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2"/>
        </a:solidFill>
      </p:bgPr>
    </p:bg>
    <p:spTree>
      <p:nvGrpSpPr>
        <p:cNvPr id="205" name="Shape 205"/>
        <p:cNvGrpSpPr/>
        <p:nvPr/>
      </p:nvGrpSpPr>
      <p:grpSpPr>
        <a:xfrm>
          <a:off x="0" y="0"/>
          <a:ext cx="0" cy="0"/>
          <a:chOff x="0" y="0"/>
          <a:chExt cx="0" cy="0"/>
        </a:xfrm>
      </p:grpSpPr>
      <p:grpSp>
        <p:nvGrpSpPr>
          <p:cNvPr id="206" name="Google Shape;206;p10"/>
          <p:cNvGrpSpPr/>
          <p:nvPr/>
        </p:nvGrpSpPr>
        <p:grpSpPr>
          <a:xfrm flipH="1">
            <a:off x="-1601325" y="-1114078"/>
            <a:ext cx="6943435" cy="7011795"/>
            <a:chOff x="4829603" y="195829"/>
            <a:chExt cx="4569853" cy="4614844"/>
          </a:xfrm>
        </p:grpSpPr>
        <p:sp>
          <p:nvSpPr>
            <p:cNvPr id="207" name="Google Shape;207;p10"/>
            <p:cNvSpPr/>
            <p:nvPr/>
          </p:nvSpPr>
          <p:spPr>
            <a:xfrm>
              <a:off x="4830281" y="195829"/>
              <a:ext cx="4568496" cy="4614844"/>
            </a:xfrm>
            <a:custGeom>
              <a:rect b="b" l="l" r="r" t="t"/>
              <a:pathLst>
                <a:path extrusionOk="0" h="207502" w="205418">
                  <a:moveTo>
                    <a:pt x="71753" y="0"/>
                  </a:moveTo>
                  <a:cubicBezTo>
                    <a:pt x="58891" y="0"/>
                    <a:pt x="45222" y="8920"/>
                    <a:pt x="41145" y="24928"/>
                  </a:cubicBezTo>
                  <a:cubicBezTo>
                    <a:pt x="36161" y="44194"/>
                    <a:pt x="41692" y="50940"/>
                    <a:pt x="30023" y="54647"/>
                  </a:cubicBezTo>
                  <a:cubicBezTo>
                    <a:pt x="18415" y="58294"/>
                    <a:pt x="0" y="69658"/>
                    <a:pt x="5045" y="87708"/>
                  </a:cubicBezTo>
                  <a:cubicBezTo>
                    <a:pt x="8995" y="101990"/>
                    <a:pt x="27045" y="93360"/>
                    <a:pt x="30205" y="107278"/>
                  </a:cubicBezTo>
                  <a:cubicBezTo>
                    <a:pt x="33305" y="121134"/>
                    <a:pt x="16531" y="124051"/>
                    <a:pt x="27227" y="136146"/>
                  </a:cubicBezTo>
                  <a:lnTo>
                    <a:pt x="28078" y="137179"/>
                  </a:lnTo>
                  <a:cubicBezTo>
                    <a:pt x="35189" y="145140"/>
                    <a:pt x="39929" y="154986"/>
                    <a:pt x="41692" y="165560"/>
                  </a:cubicBezTo>
                  <a:cubicBezTo>
                    <a:pt x="43029" y="172914"/>
                    <a:pt x="46006" y="181119"/>
                    <a:pt x="55062" y="189505"/>
                  </a:cubicBezTo>
                  <a:cubicBezTo>
                    <a:pt x="60602" y="194617"/>
                    <a:pt x="71971" y="199060"/>
                    <a:pt x="83204" y="199060"/>
                  </a:cubicBezTo>
                  <a:cubicBezTo>
                    <a:pt x="87865" y="199060"/>
                    <a:pt x="92504" y="198295"/>
                    <a:pt x="96692" y="196495"/>
                  </a:cubicBezTo>
                  <a:cubicBezTo>
                    <a:pt x="98971" y="195528"/>
                    <a:pt x="100893" y="195117"/>
                    <a:pt x="102609" y="195117"/>
                  </a:cubicBezTo>
                  <a:cubicBezTo>
                    <a:pt x="109957" y="195117"/>
                    <a:pt x="113554" y="202645"/>
                    <a:pt x="125378" y="206340"/>
                  </a:cubicBezTo>
                  <a:cubicBezTo>
                    <a:pt x="127862" y="207120"/>
                    <a:pt x="130475" y="207501"/>
                    <a:pt x="133124" y="207501"/>
                  </a:cubicBezTo>
                  <a:cubicBezTo>
                    <a:pt x="145962" y="207501"/>
                    <a:pt x="159656" y="198547"/>
                    <a:pt x="163787" y="182577"/>
                  </a:cubicBezTo>
                  <a:cubicBezTo>
                    <a:pt x="168770" y="163312"/>
                    <a:pt x="163240" y="156505"/>
                    <a:pt x="174848" y="152859"/>
                  </a:cubicBezTo>
                  <a:cubicBezTo>
                    <a:pt x="186456" y="149212"/>
                    <a:pt x="205417" y="137665"/>
                    <a:pt x="199826" y="119797"/>
                  </a:cubicBezTo>
                  <a:cubicBezTo>
                    <a:pt x="194842" y="103753"/>
                    <a:pt x="177826" y="114145"/>
                    <a:pt x="174665" y="100228"/>
                  </a:cubicBezTo>
                  <a:cubicBezTo>
                    <a:pt x="171566" y="86311"/>
                    <a:pt x="188340" y="83454"/>
                    <a:pt x="177643" y="71360"/>
                  </a:cubicBezTo>
                  <a:lnTo>
                    <a:pt x="176793" y="70327"/>
                  </a:lnTo>
                  <a:cubicBezTo>
                    <a:pt x="169682" y="62305"/>
                    <a:pt x="164942" y="52459"/>
                    <a:pt x="163179" y="41945"/>
                  </a:cubicBezTo>
                  <a:cubicBezTo>
                    <a:pt x="161903" y="34592"/>
                    <a:pt x="158986" y="26266"/>
                    <a:pt x="149809" y="18000"/>
                  </a:cubicBezTo>
                  <a:cubicBezTo>
                    <a:pt x="142872" y="11753"/>
                    <a:pt x="131713" y="7862"/>
                    <a:pt x="121678" y="7862"/>
                  </a:cubicBezTo>
                  <a:cubicBezTo>
                    <a:pt x="116678" y="7862"/>
                    <a:pt x="111958" y="8828"/>
                    <a:pt x="108178" y="10950"/>
                  </a:cubicBezTo>
                  <a:cubicBezTo>
                    <a:pt x="105815" y="12290"/>
                    <a:pt x="103825" y="12847"/>
                    <a:pt x="102024" y="12847"/>
                  </a:cubicBezTo>
                  <a:cubicBezTo>
                    <a:pt x="95166" y="12847"/>
                    <a:pt x="91058" y="4776"/>
                    <a:pt x="79554" y="1166"/>
                  </a:cubicBezTo>
                  <a:cubicBezTo>
                    <a:pt x="77050" y="383"/>
                    <a:pt x="74419" y="0"/>
                    <a:pt x="71753" y="0"/>
                  </a:cubicBezTo>
                  <a:close/>
                </a:path>
              </a:pathLst>
            </a:custGeom>
            <a:solidFill>
              <a:srgbClr val="FFC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0"/>
            <p:cNvSpPr/>
            <p:nvPr/>
          </p:nvSpPr>
          <p:spPr>
            <a:xfrm>
              <a:off x="4829603" y="195829"/>
              <a:ext cx="4569853" cy="4614844"/>
            </a:xfrm>
            <a:custGeom>
              <a:rect b="b" l="l" r="r" t="t"/>
              <a:pathLst>
                <a:path extrusionOk="0" h="207502" w="205479">
                  <a:moveTo>
                    <a:pt x="71758" y="0"/>
                  </a:moveTo>
                  <a:cubicBezTo>
                    <a:pt x="58908" y="0"/>
                    <a:pt x="45273" y="8920"/>
                    <a:pt x="41145" y="24928"/>
                  </a:cubicBezTo>
                  <a:cubicBezTo>
                    <a:pt x="36161" y="44194"/>
                    <a:pt x="41692" y="50940"/>
                    <a:pt x="30084" y="54647"/>
                  </a:cubicBezTo>
                  <a:cubicBezTo>
                    <a:pt x="18415" y="58294"/>
                    <a:pt x="1" y="69658"/>
                    <a:pt x="5045" y="87708"/>
                  </a:cubicBezTo>
                  <a:cubicBezTo>
                    <a:pt x="9056" y="101990"/>
                    <a:pt x="27106" y="93360"/>
                    <a:pt x="30205" y="107278"/>
                  </a:cubicBezTo>
                  <a:cubicBezTo>
                    <a:pt x="33305" y="121134"/>
                    <a:pt x="16531" y="124051"/>
                    <a:pt x="27227" y="136146"/>
                  </a:cubicBezTo>
                  <a:lnTo>
                    <a:pt x="28139" y="137179"/>
                  </a:lnTo>
                  <a:cubicBezTo>
                    <a:pt x="35250" y="145140"/>
                    <a:pt x="39929" y="154986"/>
                    <a:pt x="41692" y="165560"/>
                  </a:cubicBezTo>
                  <a:cubicBezTo>
                    <a:pt x="43029" y="172914"/>
                    <a:pt x="46007" y="181119"/>
                    <a:pt x="55123" y="189505"/>
                  </a:cubicBezTo>
                  <a:cubicBezTo>
                    <a:pt x="60620" y="194617"/>
                    <a:pt x="72007" y="199060"/>
                    <a:pt x="83254" y="199060"/>
                  </a:cubicBezTo>
                  <a:cubicBezTo>
                    <a:pt x="87921" y="199060"/>
                    <a:pt x="92564" y="198295"/>
                    <a:pt x="96753" y="196495"/>
                  </a:cubicBezTo>
                  <a:cubicBezTo>
                    <a:pt x="99021" y="195528"/>
                    <a:pt x="100935" y="195117"/>
                    <a:pt x="102647" y="195117"/>
                  </a:cubicBezTo>
                  <a:cubicBezTo>
                    <a:pt x="109976" y="195117"/>
                    <a:pt x="113604" y="202645"/>
                    <a:pt x="125378" y="206340"/>
                  </a:cubicBezTo>
                  <a:cubicBezTo>
                    <a:pt x="127873" y="207120"/>
                    <a:pt x="130493" y="207501"/>
                    <a:pt x="133146" y="207501"/>
                  </a:cubicBezTo>
                  <a:cubicBezTo>
                    <a:pt x="146004" y="207501"/>
                    <a:pt x="159656" y="198547"/>
                    <a:pt x="163787" y="182577"/>
                  </a:cubicBezTo>
                  <a:cubicBezTo>
                    <a:pt x="168770" y="163312"/>
                    <a:pt x="163240" y="156566"/>
                    <a:pt x="174848" y="152859"/>
                  </a:cubicBezTo>
                  <a:cubicBezTo>
                    <a:pt x="186516" y="149212"/>
                    <a:pt x="205478" y="137665"/>
                    <a:pt x="199887" y="119797"/>
                  </a:cubicBezTo>
                  <a:cubicBezTo>
                    <a:pt x="194843" y="103753"/>
                    <a:pt x="177826" y="114145"/>
                    <a:pt x="174726" y="100228"/>
                  </a:cubicBezTo>
                  <a:cubicBezTo>
                    <a:pt x="171566" y="86311"/>
                    <a:pt x="188400" y="83454"/>
                    <a:pt x="177704" y="71360"/>
                  </a:cubicBezTo>
                  <a:lnTo>
                    <a:pt x="176793" y="70327"/>
                  </a:lnTo>
                  <a:cubicBezTo>
                    <a:pt x="169682" y="62305"/>
                    <a:pt x="165002" y="52459"/>
                    <a:pt x="163179" y="41945"/>
                  </a:cubicBezTo>
                  <a:cubicBezTo>
                    <a:pt x="161903" y="34592"/>
                    <a:pt x="159047" y="26266"/>
                    <a:pt x="149809" y="18000"/>
                  </a:cubicBezTo>
                  <a:cubicBezTo>
                    <a:pt x="142873" y="11753"/>
                    <a:pt x="131713" y="7862"/>
                    <a:pt x="121678" y="7862"/>
                  </a:cubicBezTo>
                  <a:cubicBezTo>
                    <a:pt x="116679" y="7862"/>
                    <a:pt x="111958" y="8828"/>
                    <a:pt x="108179" y="10950"/>
                  </a:cubicBezTo>
                  <a:cubicBezTo>
                    <a:pt x="105815" y="12290"/>
                    <a:pt x="103825" y="12847"/>
                    <a:pt x="102024" y="12847"/>
                  </a:cubicBezTo>
                  <a:cubicBezTo>
                    <a:pt x="95166" y="12847"/>
                    <a:pt x="91058" y="4776"/>
                    <a:pt x="79554" y="1166"/>
                  </a:cubicBezTo>
                  <a:cubicBezTo>
                    <a:pt x="77050" y="383"/>
                    <a:pt x="74421" y="0"/>
                    <a:pt x="71758" y="0"/>
                  </a:cubicBezTo>
                  <a:close/>
                </a:path>
              </a:pathLst>
            </a:custGeom>
            <a:solidFill>
              <a:srgbClr val="FFFFFF">
                <a:alpha val="48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0"/>
          <p:cNvSpPr txBox="1"/>
          <p:nvPr>
            <p:ph type="title"/>
          </p:nvPr>
        </p:nvSpPr>
        <p:spPr>
          <a:xfrm>
            <a:off x="5515338" y="1914425"/>
            <a:ext cx="3033000" cy="707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6"/>
              </a:buClr>
              <a:buSzPts val="4200"/>
              <a:buNone/>
              <a:defRPr>
                <a:solidFill>
                  <a:schemeClr val="accent6"/>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10" name="Google Shape;210;p10"/>
          <p:cNvSpPr txBox="1"/>
          <p:nvPr>
            <p:ph idx="1" type="subTitle"/>
          </p:nvPr>
        </p:nvSpPr>
        <p:spPr>
          <a:xfrm>
            <a:off x="4266775" y="2612925"/>
            <a:ext cx="4045200" cy="707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11" name="Google Shape;21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10"/>
          <p:cNvSpPr txBox="1"/>
          <p:nvPr>
            <p:ph hasCustomPrompt="1" idx="2" type="title"/>
          </p:nvPr>
        </p:nvSpPr>
        <p:spPr>
          <a:xfrm>
            <a:off x="5889150" y="890475"/>
            <a:ext cx="2659200" cy="80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5500">
                <a:solidFill>
                  <a:schemeClr val="dk2"/>
                </a:solidFill>
                <a:latin typeface="Poppins SemiBold"/>
                <a:ea typeface="Poppins SemiBold"/>
                <a:cs typeface="Poppins SemiBold"/>
                <a:sym typeface="Poppins Semi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600"/>
              <a:buFont typeface="Poppins ExtraBold"/>
              <a:buNone/>
              <a:defRPr sz="2600">
                <a:solidFill>
                  <a:schemeClr val="dk1"/>
                </a:solidFill>
                <a:latin typeface="Poppins ExtraBold"/>
                <a:ea typeface="Poppins ExtraBold"/>
                <a:cs typeface="Poppins ExtraBold"/>
                <a:sym typeface="Poppins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35.png"/><Relationship Id="rId6"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7.png"/><Relationship Id="rId6"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63.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52.png"/><Relationship Id="rId4" Type="http://schemas.openxmlformats.org/officeDocument/2006/relationships/image" Target="../media/image38.png"/><Relationship Id="rId5"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54.png"/><Relationship Id="rId5"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9.png"/><Relationship Id="rId6"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48.png"/><Relationship Id="rId4" Type="http://schemas.openxmlformats.org/officeDocument/2006/relationships/image" Target="../media/image56.png"/><Relationship Id="rId5" Type="http://schemas.openxmlformats.org/officeDocument/2006/relationships/image" Target="../media/image79.png"/><Relationship Id="rId6"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55.jpg"/><Relationship Id="rId4" Type="http://schemas.openxmlformats.org/officeDocument/2006/relationships/image" Target="../media/image62.jpg"/><Relationship Id="rId5" Type="http://schemas.openxmlformats.org/officeDocument/2006/relationships/image" Target="../media/image53.jpg"/><Relationship Id="rId6" Type="http://schemas.openxmlformats.org/officeDocument/2006/relationships/image" Target="../media/image57.jpg"/><Relationship Id="rId7" Type="http://schemas.openxmlformats.org/officeDocument/2006/relationships/image" Target="../media/image6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hyperlink" Target="https://www.agilecrm.com/pricing" TargetMode="External"/><Relationship Id="rId4" Type="http://schemas.openxmlformats.org/officeDocument/2006/relationships/hyperlink" Target="https://www.agilecrm.com/pricing" TargetMode="External"/><Relationship Id="rId9" Type="http://schemas.openxmlformats.org/officeDocument/2006/relationships/hyperlink" Target="https://www.webfx.com/webdevelopment/pricing/website-maintenance/" TargetMode="External"/><Relationship Id="rId5" Type="http://schemas.openxmlformats.org/officeDocument/2006/relationships/hyperlink" Target="https://www.expertmarket.com/crm/compare-pricing#:~:text=CRM%20pricing%3A%20how%20much%20does,%2C%20per%20month%2C%20or%20more" TargetMode="External"/><Relationship Id="rId6" Type="http://schemas.openxmlformats.org/officeDocument/2006/relationships/hyperlink" Target="https://www.cleveroad.com/blog/itconsulting-rates/" TargetMode="External"/><Relationship Id="rId7" Type="http://schemas.openxmlformats.org/officeDocument/2006/relationships/hyperlink" Target="https://www.mckinsey.com/capabilities/people-and-organizational-performance/our-insights/the-great-attrition-is-making-hiring-harder-are-you-searching-the-right-talent-pools" TargetMode="External"/><Relationship Id="rId8" Type="http://schemas.openxmlformats.org/officeDocument/2006/relationships/hyperlink" Target="https://www.mckinsey.com/capabilities/people-and-organizational-performance/our-insights/great-attrition-or-great-attraction-the-choice-is-yours" TargetMode="External"/><Relationship Id="rId11" Type="http://schemas.openxmlformats.org/officeDocument/2006/relationships/hyperlink" Target="https://www.frontiersin.org/articles/10.3389/fpsyg.2021.563070/full" TargetMode="External"/><Relationship Id="rId10" Type="http://schemas.openxmlformats.org/officeDocument/2006/relationships/hyperlink" Target="https://www.webfx.com/webdevelopment/pricing/website-maintenance/" TargetMode="External"/><Relationship Id="rId12" Type="http://schemas.openxmlformats.org/officeDocument/2006/relationships/hyperlink" Target="https://www.bbfp.com.au/latest-articles/how-exercise-improves-productivity-and-your-brain-functio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68.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60.png"/><Relationship Id="rId4" Type="http://schemas.openxmlformats.org/officeDocument/2006/relationships/image" Target="../media/image70.png"/><Relationship Id="rId5"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 Id="rId3"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74.png"/><Relationship Id="rId5" Type="http://schemas.openxmlformats.org/officeDocument/2006/relationships/image" Target="../media/image66.png"/><Relationship Id="rId6" Type="http://schemas.openxmlformats.org/officeDocument/2006/relationships/image" Target="../media/image73.png"/><Relationship Id="rId7" Type="http://schemas.openxmlformats.org/officeDocument/2006/relationships/image" Target="../media/image77.png"/><Relationship Id="rId8" Type="http://schemas.openxmlformats.org/officeDocument/2006/relationships/image" Target="../media/image76.png"/><Relationship Id="rId10"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8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8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 Id="rId3" Type="http://schemas.openxmlformats.org/officeDocument/2006/relationships/image" Target="../media/image8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hyperlink" Target="https://docs.google.com/spreadsheets/d/1rYn2kumhX99wxxsvJNflz3kfCaI8gAi6J0NnmQORP-M/copy" TargetMode="External"/><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78.jpg"/><Relationship Id="rId4" Type="http://schemas.openxmlformats.org/officeDocument/2006/relationships/image" Target="../media/image80.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5.xml"/><Relationship Id="rId3" Type="http://schemas.openxmlformats.org/officeDocument/2006/relationships/image" Target="../media/image84.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2" name="Shape 962"/>
        <p:cNvGrpSpPr/>
        <p:nvPr/>
      </p:nvGrpSpPr>
      <p:grpSpPr>
        <a:xfrm>
          <a:off x="0" y="0"/>
          <a:ext cx="0" cy="0"/>
          <a:chOff x="0" y="0"/>
          <a:chExt cx="0" cy="0"/>
        </a:xfrm>
      </p:grpSpPr>
      <p:pic>
        <p:nvPicPr>
          <p:cNvPr id="963" name="Google Shape;963;p37"/>
          <p:cNvPicPr preferRelativeResize="0"/>
          <p:nvPr/>
        </p:nvPicPr>
        <p:blipFill rotWithShape="1">
          <a:blip r:embed="rId3">
            <a:alphaModFix/>
          </a:blip>
          <a:srcRect b="0" l="0" r="0" t="0"/>
          <a:stretch/>
        </p:blipFill>
        <p:spPr>
          <a:xfrm>
            <a:off x="7770918" y="149436"/>
            <a:ext cx="1233497" cy="1233497"/>
          </a:xfrm>
          <a:prstGeom prst="rect">
            <a:avLst/>
          </a:prstGeom>
          <a:noFill/>
          <a:ln>
            <a:noFill/>
          </a:ln>
        </p:spPr>
      </p:pic>
      <p:pic>
        <p:nvPicPr>
          <p:cNvPr id="964" name="Google Shape;964;p37"/>
          <p:cNvPicPr preferRelativeResize="0"/>
          <p:nvPr/>
        </p:nvPicPr>
        <p:blipFill rotWithShape="1">
          <a:blip r:embed="rId4">
            <a:alphaModFix/>
          </a:blip>
          <a:srcRect b="40870" l="0" r="0" t="0"/>
          <a:stretch/>
        </p:blipFill>
        <p:spPr>
          <a:xfrm rot="673433">
            <a:off x="-125217" y="2940640"/>
            <a:ext cx="9394432" cy="4201384"/>
          </a:xfrm>
          <a:prstGeom prst="rect">
            <a:avLst/>
          </a:prstGeom>
          <a:noFill/>
          <a:ln>
            <a:noFill/>
          </a:ln>
        </p:spPr>
      </p:pic>
      <p:sp>
        <p:nvSpPr>
          <p:cNvPr id="965" name="Google Shape;965;p37"/>
          <p:cNvSpPr txBox="1"/>
          <p:nvPr/>
        </p:nvSpPr>
        <p:spPr>
          <a:xfrm>
            <a:off x="1988626" y="2157023"/>
            <a:ext cx="51666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4800" u="none" cap="none" strike="noStrike">
                <a:solidFill>
                  <a:srgbClr val="FF914D"/>
                </a:solidFill>
                <a:latin typeface="Montserrat"/>
                <a:ea typeface="Montserrat"/>
                <a:cs typeface="Montserrat"/>
                <a:sym typeface="Montserrat"/>
              </a:rPr>
              <a:t>S</a:t>
            </a:r>
            <a:r>
              <a:rPr b="1" i="0" lang="en" sz="4800" u="none" cap="none" strike="noStrike">
                <a:solidFill>
                  <a:srgbClr val="004AAD"/>
                </a:solidFill>
                <a:latin typeface="Montserrat"/>
                <a:ea typeface="Montserrat"/>
                <a:cs typeface="Montserrat"/>
                <a:sym typeface="Montserrat"/>
              </a:rPr>
              <a:t>MART WORQ</a:t>
            </a:r>
            <a:endParaRPr sz="700">
              <a:solidFill>
                <a:srgbClr val="004AAD"/>
              </a:solidFill>
            </a:endParaRPr>
          </a:p>
        </p:txBody>
      </p:sp>
      <p:sp>
        <p:nvSpPr>
          <p:cNvPr id="966" name="Google Shape;966;p37"/>
          <p:cNvSpPr txBox="1"/>
          <p:nvPr/>
        </p:nvSpPr>
        <p:spPr>
          <a:xfrm>
            <a:off x="2444172" y="4828047"/>
            <a:ext cx="4255800" cy="123000"/>
          </a:xfrm>
          <a:prstGeom prst="rect">
            <a:avLst/>
          </a:prstGeom>
          <a:noFill/>
          <a:ln>
            <a:noFill/>
          </a:ln>
        </p:spPr>
        <p:txBody>
          <a:bodyPr anchorCtr="0" anchor="t" bIns="0" lIns="0" spcFirstLastPara="1" rIns="0" wrap="square" tIns="0">
            <a:spAutoFit/>
          </a:bodyPr>
          <a:lstStyle/>
          <a:p>
            <a:pPr indent="0" lvl="0" marL="0" marR="0" rtl="0" algn="ctr">
              <a:lnSpc>
                <a:spcPct val="139916"/>
              </a:lnSpc>
              <a:spcBef>
                <a:spcPts val="0"/>
              </a:spcBef>
              <a:spcAft>
                <a:spcPts val="0"/>
              </a:spcAft>
              <a:buNone/>
            </a:pPr>
            <a:r>
              <a:rPr i="0" lang="en" sz="800" u="none" cap="none" strike="noStrike">
                <a:solidFill>
                  <a:srgbClr val="000000"/>
                </a:solidFill>
                <a:latin typeface="Nunito"/>
                <a:ea typeface="Nunito"/>
                <a:cs typeface="Nunito"/>
                <a:sym typeface="Nunito"/>
              </a:rPr>
              <a:t>© KELLTON TECH SINGAPORE. ALL RIGHTS RESERVED.</a:t>
            </a:r>
            <a:endParaRPr sz="800">
              <a:latin typeface="Nunito"/>
              <a:ea typeface="Nunito"/>
              <a:cs typeface="Nunito"/>
              <a:sym typeface="Nunito"/>
            </a:endParaRPr>
          </a:p>
        </p:txBody>
      </p:sp>
      <p:sp>
        <p:nvSpPr>
          <p:cNvPr id="967" name="Google Shape;967;p37"/>
          <p:cNvSpPr txBox="1"/>
          <p:nvPr/>
        </p:nvSpPr>
        <p:spPr>
          <a:xfrm>
            <a:off x="2075296" y="2975048"/>
            <a:ext cx="4993500" cy="16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1100" u="none" cap="none" strike="noStrike">
                <a:solidFill>
                  <a:srgbClr val="000000"/>
                </a:solidFill>
                <a:latin typeface="Montserrat"/>
                <a:ea typeface="Montserrat"/>
                <a:cs typeface="Montserrat"/>
                <a:sym typeface="Montserrat"/>
              </a:rPr>
              <a:t>WORK SMART WITH SMART WORQ</a:t>
            </a:r>
            <a:endParaRPr b="1" sz="700"/>
          </a:p>
        </p:txBody>
      </p:sp>
      <p:pic>
        <p:nvPicPr>
          <p:cNvPr id="968" name="Google Shape;968;p37"/>
          <p:cNvPicPr preferRelativeResize="0"/>
          <p:nvPr/>
        </p:nvPicPr>
        <p:blipFill>
          <a:blip r:embed="rId5">
            <a:alphaModFix/>
          </a:blip>
          <a:stretch>
            <a:fillRect/>
          </a:stretch>
        </p:blipFill>
        <p:spPr>
          <a:xfrm>
            <a:off x="4208438" y="1235950"/>
            <a:ext cx="726973" cy="738900"/>
          </a:xfrm>
          <a:prstGeom prst="rect">
            <a:avLst/>
          </a:prstGeom>
          <a:noFill/>
          <a:ln>
            <a:noFill/>
          </a:ln>
        </p:spPr>
      </p:pic>
      <p:pic>
        <p:nvPicPr>
          <p:cNvPr id="969" name="Google Shape;969;p37"/>
          <p:cNvPicPr preferRelativeResize="0"/>
          <p:nvPr/>
        </p:nvPicPr>
        <p:blipFill rotWithShape="1">
          <a:blip r:embed="rId6">
            <a:alphaModFix/>
          </a:blip>
          <a:srcRect b="0" l="0" r="0" t="0"/>
          <a:stretch/>
        </p:blipFill>
        <p:spPr>
          <a:xfrm>
            <a:off x="152397" y="149436"/>
            <a:ext cx="1233496" cy="12334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46"/>
          <p:cNvSpPr/>
          <p:nvPr/>
        </p:nvSpPr>
        <p:spPr>
          <a:xfrm>
            <a:off x="0" y="0"/>
            <a:ext cx="4125600" cy="172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6"/>
          <p:cNvSpPr/>
          <p:nvPr/>
        </p:nvSpPr>
        <p:spPr>
          <a:xfrm>
            <a:off x="5018400" y="3418200"/>
            <a:ext cx="4125600" cy="172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3" name="Google Shape;1053;p46"/>
          <p:cNvPicPr preferRelativeResize="0"/>
          <p:nvPr/>
        </p:nvPicPr>
        <p:blipFill>
          <a:blip r:embed="rId3">
            <a:alphaModFix/>
          </a:blip>
          <a:stretch>
            <a:fillRect/>
          </a:stretch>
        </p:blipFill>
        <p:spPr>
          <a:xfrm>
            <a:off x="5057163" y="2412213"/>
            <a:ext cx="572724" cy="572724"/>
          </a:xfrm>
          <a:prstGeom prst="rect">
            <a:avLst/>
          </a:prstGeom>
          <a:noFill/>
          <a:ln>
            <a:noFill/>
          </a:ln>
        </p:spPr>
      </p:pic>
      <p:sp>
        <p:nvSpPr>
          <p:cNvPr id="1054" name="Google Shape;1054;p46"/>
          <p:cNvSpPr txBox="1"/>
          <p:nvPr>
            <p:ph type="title"/>
          </p:nvPr>
        </p:nvSpPr>
        <p:spPr>
          <a:xfrm>
            <a:off x="878550" y="417575"/>
            <a:ext cx="7386900" cy="84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1"/>
                </a:solidFill>
              </a:rPr>
              <a:t>Shopee’s Problem Statement</a:t>
            </a:r>
            <a:endParaRPr sz="3000">
              <a:solidFill>
                <a:schemeClr val="lt1"/>
              </a:solidFill>
            </a:endParaRPr>
          </a:p>
        </p:txBody>
      </p:sp>
      <p:sp>
        <p:nvSpPr>
          <p:cNvPr id="1055" name="Google Shape;1055;p46"/>
          <p:cNvSpPr txBox="1"/>
          <p:nvPr>
            <p:ph type="title"/>
          </p:nvPr>
        </p:nvSpPr>
        <p:spPr>
          <a:xfrm>
            <a:off x="1703775" y="1176325"/>
            <a:ext cx="588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500">
                <a:solidFill>
                  <a:schemeClr val="lt1"/>
                </a:solidFill>
                <a:latin typeface="Poppins"/>
                <a:ea typeface="Poppins"/>
                <a:cs typeface="Poppins"/>
                <a:sym typeface="Poppins"/>
              </a:rPr>
              <a:t>How can Shopee balance between </a:t>
            </a:r>
            <a:r>
              <a:rPr b="1" i="1" lang="en" sz="1500">
                <a:solidFill>
                  <a:schemeClr val="lt1"/>
                </a:solidFill>
                <a:latin typeface="Poppins"/>
                <a:ea typeface="Poppins"/>
                <a:cs typeface="Poppins"/>
                <a:sym typeface="Poppins"/>
              </a:rPr>
              <a:t>addressing employees' needs</a:t>
            </a:r>
            <a:r>
              <a:rPr i="1" lang="en" sz="1500">
                <a:solidFill>
                  <a:schemeClr val="lt1"/>
                </a:solidFill>
                <a:latin typeface="Poppins"/>
                <a:ea typeface="Poppins"/>
                <a:cs typeface="Poppins"/>
                <a:sym typeface="Poppins"/>
              </a:rPr>
              <a:t> while </a:t>
            </a:r>
            <a:r>
              <a:rPr b="1" i="1" lang="en" sz="1500">
                <a:solidFill>
                  <a:schemeClr val="lt1"/>
                </a:solidFill>
                <a:latin typeface="Poppins"/>
                <a:ea typeface="Poppins"/>
                <a:cs typeface="Poppins"/>
                <a:sym typeface="Poppins"/>
              </a:rPr>
              <a:t>meeting business objectives</a:t>
            </a:r>
            <a:r>
              <a:rPr i="1" lang="en" sz="1500">
                <a:solidFill>
                  <a:schemeClr val="lt1"/>
                </a:solidFill>
                <a:latin typeface="Poppins"/>
                <a:ea typeface="Poppins"/>
                <a:cs typeface="Poppins"/>
                <a:sym typeface="Poppins"/>
              </a:rPr>
              <a:t>?</a:t>
            </a:r>
            <a:endParaRPr i="1" sz="1500">
              <a:solidFill>
                <a:schemeClr val="lt1"/>
              </a:solidFill>
              <a:latin typeface="Poppins"/>
              <a:ea typeface="Poppins"/>
              <a:cs typeface="Poppins"/>
              <a:sym typeface="Poppins"/>
            </a:endParaRPr>
          </a:p>
        </p:txBody>
      </p:sp>
      <p:sp>
        <p:nvSpPr>
          <p:cNvPr id="1056" name="Google Shape;1056;p46"/>
          <p:cNvSpPr/>
          <p:nvPr/>
        </p:nvSpPr>
        <p:spPr>
          <a:xfrm>
            <a:off x="1768075" y="2359825"/>
            <a:ext cx="2282400" cy="22824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57" name="Google Shape;1057;p46"/>
          <p:cNvSpPr txBox="1"/>
          <p:nvPr>
            <p:ph type="title"/>
          </p:nvPr>
        </p:nvSpPr>
        <p:spPr>
          <a:xfrm>
            <a:off x="1925125" y="3254725"/>
            <a:ext cx="1968300" cy="492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rPr>
              <a:t>Engagement</a:t>
            </a:r>
            <a:endParaRPr sz="2000">
              <a:solidFill>
                <a:schemeClr val="lt1"/>
              </a:solidFill>
            </a:endParaRPr>
          </a:p>
        </p:txBody>
      </p:sp>
      <p:pic>
        <p:nvPicPr>
          <p:cNvPr id="1058" name="Google Shape;1058;p46"/>
          <p:cNvPicPr preferRelativeResize="0"/>
          <p:nvPr/>
        </p:nvPicPr>
        <p:blipFill>
          <a:blip r:embed="rId4">
            <a:alphaModFix/>
          </a:blip>
          <a:stretch>
            <a:fillRect/>
          </a:stretch>
        </p:blipFill>
        <p:spPr>
          <a:xfrm>
            <a:off x="1608550" y="2412225"/>
            <a:ext cx="572722" cy="572700"/>
          </a:xfrm>
          <a:prstGeom prst="rect">
            <a:avLst/>
          </a:prstGeom>
          <a:noFill/>
          <a:ln>
            <a:noFill/>
          </a:ln>
        </p:spPr>
      </p:pic>
      <p:sp>
        <p:nvSpPr>
          <p:cNvPr id="1059" name="Google Shape;1059;p46"/>
          <p:cNvSpPr/>
          <p:nvPr/>
        </p:nvSpPr>
        <p:spPr>
          <a:xfrm>
            <a:off x="5253025" y="2359825"/>
            <a:ext cx="2282400" cy="22824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60" name="Google Shape;1060;p46"/>
          <p:cNvSpPr txBox="1"/>
          <p:nvPr>
            <p:ph type="title"/>
          </p:nvPr>
        </p:nvSpPr>
        <p:spPr>
          <a:xfrm>
            <a:off x="5410075" y="3254725"/>
            <a:ext cx="1968300" cy="492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rPr>
              <a:t>Productivity</a:t>
            </a:r>
            <a:endParaRPr sz="2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55"/>
                                        </p:tgtEl>
                                        <p:attrNameLst>
                                          <p:attrName>style.visibility</p:attrName>
                                        </p:attrNameLst>
                                      </p:cBhvr>
                                      <p:to>
                                        <p:strVal val="visible"/>
                                      </p:to>
                                    </p:set>
                                    <p:anim calcmode="lin" valueType="num">
                                      <p:cBhvr additive="base">
                                        <p:cTn dur="1000"/>
                                        <p:tgtEl>
                                          <p:spTgt spid="1055"/>
                                        </p:tgtEl>
                                        <p:attrNameLst>
                                          <p:attrName>ppt_w</p:attrName>
                                        </p:attrNameLst>
                                      </p:cBhvr>
                                      <p:tavLst>
                                        <p:tav fmla="" tm="0">
                                          <p:val>
                                            <p:strVal val="0"/>
                                          </p:val>
                                        </p:tav>
                                        <p:tav fmla="" tm="100000">
                                          <p:val>
                                            <p:strVal val="#ppt_w"/>
                                          </p:val>
                                        </p:tav>
                                      </p:tavLst>
                                    </p:anim>
                                    <p:anim calcmode="lin" valueType="num">
                                      <p:cBhvr additive="base">
                                        <p:cTn dur="1000"/>
                                        <p:tgtEl>
                                          <p:spTgt spid="105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1000"/>
                                        <p:tgtEl>
                                          <p:spTgt spid="1056"/>
                                        </p:tgtEl>
                                      </p:cBhvr>
                                    </p:animEffect>
                                  </p:childTnLst>
                                </p:cTn>
                              </p:par>
                              <p:par>
                                <p:cTn fill="hold" nodeType="withEffect" presetClass="entr" presetID="10" presetSubtype="0">
                                  <p:stCondLst>
                                    <p:cond delay="0"/>
                                  </p:stCondLst>
                                  <p:childTnLst>
                                    <p:set>
                                      <p:cBhvr>
                                        <p:cTn dur="1" fill="hold">
                                          <p:stCondLst>
                                            <p:cond delay="0"/>
                                          </p:stCondLst>
                                        </p:cTn>
                                        <p:tgtEl>
                                          <p:spTgt spid="1057"/>
                                        </p:tgtEl>
                                        <p:attrNameLst>
                                          <p:attrName>style.visibility</p:attrName>
                                        </p:attrNameLst>
                                      </p:cBhvr>
                                      <p:to>
                                        <p:strVal val="visible"/>
                                      </p:to>
                                    </p:set>
                                    <p:animEffect filter="fade" transition="in">
                                      <p:cBhvr>
                                        <p:cTn dur="1000"/>
                                        <p:tgtEl>
                                          <p:spTgt spid="1057"/>
                                        </p:tgtEl>
                                      </p:cBhvr>
                                    </p:animEffect>
                                  </p:childTnLst>
                                </p:cTn>
                              </p:par>
                              <p:par>
                                <p:cTn fill="hold" nodeType="withEffect" presetClass="entr" presetID="10" presetSubtype="0">
                                  <p:stCondLst>
                                    <p:cond delay="0"/>
                                  </p:stCondLst>
                                  <p:childTnLst>
                                    <p:set>
                                      <p:cBhvr>
                                        <p:cTn dur="1" fill="hold">
                                          <p:stCondLst>
                                            <p:cond delay="0"/>
                                          </p:stCondLst>
                                        </p:cTn>
                                        <p:tgtEl>
                                          <p:spTgt spid="1058"/>
                                        </p:tgtEl>
                                        <p:attrNameLst>
                                          <p:attrName>style.visibility</p:attrName>
                                        </p:attrNameLst>
                                      </p:cBhvr>
                                      <p:to>
                                        <p:strVal val="visible"/>
                                      </p:to>
                                    </p:set>
                                    <p:animEffect filter="fade" transition="in">
                                      <p:cBhvr>
                                        <p:cTn dur="1000"/>
                                        <p:tgtEl>
                                          <p:spTgt spid="10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1000"/>
                                        <p:tgtEl>
                                          <p:spTgt spid="1053"/>
                                        </p:tgtEl>
                                      </p:cBhvr>
                                    </p:animEffect>
                                  </p:childTnLst>
                                </p:cTn>
                              </p:par>
                              <p:par>
                                <p:cTn fill="hold" nodeType="withEffect" presetClass="entr" presetID="10" presetSubtype="0">
                                  <p:stCondLst>
                                    <p:cond delay="0"/>
                                  </p:stCondLst>
                                  <p:childTnLst>
                                    <p:set>
                                      <p:cBhvr>
                                        <p:cTn dur="1" fill="hold">
                                          <p:stCondLst>
                                            <p:cond delay="0"/>
                                          </p:stCondLst>
                                        </p:cTn>
                                        <p:tgtEl>
                                          <p:spTgt spid="1060"/>
                                        </p:tgtEl>
                                        <p:attrNameLst>
                                          <p:attrName>style.visibility</p:attrName>
                                        </p:attrNameLst>
                                      </p:cBhvr>
                                      <p:to>
                                        <p:strVal val="visible"/>
                                      </p:to>
                                    </p:set>
                                    <p:animEffect filter="fade" transition="in">
                                      <p:cBhvr>
                                        <p:cTn dur="1000"/>
                                        <p:tgtEl>
                                          <p:spTgt spid="1060"/>
                                        </p:tgtEl>
                                      </p:cBhvr>
                                    </p:animEffect>
                                  </p:childTnLst>
                                </p:cTn>
                              </p:par>
                              <p:par>
                                <p:cTn fill="hold" nodeType="withEffect" presetClass="entr" presetID="10" presetSubtype="0">
                                  <p:stCondLst>
                                    <p:cond delay="0"/>
                                  </p:stCondLst>
                                  <p:childTnLst>
                                    <p:set>
                                      <p:cBhvr>
                                        <p:cTn dur="1" fill="hold">
                                          <p:stCondLst>
                                            <p:cond delay="0"/>
                                          </p:stCondLst>
                                        </p:cTn>
                                        <p:tgtEl>
                                          <p:spTgt spid="1059"/>
                                        </p:tgtEl>
                                        <p:attrNameLst>
                                          <p:attrName>style.visibility</p:attrName>
                                        </p:attrNameLst>
                                      </p:cBhvr>
                                      <p:to>
                                        <p:strVal val="visible"/>
                                      </p:to>
                                    </p:set>
                                    <p:animEffect filter="fade" transition="in">
                                      <p:cBhvr>
                                        <p:cTn dur="1000"/>
                                        <p:tgtEl>
                                          <p:spTgt spid="10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064" name="Shape 1064"/>
        <p:cNvGrpSpPr/>
        <p:nvPr/>
      </p:nvGrpSpPr>
      <p:grpSpPr>
        <a:xfrm>
          <a:off x="0" y="0"/>
          <a:ext cx="0" cy="0"/>
          <a:chOff x="0" y="0"/>
          <a:chExt cx="0" cy="0"/>
        </a:xfrm>
      </p:grpSpPr>
      <p:sp>
        <p:nvSpPr>
          <p:cNvPr id="1065" name="Google Shape;1065;p47"/>
          <p:cNvSpPr txBox="1"/>
          <p:nvPr>
            <p:ph type="title"/>
          </p:nvPr>
        </p:nvSpPr>
        <p:spPr>
          <a:xfrm>
            <a:off x="2111400" y="465250"/>
            <a:ext cx="492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Poppins"/>
                <a:ea typeface="Poppins"/>
                <a:cs typeface="Poppins"/>
                <a:sym typeface="Poppins"/>
              </a:rPr>
              <a:t>Kellton Tech’s Value Proposition</a:t>
            </a:r>
            <a:endParaRPr b="1" sz="4000">
              <a:latin typeface="Poppins"/>
              <a:ea typeface="Poppins"/>
              <a:cs typeface="Poppins"/>
              <a:sym typeface="Poppins"/>
            </a:endParaRPr>
          </a:p>
        </p:txBody>
      </p:sp>
      <p:sp>
        <p:nvSpPr>
          <p:cNvPr id="1066" name="Google Shape;1066;p47"/>
          <p:cNvSpPr txBox="1"/>
          <p:nvPr>
            <p:ph type="title"/>
          </p:nvPr>
        </p:nvSpPr>
        <p:spPr>
          <a:xfrm>
            <a:off x="1817250" y="3394563"/>
            <a:ext cx="5509500" cy="105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Poppins"/>
                <a:ea typeface="Poppins"/>
                <a:cs typeface="Poppins"/>
                <a:sym typeface="Poppins"/>
              </a:rPr>
              <a:t>Integrating gamification to work, increasing your employees’ quality of work and quality of life. </a:t>
            </a:r>
            <a:endParaRPr sz="1700">
              <a:latin typeface="Poppins"/>
              <a:ea typeface="Poppins"/>
              <a:cs typeface="Poppins"/>
              <a:sym typeface="Poppins"/>
            </a:endParaRPr>
          </a:p>
          <a:p>
            <a:pPr indent="0" lvl="0" marL="0" rtl="0" algn="ctr">
              <a:spcBef>
                <a:spcPts val="0"/>
              </a:spcBef>
              <a:spcAft>
                <a:spcPts val="0"/>
              </a:spcAft>
              <a:buNone/>
            </a:pPr>
            <a:r>
              <a:t/>
            </a:r>
            <a:endParaRPr sz="1700">
              <a:latin typeface="Poppins"/>
              <a:ea typeface="Poppins"/>
              <a:cs typeface="Poppins"/>
              <a:sym typeface="Poppins"/>
            </a:endParaRPr>
          </a:p>
        </p:txBody>
      </p:sp>
      <p:grpSp>
        <p:nvGrpSpPr>
          <p:cNvPr id="1067" name="Google Shape;1067;p47"/>
          <p:cNvGrpSpPr/>
          <p:nvPr/>
        </p:nvGrpSpPr>
        <p:grpSpPr>
          <a:xfrm>
            <a:off x="3087900" y="2209688"/>
            <a:ext cx="2968200" cy="788100"/>
            <a:chOff x="3087900" y="2209688"/>
            <a:chExt cx="2968200" cy="788100"/>
          </a:xfrm>
        </p:grpSpPr>
        <p:sp>
          <p:nvSpPr>
            <p:cNvPr id="1068" name="Google Shape;1068;p47"/>
            <p:cNvSpPr/>
            <p:nvPr/>
          </p:nvSpPr>
          <p:spPr>
            <a:xfrm>
              <a:off x="3087900" y="2209688"/>
              <a:ext cx="2968200" cy="78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7"/>
            <p:cNvSpPr txBox="1"/>
            <p:nvPr/>
          </p:nvSpPr>
          <p:spPr>
            <a:xfrm>
              <a:off x="3882575" y="2381263"/>
              <a:ext cx="1918200" cy="292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1900" u="none" cap="none" strike="noStrike">
                  <a:solidFill>
                    <a:srgbClr val="FF914D"/>
                  </a:solidFill>
                  <a:latin typeface="Montserrat"/>
                  <a:ea typeface="Montserrat"/>
                  <a:cs typeface="Montserrat"/>
                  <a:sym typeface="Montserrat"/>
                </a:rPr>
                <a:t>S</a:t>
              </a:r>
              <a:r>
                <a:rPr b="1" i="0" lang="en" sz="1900" u="none" cap="none" strike="noStrike">
                  <a:solidFill>
                    <a:srgbClr val="004AAD"/>
                  </a:solidFill>
                  <a:latin typeface="Montserrat"/>
                  <a:ea typeface="Montserrat"/>
                  <a:cs typeface="Montserrat"/>
                  <a:sym typeface="Montserrat"/>
                </a:rPr>
                <a:t>MART WORQ</a:t>
              </a:r>
              <a:endParaRPr b="1" sz="1900">
                <a:solidFill>
                  <a:srgbClr val="004AAD"/>
                </a:solidFill>
              </a:endParaRPr>
            </a:p>
          </p:txBody>
        </p:sp>
        <p:pic>
          <p:nvPicPr>
            <p:cNvPr id="1070" name="Google Shape;1070;p47"/>
            <p:cNvPicPr preferRelativeResize="0"/>
            <p:nvPr/>
          </p:nvPicPr>
          <p:blipFill>
            <a:blip r:embed="rId3">
              <a:alphaModFix/>
            </a:blip>
            <a:stretch>
              <a:fillRect/>
            </a:stretch>
          </p:blipFill>
          <p:spPr>
            <a:xfrm>
              <a:off x="3243625" y="2342838"/>
              <a:ext cx="513333" cy="521775"/>
            </a:xfrm>
            <a:prstGeom prst="rect">
              <a:avLst/>
            </a:prstGeom>
            <a:noFill/>
            <a:ln>
              <a:noFill/>
            </a:ln>
          </p:spPr>
        </p:pic>
        <p:sp>
          <p:nvSpPr>
            <p:cNvPr id="1071" name="Google Shape;1071;p47"/>
            <p:cNvSpPr txBox="1"/>
            <p:nvPr/>
          </p:nvSpPr>
          <p:spPr>
            <a:xfrm>
              <a:off x="3806375" y="2597563"/>
              <a:ext cx="2173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4AAD"/>
                  </a:solidFill>
                  <a:latin typeface="Montserrat"/>
                  <a:ea typeface="Montserrat"/>
                  <a:cs typeface="Montserrat"/>
                  <a:sym typeface="Montserrat"/>
                </a:rPr>
                <a:t>Work smart with Smart Worq</a:t>
              </a:r>
              <a:endParaRPr sz="1000">
                <a:solidFill>
                  <a:srgbClr val="004AAD"/>
                </a:solidFill>
                <a:latin typeface="Montserrat"/>
                <a:ea typeface="Montserrat"/>
                <a:cs typeface="Montserrat"/>
                <a:sym typeface="Montserra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66"/>
                                        </p:tgtEl>
                                        <p:attrNameLst>
                                          <p:attrName>style.visibility</p:attrName>
                                        </p:attrNameLst>
                                      </p:cBhvr>
                                      <p:to>
                                        <p:strVal val="visible"/>
                                      </p:to>
                                    </p:set>
                                    <p:anim calcmode="lin" valueType="num">
                                      <p:cBhvr additive="base">
                                        <p:cTn dur="1000"/>
                                        <p:tgtEl>
                                          <p:spTgt spid="10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67"/>
                                        </p:tgtEl>
                                        <p:attrNameLst>
                                          <p:attrName>style.visibility</p:attrName>
                                        </p:attrNameLst>
                                      </p:cBhvr>
                                      <p:to>
                                        <p:strVal val="visible"/>
                                      </p:to>
                                    </p:set>
                                    <p:anim calcmode="lin" valueType="num">
                                      <p:cBhvr additive="base">
                                        <p:cTn dur="1000"/>
                                        <p:tgtEl>
                                          <p:spTgt spid="10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5" name="Shape 1075"/>
        <p:cNvGrpSpPr/>
        <p:nvPr/>
      </p:nvGrpSpPr>
      <p:grpSpPr>
        <a:xfrm>
          <a:off x="0" y="0"/>
          <a:ext cx="0" cy="0"/>
          <a:chOff x="0" y="0"/>
          <a:chExt cx="0" cy="0"/>
        </a:xfrm>
      </p:grpSpPr>
      <p:sp>
        <p:nvSpPr>
          <p:cNvPr id="1076" name="Google Shape;1076;p48"/>
          <p:cNvSpPr/>
          <p:nvPr/>
        </p:nvSpPr>
        <p:spPr>
          <a:xfrm>
            <a:off x="574000" y="2084750"/>
            <a:ext cx="3570900" cy="1965900"/>
          </a:xfrm>
          <a:prstGeom prst="roundRect">
            <a:avLst>
              <a:gd fmla="val 16667" name="adj"/>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77" name="Google Shape;1077;p48"/>
          <p:cNvSpPr/>
          <p:nvPr/>
        </p:nvSpPr>
        <p:spPr>
          <a:xfrm>
            <a:off x="4999100" y="2084750"/>
            <a:ext cx="3570900" cy="1965900"/>
          </a:xfrm>
          <a:prstGeom prst="roundRect">
            <a:avLst>
              <a:gd fmla="val 16667" name="adj"/>
            </a:avLst>
          </a:prstGeom>
          <a:solidFill>
            <a:schemeClr val="lt2"/>
          </a:solidFill>
          <a:ln cap="flat" cmpd="sng" w="9525">
            <a:solidFill>
              <a:srgbClr val="2A6D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A6DF7"/>
              </a:solidFill>
            </a:endParaRPr>
          </a:p>
        </p:txBody>
      </p:sp>
      <p:sp>
        <p:nvSpPr>
          <p:cNvPr id="1078" name="Google Shape;1078;p48"/>
          <p:cNvSpPr txBox="1"/>
          <p:nvPr>
            <p:ph idx="4294967295" type="title"/>
          </p:nvPr>
        </p:nvSpPr>
        <p:spPr>
          <a:xfrm>
            <a:off x="1112504" y="2370900"/>
            <a:ext cx="2493900" cy="40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accent2"/>
                </a:solidFill>
                <a:latin typeface="Poppins SemiBold"/>
                <a:ea typeface="Poppins SemiBold"/>
                <a:cs typeface="Poppins SemiBold"/>
                <a:sym typeface="Poppins SemiBold"/>
              </a:rPr>
              <a:t>Engagement</a:t>
            </a:r>
            <a:endParaRPr sz="2400">
              <a:solidFill>
                <a:schemeClr val="accent2"/>
              </a:solidFill>
              <a:latin typeface="Poppins SemiBold"/>
              <a:ea typeface="Poppins SemiBold"/>
              <a:cs typeface="Poppins SemiBold"/>
              <a:sym typeface="Poppins SemiBold"/>
            </a:endParaRPr>
          </a:p>
        </p:txBody>
      </p:sp>
      <p:sp>
        <p:nvSpPr>
          <p:cNvPr id="1079" name="Google Shape;1079;p48"/>
          <p:cNvSpPr txBox="1"/>
          <p:nvPr>
            <p:ph idx="4294967295" type="title"/>
          </p:nvPr>
        </p:nvSpPr>
        <p:spPr>
          <a:xfrm>
            <a:off x="5537604" y="2370900"/>
            <a:ext cx="2493900" cy="40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rgbClr val="2A6DF7"/>
                </a:solidFill>
                <a:latin typeface="Poppins SemiBold"/>
                <a:ea typeface="Poppins SemiBold"/>
                <a:cs typeface="Poppins SemiBold"/>
                <a:sym typeface="Poppins SemiBold"/>
              </a:rPr>
              <a:t>Productivity</a:t>
            </a:r>
            <a:endParaRPr sz="2400">
              <a:solidFill>
                <a:srgbClr val="2A6DF7"/>
              </a:solidFill>
              <a:latin typeface="Poppins SemiBold"/>
              <a:ea typeface="Poppins SemiBold"/>
              <a:cs typeface="Poppins SemiBold"/>
              <a:sym typeface="Poppins SemiBold"/>
            </a:endParaRPr>
          </a:p>
        </p:txBody>
      </p:sp>
      <p:sp>
        <p:nvSpPr>
          <p:cNvPr id="1080" name="Google Shape;1080;p48"/>
          <p:cNvSpPr txBox="1"/>
          <p:nvPr>
            <p:ph idx="4294967295" type="title"/>
          </p:nvPr>
        </p:nvSpPr>
        <p:spPr>
          <a:xfrm>
            <a:off x="835900" y="2844775"/>
            <a:ext cx="3047100" cy="11307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Clr>
                <a:schemeClr val="accent2"/>
              </a:buClr>
              <a:buSzPts val="1500"/>
              <a:buFont typeface="Poppins"/>
              <a:buChar char="●"/>
            </a:pPr>
            <a:r>
              <a:rPr lang="en" sz="1500">
                <a:solidFill>
                  <a:schemeClr val="accent2"/>
                </a:solidFill>
                <a:latin typeface="Poppins"/>
                <a:ea typeface="Poppins"/>
                <a:cs typeface="Poppins"/>
                <a:sym typeface="Poppins"/>
              </a:rPr>
              <a:t>Achievement Badge</a:t>
            </a:r>
            <a:endParaRPr sz="1500">
              <a:solidFill>
                <a:schemeClr val="accent2"/>
              </a:solidFill>
              <a:latin typeface="Poppins"/>
              <a:ea typeface="Poppins"/>
              <a:cs typeface="Poppins"/>
              <a:sym typeface="Poppins"/>
            </a:endParaRPr>
          </a:p>
          <a:p>
            <a:pPr indent="-323850" lvl="0" marL="457200" rtl="0" algn="l">
              <a:spcBef>
                <a:spcPts val="0"/>
              </a:spcBef>
              <a:spcAft>
                <a:spcPts val="0"/>
              </a:spcAft>
              <a:buClr>
                <a:schemeClr val="accent2"/>
              </a:buClr>
              <a:buSzPts val="1500"/>
              <a:buFont typeface="Poppins"/>
              <a:buChar char="●"/>
            </a:pPr>
            <a:r>
              <a:rPr lang="en" sz="1500">
                <a:solidFill>
                  <a:schemeClr val="accent2"/>
                </a:solidFill>
                <a:latin typeface="Poppins"/>
                <a:ea typeface="Poppins"/>
                <a:cs typeface="Poppins"/>
                <a:sym typeface="Poppins"/>
              </a:rPr>
              <a:t>Wellness Management</a:t>
            </a:r>
            <a:endParaRPr sz="1500">
              <a:solidFill>
                <a:schemeClr val="accent2"/>
              </a:solidFill>
              <a:latin typeface="Poppins"/>
              <a:ea typeface="Poppins"/>
              <a:cs typeface="Poppins"/>
              <a:sym typeface="Poppins"/>
            </a:endParaRPr>
          </a:p>
        </p:txBody>
      </p:sp>
      <p:sp>
        <p:nvSpPr>
          <p:cNvPr id="1081" name="Google Shape;1081;p48"/>
          <p:cNvSpPr txBox="1"/>
          <p:nvPr>
            <p:ph type="title"/>
          </p:nvPr>
        </p:nvSpPr>
        <p:spPr>
          <a:xfrm>
            <a:off x="2111400" y="465250"/>
            <a:ext cx="492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FF914D"/>
                </a:solidFill>
                <a:latin typeface="Montserrat"/>
                <a:ea typeface="Montserrat"/>
                <a:cs typeface="Montserrat"/>
                <a:sym typeface="Montserrat"/>
              </a:rPr>
              <a:t>S</a:t>
            </a:r>
            <a:r>
              <a:rPr b="1" lang="en" sz="4000">
                <a:solidFill>
                  <a:srgbClr val="004AAD"/>
                </a:solidFill>
                <a:latin typeface="Montserrat"/>
                <a:ea typeface="Montserrat"/>
                <a:cs typeface="Montserrat"/>
                <a:sym typeface="Montserrat"/>
              </a:rPr>
              <a:t>MART WORQ</a:t>
            </a:r>
            <a:endParaRPr b="1" sz="4000">
              <a:solidFill>
                <a:srgbClr val="004AAD"/>
              </a:solidFill>
              <a:latin typeface="Montserrat"/>
              <a:ea typeface="Montserrat"/>
              <a:cs typeface="Montserrat"/>
              <a:sym typeface="Montserrat"/>
            </a:endParaRPr>
          </a:p>
          <a:p>
            <a:pPr indent="0" lvl="0" marL="0" rtl="0" algn="ctr">
              <a:spcBef>
                <a:spcPts val="0"/>
              </a:spcBef>
              <a:spcAft>
                <a:spcPts val="0"/>
              </a:spcAft>
              <a:buClr>
                <a:schemeClr val="dk1"/>
              </a:buClr>
              <a:buFont typeface="Arial"/>
              <a:buNone/>
            </a:pPr>
            <a:r>
              <a:rPr b="1" lang="en" sz="3000">
                <a:solidFill>
                  <a:schemeClr val="dk1"/>
                </a:solidFill>
                <a:latin typeface="Poppins"/>
                <a:ea typeface="Poppins"/>
                <a:cs typeface="Poppins"/>
                <a:sym typeface="Poppins"/>
              </a:rPr>
              <a:t>Product Features</a:t>
            </a:r>
            <a:endParaRPr b="1" sz="3000">
              <a:solidFill>
                <a:schemeClr val="dk1"/>
              </a:solidFill>
              <a:latin typeface="Poppins"/>
              <a:ea typeface="Poppins"/>
              <a:cs typeface="Poppins"/>
              <a:sym typeface="Poppins"/>
            </a:endParaRPr>
          </a:p>
        </p:txBody>
      </p:sp>
      <p:sp>
        <p:nvSpPr>
          <p:cNvPr id="1082" name="Google Shape;1082;p48"/>
          <p:cNvSpPr txBox="1"/>
          <p:nvPr>
            <p:ph idx="4294967295" type="title"/>
          </p:nvPr>
        </p:nvSpPr>
        <p:spPr>
          <a:xfrm>
            <a:off x="5121350" y="2844775"/>
            <a:ext cx="3326400" cy="11307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Clr>
                <a:srgbClr val="2A6DF7"/>
              </a:buClr>
              <a:buSzPts val="1500"/>
              <a:buFont typeface="Poppins"/>
              <a:buChar char="●"/>
            </a:pPr>
            <a:r>
              <a:rPr lang="en" sz="1500">
                <a:solidFill>
                  <a:srgbClr val="2A6DF7"/>
                </a:solidFill>
                <a:latin typeface="Poppins"/>
                <a:ea typeface="Poppins"/>
                <a:cs typeface="Poppins"/>
                <a:sym typeface="Poppins"/>
              </a:rPr>
              <a:t>Training and Development</a:t>
            </a:r>
            <a:endParaRPr sz="1500">
              <a:solidFill>
                <a:srgbClr val="2A6DF7"/>
              </a:solidFill>
              <a:latin typeface="Poppins"/>
              <a:ea typeface="Poppins"/>
              <a:cs typeface="Poppins"/>
              <a:sym typeface="Poppins"/>
            </a:endParaRPr>
          </a:p>
          <a:p>
            <a:pPr indent="-323850" lvl="0" marL="457200" rtl="0" algn="l">
              <a:spcBef>
                <a:spcPts val="0"/>
              </a:spcBef>
              <a:spcAft>
                <a:spcPts val="0"/>
              </a:spcAft>
              <a:buClr>
                <a:srgbClr val="2A6DF7"/>
              </a:buClr>
              <a:buSzPts val="1500"/>
              <a:buFont typeface="Poppins"/>
              <a:buChar char="●"/>
            </a:pPr>
            <a:r>
              <a:rPr lang="en" sz="1500">
                <a:solidFill>
                  <a:srgbClr val="2A6DF7"/>
                </a:solidFill>
                <a:latin typeface="Poppins"/>
                <a:ea typeface="Poppins"/>
                <a:cs typeface="Poppins"/>
                <a:sym typeface="Poppins"/>
              </a:rPr>
              <a:t>Performance Management</a:t>
            </a:r>
            <a:endParaRPr sz="1500">
              <a:solidFill>
                <a:srgbClr val="2A6DF7"/>
              </a:solidFill>
              <a:latin typeface="Poppins"/>
              <a:ea typeface="Poppins"/>
              <a:cs typeface="Poppins"/>
              <a:sym typeface="Poppins"/>
            </a:endParaRPr>
          </a:p>
        </p:txBody>
      </p:sp>
      <p:sp>
        <p:nvSpPr>
          <p:cNvPr id="1083" name="Google Shape;1083;p48"/>
          <p:cNvSpPr/>
          <p:nvPr/>
        </p:nvSpPr>
        <p:spPr>
          <a:xfrm rot="5400000">
            <a:off x="6665125" y="1264425"/>
            <a:ext cx="557100" cy="685800"/>
          </a:xfrm>
          <a:prstGeom prst="bentArrow">
            <a:avLst>
              <a:gd fmla="val 25000" name="adj1"/>
              <a:gd fmla="val 25000" name="adj2"/>
              <a:gd fmla="val 25000" name="adj3"/>
              <a:gd fmla="val 43750"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8"/>
          <p:cNvSpPr/>
          <p:nvPr/>
        </p:nvSpPr>
        <p:spPr>
          <a:xfrm flipH="1" rot="-5400000">
            <a:off x="1813350" y="1264425"/>
            <a:ext cx="557100" cy="685800"/>
          </a:xfrm>
          <a:prstGeom prst="bentArrow">
            <a:avLst>
              <a:gd fmla="val 25000" name="adj1"/>
              <a:gd fmla="val 25000" name="adj2"/>
              <a:gd fmla="val 25000" name="adj3"/>
              <a:gd fmla="val 43750"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49"/>
          <p:cNvSpPr txBox="1"/>
          <p:nvPr>
            <p:ph type="title"/>
          </p:nvPr>
        </p:nvSpPr>
        <p:spPr>
          <a:xfrm>
            <a:off x="1374900" y="1420925"/>
            <a:ext cx="6394200" cy="140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b="1" lang="en" sz="2500">
                <a:solidFill>
                  <a:schemeClr val="lt1"/>
                </a:solidFill>
                <a:latin typeface="Poppins"/>
                <a:ea typeface="Poppins"/>
                <a:cs typeface="Poppins"/>
                <a:sym typeface="Poppins"/>
              </a:rPr>
              <a:t>Everyone wants to be appreciated, so if you appreciate someone, don't keep it a secret.”</a:t>
            </a:r>
            <a:endParaRPr b="1" sz="700">
              <a:solidFill>
                <a:schemeClr val="lt1"/>
              </a:solidFill>
              <a:latin typeface="Poppins"/>
              <a:ea typeface="Poppins"/>
              <a:cs typeface="Poppins"/>
              <a:sym typeface="Poppins"/>
            </a:endParaRPr>
          </a:p>
          <a:p>
            <a:pPr indent="0" lvl="0" marL="0" rtl="0" algn="ctr">
              <a:spcBef>
                <a:spcPts val="0"/>
              </a:spcBef>
              <a:spcAft>
                <a:spcPts val="0"/>
              </a:spcAft>
              <a:buNone/>
            </a:pPr>
            <a:r>
              <a:t/>
            </a:r>
            <a:endParaRPr/>
          </a:p>
        </p:txBody>
      </p:sp>
      <p:sp>
        <p:nvSpPr>
          <p:cNvPr id="1090" name="Google Shape;1090;p49"/>
          <p:cNvSpPr txBox="1"/>
          <p:nvPr>
            <p:ph idx="1" type="subTitle"/>
          </p:nvPr>
        </p:nvSpPr>
        <p:spPr>
          <a:xfrm>
            <a:off x="2327400" y="3070650"/>
            <a:ext cx="4489200" cy="4602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solidFill>
                  <a:schemeClr val="dk1"/>
                </a:solidFill>
              </a:rPr>
              <a:t>M</a:t>
            </a:r>
            <a:r>
              <a:rPr lang="en">
                <a:solidFill>
                  <a:schemeClr val="dk1"/>
                </a:solidFill>
              </a:rPr>
              <a:t>ary Kay Ash</a:t>
            </a:r>
            <a:endParaRPr b="0">
              <a:solidFill>
                <a:schemeClr val="dk1"/>
              </a:solidFill>
              <a:latin typeface="Poppins Light"/>
              <a:ea typeface="Poppins Light"/>
              <a:cs typeface="Poppins Light"/>
              <a:sym typeface="Poppins Light"/>
            </a:endParaRPr>
          </a:p>
          <a:p>
            <a:pPr indent="0" lvl="0" marL="457200" rtl="0" algn="ctr">
              <a:spcBef>
                <a:spcPts val="0"/>
              </a:spcBef>
              <a:spcAft>
                <a:spcPts val="0"/>
              </a:spcAft>
              <a:buNone/>
            </a:pPr>
            <a:r>
              <a:rPr b="0" lang="en">
                <a:solidFill>
                  <a:schemeClr val="dk1"/>
                </a:solidFill>
                <a:latin typeface="Poppins Light"/>
                <a:ea typeface="Poppins Light"/>
                <a:cs typeface="Poppins Light"/>
                <a:sym typeface="Poppins Light"/>
              </a:rPr>
              <a:t>Founder of Mary Kay Cosmetics</a:t>
            </a:r>
            <a:endParaRPr b="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4" name="Shape 1094"/>
        <p:cNvGrpSpPr/>
        <p:nvPr/>
      </p:nvGrpSpPr>
      <p:grpSpPr>
        <a:xfrm>
          <a:off x="0" y="0"/>
          <a:ext cx="0" cy="0"/>
          <a:chOff x="0" y="0"/>
          <a:chExt cx="0" cy="0"/>
        </a:xfrm>
      </p:grpSpPr>
      <p:pic>
        <p:nvPicPr>
          <p:cNvPr id="1095" name="Google Shape;1095;p50"/>
          <p:cNvPicPr preferRelativeResize="0"/>
          <p:nvPr/>
        </p:nvPicPr>
        <p:blipFill rotWithShape="1">
          <a:blip r:embed="rId3">
            <a:alphaModFix/>
          </a:blip>
          <a:srcRect b="0" l="0" r="0" t="0"/>
          <a:stretch/>
        </p:blipFill>
        <p:spPr>
          <a:xfrm>
            <a:off x="820575" y="696151"/>
            <a:ext cx="3926450" cy="3751201"/>
          </a:xfrm>
          <a:prstGeom prst="rect">
            <a:avLst/>
          </a:prstGeom>
          <a:noFill/>
          <a:ln>
            <a:noFill/>
          </a:ln>
        </p:spPr>
      </p:pic>
      <p:sp>
        <p:nvSpPr>
          <p:cNvPr id="1096" name="Google Shape;1096;p50"/>
          <p:cNvSpPr txBox="1"/>
          <p:nvPr/>
        </p:nvSpPr>
        <p:spPr>
          <a:xfrm>
            <a:off x="5298450" y="696150"/>
            <a:ext cx="2845500" cy="627900"/>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None/>
            </a:pPr>
            <a:r>
              <a:rPr i="0" lang="en" sz="1700" u="none" cap="none" strike="noStrike">
                <a:solidFill>
                  <a:srgbClr val="F79630"/>
                </a:solidFill>
                <a:latin typeface="Poppins"/>
                <a:ea typeface="Poppins"/>
                <a:cs typeface="Poppins"/>
                <a:sym typeface="Poppins"/>
              </a:rPr>
              <a:t>A study from O.C. Tanner found out that </a:t>
            </a:r>
            <a:endParaRPr sz="1700">
              <a:latin typeface="Poppins"/>
              <a:ea typeface="Poppins"/>
              <a:cs typeface="Poppins"/>
              <a:sym typeface="Poppins"/>
            </a:endParaRPr>
          </a:p>
        </p:txBody>
      </p:sp>
      <p:sp>
        <p:nvSpPr>
          <p:cNvPr id="1097" name="Google Shape;1097;p50"/>
          <p:cNvSpPr txBox="1"/>
          <p:nvPr/>
        </p:nvSpPr>
        <p:spPr>
          <a:xfrm>
            <a:off x="5298451" y="1429525"/>
            <a:ext cx="2134800" cy="1154400"/>
          </a:xfrm>
          <a:prstGeom prst="rect">
            <a:avLst/>
          </a:prstGeom>
          <a:noFill/>
          <a:ln>
            <a:noFill/>
          </a:ln>
        </p:spPr>
        <p:txBody>
          <a:bodyPr anchorCtr="0" anchor="t" bIns="0" lIns="0" spcFirstLastPara="1" rIns="0" wrap="square" tIns="0">
            <a:spAutoFit/>
          </a:bodyPr>
          <a:lstStyle/>
          <a:p>
            <a:pPr indent="0" lvl="0" marL="0" marR="0" rtl="0" algn="l">
              <a:lnSpc>
                <a:spcPct val="109994"/>
              </a:lnSpc>
              <a:spcBef>
                <a:spcPts val="0"/>
              </a:spcBef>
              <a:spcAft>
                <a:spcPts val="0"/>
              </a:spcAft>
              <a:buNone/>
            </a:pPr>
            <a:r>
              <a:rPr b="1" i="0" lang="en" sz="7500" u="none" cap="none" strike="noStrike">
                <a:solidFill>
                  <a:srgbClr val="2A6DF7"/>
                </a:solidFill>
                <a:latin typeface="Montserrat"/>
                <a:ea typeface="Montserrat"/>
                <a:cs typeface="Montserrat"/>
                <a:sym typeface="Montserrat"/>
              </a:rPr>
              <a:t>37%</a:t>
            </a:r>
            <a:endParaRPr sz="700"/>
          </a:p>
        </p:txBody>
      </p:sp>
      <p:sp>
        <p:nvSpPr>
          <p:cNvPr id="1098" name="Google Shape;1098;p50"/>
          <p:cNvSpPr txBox="1"/>
          <p:nvPr/>
        </p:nvSpPr>
        <p:spPr>
          <a:xfrm>
            <a:off x="5298450" y="2689400"/>
            <a:ext cx="2845500" cy="1727100"/>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None/>
            </a:pPr>
            <a:r>
              <a:rPr i="0" lang="en" sz="1700" u="none" cap="none" strike="noStrike">
                <a:solidFill>
                  <a:srgbClr val="F79630"/>
                </a:solidFill>
                <a:latin typeface="Poppins"/>
                <a:ea typeface="Poppins"/>
                <a:cs typeface="Poppins"/>
                <a:sym typeface="Poppins"/>
              </a:rPr>
              <a:t>of respondents indicated that receiving more individual praise will motivate them to create better work.</a:t>
            </a:r>
            <a:endParaRPr sz="1700">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51"/>
          <p:cNvSpPr txBox="1"/>
          <p:nvPr>
            <p:ph type="title"/>
          </p:nvPr>
        </p:nvSpPr>
        <p:spPr>
          <a:xfrm>
            <a:off x="311700" y="974400"/>
            <a:ext cx="8520600" cy="21858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accent2"/>
                </a:solidFill>
              </a:rPr>
              <a:t>FEATURE #1</a:t>
            </a:r>
            <a:endParaRPr sz="3000">
              <a:solidFill>
                <a:schemeClr val="accent2"/>
              </a:solidFill>
            </a:endParaRPr>
          </a:p>
          <a:p>
            <a:pPr indent="0" lvl="0" marL="0" rtl="0" algn="ctr">
              <a:spcBef>
                <a:spcPts val="0"/>
              </a:spcBef>
              <a:spcAft>
                <a:spcPts val="0"/>
              </a:spcAft>
              <a:buNone/>
            </a:pPr>
            <a:r>
              <a:rPr lang="en">
                <a:solidFill>
                  <a:schemeClr val="accent1"/>
                </a:solidFill>
              </a:rPr>
              <a:t>CULTURE OF </a:t>
            </a:r>
            <a:endParaRPr>
              <a:solidFill>
                <a:schemeClr val="accent1"/>
              </a:solidFill>
            </a:endParaRPr>
          </a:p>
          <a:p>
            <a:pPr indent="0" lvl="0" marL="0" rtl="0" algn="ctr">
              <a:spcBef>
                <a:spcPts val="0"/>
              </a:spcBef>
              <a:spcAft>
                <a:spcPts val="0"/>
              </a:spcAft>
              <a:buNone/>
            </a:pPr>
            <a:r>
              <a:rPr lang="en">
                <a:solidFill>
                  <a:schemeClr val="accent1"/>
                </a:solidFill>
              </a:rPr>
              <a:t>RECOGNITION</a:t>
            </a:r>
            <a:endParaRPr>
              <a:solidFill>
                <a:schemeClr val="accent1"/>
              </a:solidFill>
            </a:endParaRPr>
          </a:p>
        </p:txBody>
      </p:sp>
      <p:sp>
        <p:nvSpPr>
          <p:cNvPr id="1104" name="Google Shape;1104;p51"/>
          <p:cNvSpPr/>
          <p:nvPr/>
        </p:nvSpPr>
        <p:spPr>
          <a:xfrm>
            <a:off x="6657600" y="0"/>
            <a:ext cx="24864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1"/>
          <p:cNvSpPr/>
          <p:nvPr/>
        </p:nvSpPr>
        <p:spPr>
          <a:xfrm>
            <a:off x="6641675" y="0"/>
            <a:ext cx="1283100" cy="279600"/>
          </a:xfrm>
          <a:prstGeom prst="roundRect">
            <a:avLst>
              <a:gd fmla="val 1666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1"/>
          <p:cNvSpPr txBox="1"/>
          <p:nvPr/>
        </p:nvSpPr>
        <p:spPr>
          <a:xfrm>
            <a:off x="682952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chemeClr val="accent2"/>
                </a:solidFill>
                <a:latin typeface="Poppins"/>
                <a:ea typeface="Poppins"/>
                <a:cs typeface="Poppins"/>
                <a:sym typeface="Poppins"/>
              </a:rPr>
              <a:t>Engagement</a:t>
            </a:r>
            <a:endParaRPr b="1" sz="800">
              <a:solidFill>
                <a:schemeClr val="accent2"/>
              </a:solidFill>
              <a:latin typeface="Poppins"/>
              <a:ea typeface="Poppins"/>
              <a:cs typeface="Poppins"/>
              <a:sym typeface="Poppins"/>
            </a:endParaRPr>
          </a:p>
        </p:txBody>
      </p:sp>
      <p:sp>
        <p:nvSpPr>
          <p:cNvPr id="1107" name="Google Shape;1107;p51"/>
          <p:cNvSpPr txBox="1"/>
          <p:nvPr/>
        </p:nvSpPr>
        <p:spPr>
          <a:xfrm>
            <a:off x="800007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rgbClr val="A4C2F4"/>
                </a:solidFill>
                <a:latin typeface="Poppins"/>
                <a:ea typeface="Poppins"/>
                <a:cs typeface="Poppins"/>
                <a:sym typeface="Poppins"/>
              </a:rPr>
              <a:t>Productivity</a:t>
            </a:r>
            <a:endParaRPr b="1" sz="800">
              <a:solidFill>
                <a:srgbClr val="A4C2F4"/>
              </a:solidFill>
              <a:latin typeface="Poppins"/>
              <a:ea typeface="Poppins"/>
              <a:cs typeface="Poppins"/>
              <a:sym typeface="Poppins"/>
            </a:endParaRPr>
          </a:p>
        </p:txBody>
      </p:sp>
      <p:sp>
        <p:nvSpPr>
          <p:cNvPr id="1108" name="Google Shape;1108;p51"/>
          <p:cNvSpPr/>
          <p:nvPr/>
        </p:nvSpPr>
        <p:spPr>
          <a:xfrm>
            <a:off x="6657600" y="0"/>
            <a:ext cx="24864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109" name="Google Shape;1109;p51"/>
          <p:cNvSpPr/>
          <p:nvPr/>
        </p:nvSpPr>
        <p:spPr>
          <a:xfrm>
            <a:off x="6641675" y="0"/>
            <a:ext cx="1283100" cy="279600"/>
          </a:xfrm>
          <a:prstGeom prst="roundRect">
            <a:avLst>
              <a:gd fmla="val 1666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110" name="Google Shape;1110;p51"/>
          <p:cNvSpPr txBox="1"/>
          <p:nvPr/>
        </p:nvSpPr>
        <p:spPr>
          <a:xfrm>
            <a:off x="6797225" y="70500"/>
            <a:ext cx="9720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chemeClr val="accent2"/>
                </a:solidFill>
                <a:latin typeface="Poppins"/>
                <a:ea typeface="Poppins"/>
                <a:cs typeface="Poppins"/>
                <a:sym typeface="Poppins"/>
              </a:rPr>
              <a:t>Engagement</a:t>
            </a:r>
            <a:endParaRPr b="1" sz="900">
              <a:solidFill>
                <a:schemeClr val="accent2"/>
              </a:solidFill>
              <a:latin typeface="Poppins"/>
              <a:ea typeface="Poppins"/>
              <a:cs typeface="Poppins"/>
              <a:sym typeface="Poppins"/>
            </a:endParaRPr>
          </a:p>
        </p:txBody>
      </p:sp>
      <p:sp>
        <p:nvSpPr>
          <p:cNvPr id="1111" name="Google Shape;1111;p51"/>
          <p:cNvSpPr txBox="1"/>
          <p:nvPr/>
        </p:nvSpPr>
        <p:spPr>
          <a:xfrm>
            <a:off x="8038725" y="70500"/>
            <a:ext cx="9720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rgbClr val="A4C2F4"/>
                </a:solidFill>
                <a:latin typeface="Poppins"/>
                <a:ea typeface="Poppins"/>
                <a:cs typeface="Poppins"/>
                <a:sym typeface="Poppins"/>
              </a:rPr>
              <a:t>Productivity</a:t>
            </a:r>
            <a:endParaRPr b="1" sz="900">
              <a:solidFill>
                <a:srgbClr val="A4C2F4"/>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5" name="Shape 1115"/>
        <p:cNvGrpSpPr/>
        <p:nvPr/>
      </p:nvGrpSpPr>
      <p:grpSpPr>
        <a:xfrm>
          <a:off x="0" y="0"/>
          <a:ext cx="0" cy="0"/>
          <a:chOff x="0" y="0"/>
          <a:chExt cx="0" cy="0"/>
        </a:xfrm>
      </p:grpSpPr>
      <p:pic>
        <p:nvPicPr>
          <p:cNvPr id="1116" name="Google Shape;1116;p52"/>
          <p:cNvPicPr preferRelativeResize="0"/>
          <p:nvPr/>
        </p:nvPicPr>
        <p:blipFill>
          <a:blip r:embed="rId3">
            <a:alphaModFix/>
          </a:blip>
          <a:stretch>
            <a:fillRect/>
          </a:stretch>
        </p:blipFill>
        <p:spPr>
          <a:xfrm>
            <a:off x="1754654" y="801625"/>
            <a:ext cx="5634677" cy="4006876"/>
          </a:xfrm>
          <a:prstGeom prst="rect">
            <a:avLst/>
          </a:prstGeom>
          <a:noFill/>
          <a:ln>
            <a:noFill/>
          </a:ln>
          <a:effectLst>
            <a:outerShdw blurRad="57150" rotWithShape="0" algn="bl" dir="5400000" dist="19050">
              <a:srgbClr val="000000">
                <a:alpha val="50000"/>
              </a:srgbClr>
            </a:outerShdw>
          </a:effectLst>
        </p:spPr>
      </p:pic>
      <p:cxnSp>
        <p:nvCxnSpPr>
          <p:cNvPr id="1117" name="Google Shape;1117;p52"/>
          <p:cNvCxnSpPr>
            <a:stCxn id="1118" idx="3"/>
          </p:cNvCxnSpPr>
          <p:nvPr/>
        </p:nvCxnSpPr>
        <p:spPr>
          <a:xfrm>
            <a:off x="1585800" y="2303100"/>
            <a:ext cx="1157700" cy="107700"/>
          </a:xfrm>
          <a:prstGeom prst="straightConnector1">
            <a:avLst/>
          </a:prstGeom>
          <a:noFill/>
          <a:ln cap="flat" cmpd="sng" w="28575">
            <a:solidFill>
              <a:srgbClr val="F79630"/>
            </a:solidFill>
            <a:prstDash val="solid"/>
            <a:round/>
            <a:headEnd len="sm" w="sm" type="none"/>
            <a:tailEnd len="med" w="med" type="triangle"/>
          </a:ln>
        </p:spPr>
      </p:cxnSp>
      <p:sp>
        <p:nvSpPr>
          <p:cNvPr id="1119" name="Google Shape;1119;p52"/>
          <p:cNvSpPr txBox="1"/>
          <p:nvPr>
            <p:ph idx="4294967295" type="title"/>
          </p:nvPr>
        </p:nvSpPr>
        <p:spPr>
          <a:xfrm>
            <a:off x="1309500" y="210925"/>
            <a:ext cx="65250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2"/>
                </a:solidFill>
              </a:rPr>
              <a:t>Culture of Recognition</a:t>
            </a:r>
            <a:endParaRPr sz="2000">
              <a:solidFill>
                <a:schemeClr val="accent2"/>
              </a:solidFill>
            </a:endParaRPr>
          </a:p>
        </p:txBody>
      </p:sp>
      <p:sp>
        <p:nvSpPr>
          <p:cNvPr id="1118" name="Google Shape;1118;p52"/>
          <p:cNvSpPr txBox="1"/>
          <p:nvPr/>
        </p:nvSpPr>
        <p:spPr>
          <a:xfrm>
            <a:off x="318300" y="1979850"/>
            <a:ext cx="12675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u="none" cap="none" strike="noStrike">
                <a:solidFill>
                  <a:srgbClr val="F79630"/>
                </a:solidFill>
                <a:latin typeface="Poppins"/>
                <a:ea typeface="Poppins"/>
                <a:cs typeface="Poppins"/>
                <a:sym typeface="Poppins"/>
              </a:rPr>
              <a:t>Digital </a:t>
            </a:r>
            <a:r>
              <a:rPr b="1" lang="en">
                <a:solidFill>
                  <a:srgbClr val="F79630"/>
                </a:solidFill>
                <a:latin typeface="Poppins"/>
                <a:ea typeface="Poppins"/>
                <a:cs typeface="Poppins"/>
                <a:sym typeface="Poppins"/>
              </a:rPr>
              <a:t>b</a:t>
            </a:r>
            <a:r>
              <a:rPr b="1" i="0" lang="en" u="none" cap="none" strike="noStrike">
                <a:solidFill>
                  <a:srgbClr val="F79630"/>
                </a:solidFill>
                <a:latin typeface="Poppins"/>
                <a:ea typeface="Poppins"/>
                <a:cs typeface="Poppins"/>
                <a:sym typeface="Poppins"/>
              </a:rPr>
              <a:t>adges can be </a:t>
            </a:r>
            <a:r>
              <a:rPr b="1" lang="en">
                <a:solidFill>
                  <a:srgbClr val="F79630"/>
                </a:solidFill>
                <a:latin typeface="Poppins"/>
                <a:ea typeface="Poppins"/>
                <a:cs typeface="Poppins"/>
                <a:sym typeface="Poppins"/>
              </a:rPr>
              <a:t>a</a:t>
            </a:r>
            <a:r>
              <a:rPr b="1" i="0" lang="en" u="none" cap="none" strike="noStrike">
                <a:solidFill>
                  <a:srgbClr val="F79630"/>
                </a:solidFill>
                <a:latin typeface="Poppins"/>
                <a:ea typeface="Poppins"/>
                <a:cs typeface="Poppins"/>
                <a:sym typeface="Poppins"/>
              </a:rPr>
              <a:t>warded</a:t>
            </a:r>
            <a:endParaRPr b="1">
              <a:latin typeface="Poppins"/>
              <a:ea typeface="Poppins"/>
              <a:cs typeface="Poppins"/>
              <a:sym typeface="Poppins"/>
            </a:endParaRPr>
          </a:p>
        </p:txBody>
      </p:sp>
      <p:sp>
        <p:nvSpPr>
          <p:cNvPr id="1120" name="Google Shape;1120;p52"/>
          <p:cNvSpPr/>
          <p:nvPr/>
        </p:nvSpPr>
        <p:spPr>
          <a:xfrm>
            <a:off x="6657600" y="0"/>
            <a:ext cx="24864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2"/>
          <p:cNvSpPr/>
          <p:nvPr/>
        </p:nvSpPr>
        <p:spPr>
          <a:xfrm>
            <a:off x="6641675" y="0"/>
            <a:ext cx="1283100" cy="279600"/>
          </a:xfrm>
          <a:prstGeom prst="roundRect">
            <a:avLst>
              <a:gd fmla="val 1666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2"/>
          <p:cNvSpPr txBox="1"/>
          <p:nvPr/>
        </p:nvSpPr>
        <p:spPr>
          <a:xfrm>
            <a:off x="682952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chemeClr val="accent2"/>
                </a:solidFill>
                <a:latin typeface="Poppins"/>
                <a:ea typeface="Poppins"/>
                <a:cs typeface="Poppins"/>
                <a:sym typeface="Poppins"/>
              </a:rPr>
              <a:t>Engagement</a:t>
            </a:r>
            <a:endParaRPr b="1" sz="800">
              <a:solidFill>
                <a:schemeClr val="accent2"/>
              </a:solidFill>
              <a:latin typeface="Poppins"/>
              <a:ea typeface="Poppins"/>
              <a:cs typeface="Poppins"/>
              <a:sym typeface="Poppins"/>
            </a:endParaRPr>
          </a:p>
        </p:txBody>
      </p:sp>
      <p:sp>
        <p:nvSpPr>
          <p:cNvPr id="1123" name="Google Shape;1123;p52"/>
          <p:cNvSpPr txBox="1"/>
          <p:nvPr/>
        </p:nvSpPr>
        <p:spPr>
          <a:xfrm>
            <a:off x="800007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rgbClr val="A4C2F4"/>
                </a:solidFill>
                <a:latin typeface="Poppins"/>
                <a:ea typeface="Poppins"/>
                <a:cs typeface="Poppins"/>
                <a:sym typeface="Poppins"/>
              </a:rPr>
              <a:t>Productivity</a:t>
            </a:r>
            <a:endParaRPr b="1" sz="800">
              <a:solidFill>
                <a:srgbClr val="A4C2F4"/>
              </a:solidFill>
              <a:latin typeface="Poppins"/>
              <a:ea typeface="Poppins"/>
              <a:cs typeface="Poppins"/>
              <a:sym typeface="Poppins"/>
            </a:endParaRPr>
          </a:p>
        </p:txBody>
      </p:sp>
      <p:sp>
        <p:nvSpPr>
          <p:cNvPr id="1124" name="Google Shape;1124;p52"/>
          <p:cNvSpPr/>
          <p:nvPr/>
        </p:nvSpPr>
        <p:spPr>
          <a:xfrm>
            <a:off x="6657600" y="0"/>
            <a:ext cx="24864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125" name="Google Shape;1125;p52"/>
          <p:cNvSpPr/>
          <p:nvPr/>
        </p:nvSpPr>
        <p:spPr>
          <a:xfrm>
            <a:off x="6641675" y="0"/>
            <a:ext cx="1283100" cy="279600"/>
          </a:xfrm>
          <a:prstGeom prst="roundRect">
            <a:avLst>
              <a:gd fmla="val 1666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126" name="Google Shape;1126;p52"/>
          <p:cNvSpPr txBox="1"/>
          <p:nvPr/>
        </p:nvSpPr>
        <p:spPr>
          <a:xfrm>
            <a:off x="6797225" y="70500"/>
            <a:ext cx="9720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chemeClr val="accent2"/>
                </a:solidFill>
                <a:latin typeface="Poppins"/>
                <a:ea typeface="Poppins"/>
                <a:cs typeface="Poppins"/>
                <a:sym typeface="Poppins"/>
              </a:rPr>
              <a:t>Engagement</a:t>
            </a:r>
            <a:endParaRPr b="1" sz="900">
              <a:solidFill>
                <a:schemeClr val="accent2"/>
              </a:solidFill>
              <a:latin typeface="Poppins"/>
              <a:ea typeface="Poppins"/>
              <a:cs typeface="Poppins"/>
              <a:sym typeface="Poppins"/>
            </a:endParaRPr>
          </a:p>
        </p:txBody>
      </p:sp>
      <p:sp>
        <p:nvSpPr>
          <p:cNvPr id="1127" name="Google Shape;1127;p52"/>
          <p:cNvSpPr txBox="1"/>
          <p:nvPr/>
        </p:nvSpPr>
        <p:spPr>
          <a:xfrm>
            <a:off x="8038725" y="70500"/>
            <a:ext cx="9720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rgbClr val="A4C2F4"/>
                </a:solidFill>
                <a:latin typeface="Poppins"/>
                <a:ea typeface="Poppins"/>
                <a:cs typeface="Poppins"/>
                <a:sym typeface="Poppins"/>
              </a:rPr>
              <a:t>Productivity</a:t>
            </a:r>
            <a:endParaRPr b="1" sz="900">
              <a:solidFill>
                <a:srgbClr val="A4C2F4"/>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par>
                                <p:cTn fill="hold" nodeType="with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1000"/>
                                        <p:tgtEl>
                                          <p:spTgt spid="1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53"/>
          <p:cNvSpPr txBox="1"/>
          <p:nvPr>
            <p:ph type="title"/>
          </p:nvPr>
        </p:nvSpPr>
        <p:spPr>
          <a:xfrm>
            <a:off x="515025" y="1075675"/>
            <a:ext cx="8520600" cy="2093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accent2"/>
                </a:solidFill>
              </a:rPr>
              <a:t>FEATURE #2</a:t>
            </a:r>
            <a:endParaRPr sz="4700">
              <a:solidFill>
                <a:schemeClr val="accent1"/>
              </a:solidFill>
            </a:endParaRPr>
          </a:p>
          <a:p>
            <a:pPr indent="0" lvl="0" marL="0" rtl="0" algn="ctr">
              <a:spcBef>
                <a:spcPts val="0"/>
              </a:spcBef>
              <a:spcAft>
                <a:spcPts val="0"/>
              </a:spcAft>
              <a:buNone/>
            </a:pPr>
            <a:r>
              <a:rPr lang="en" sz="4700">
                <a:solidFill>
                  <a:schemeClr val="accent1"/>
                </a:solidFill>
              </a:rPr>
              <a:t>EMPLOYEE WELLNESS MANAGEMENT</a:t>
            </a:r>
            <a:endParaRPr sz="4700">
              <a:solidFill>
                <a:schemeClr val="accent1"/>
              </a:solidFill>
            </a:endParaRPr>
          </a:p>
        </p:txBody>
      </p:sp>
      <p:sp>
        <p:nvSpPr>
          <p:cNvPr id="1133" name="Google Shape;1133;p53"/>
          <p:cNvSpPr/>
          <p:nvPr/>
        </p:nvSpPr>
        <p:spPr>
          <a:xfrm>
            <a:off x="6657600" y="0"/>
            <a:ext cx="24864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3"/>
          <p:cNvSpPr/>
          <p:nvPr/>
        </p:nvSpPr>
        <p:spPr>
          <a:xfrm>
            <a:off x="6641675" y="0"/>
            <a:ext cx="1283100" cy="279600"/>
          </a:xfrm>
          <a:prstGeom prst="roundRect">
            <a:avLst>
              <a:gd fmla="val 1666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3"/>
          <p:cNvSpPr txBox="1"/>
          <p:nvPr/>
        </p:nvSpPr>
        <p:spPr>
          <a:xfrm>
            <a:off x="682952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chemeClr val="accent2"/>
                </a:solidFill>
                <a:latin typeface="Poppins"/>
                <a:ea typeface="Poppins"/>
                <a:cs typeface="Poppins"/>
                <a:sym typeface="Poppins"/>
              </a:rPr>
              <a:t>Engagement</a:t>
            </a:r>
            <a:endParaRPr b="1" sz="800">
              <a:solidFill>
                <a:schemeClr val="accent2"/>
              </a:solidFill>
              <a:latin typeface="Poppins"/>
              <a:ea typeface="Poppins"/>
              <a:cs typeface="Poppins"/>
              <a:sym typeface="Poppins"/>
            </a:endParaRPr>
          </a:p>
        </p:txBody>
      </p:sp>
      <p:sp>
        <p:nvSpPr>
          <p:cNvPr id="1136" name="Google Shape;1136;p53"/>
          <p:cNvSpPr txBox="1"/>
          <p:nvPr/>
        </p:nvSpPr>
        <p:spPr>
          <a:xfrm>
            <a:off x="800007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rgbClr val="A4C2F4"/>
                </a:solidFill>
                <a:latin typeface="Poppins"/>
                <a:ea typeface="Poppins"/>
                <a:cs typeface="Poppins"/>
                <a:sym typeface="Poppins"/>
              </a:rPr>
              <a:t>Productivity</a:t>
            </a:r>
            <a:endParaRPr b="1" sz="800">
              <a:solidFill>
                <a:srgbClr val="A4C2F4"/>
              </a:solidFill>
              <a:latin typeface="Poppins"/>
              <a:ea typeface="Poppins"/>
              <a:cs typeface="Poppins"/>
              <a:sym typeface="Poppins"/>
            </a:endParaRPr>
          </a:p>
        </p:txBody>
      </p:sp>
      <p:sp>
        <p:nvSpPr>
          <p:cNvPr id="1137" name="Google Shape;1137;p53"/>
          <p:cNvSpPr/>
          <p:nvPr/>
        </p:nvSpPr>
        <p:spPr>
          <a:xfrm>
            <a:off x="6657600" y="0"/>
            <a:ext cx="24864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138" name="Google Shape;1138;p53"/>
          <p:cNvSpPr/>
          <p:nvPr/>
        </p:nvSpPr>
        <p:spPr>
          <a:xfrm>
            <a:off x="6641675" y="0"/>
            <a:ext cx="1283100" cy="279600"/>
          </a:xfrm>
          <a:prstGeom prst="roundRect">
            <a:avLst>
              <a:gd fmla="val 1666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139" name="Google Shape;1139;p53"/>
          <p:cNvSpPr txBox="1"/>
          <p:nvPr/>
        </p:nvSpPr>
        <p:spPr>
          <a:xfrm>
            <a:off x="6797225" y="70500"/>
            <a:ext cx="9720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chemeClr val="accent2"/>
                </a:solidFill>
                <a:latin typeface="Poppins"/>
                <a:ea typeface="Poppins"/>
                <a:cs typeface="Poppins"/>
                <a:sym typeface="Poppins"/>
              </a:rPr>
              <a:t>Engagement</a:t>
            </a:r>
            <a:endParaRPr b="1" sz="900">
              <a:solidFill>
                <a:schemeClr val="accent2"/>
              </a:solidFill>
              <a:latin typeface="Poppins"/>
              <a:ea typeface="Poppins"/>
              <a:cs typeface="Poppins"/>
              <a:sym typeface="Poppins"/>
            </a:endParaRPr>
          </a:p>
        </p:txBody>
      </p:sp>
      <p:sp>
        <p:nvSpPr>
          <p:cNvPr id="1140" name="Google Shape;1140;p53"/>
          <p:cNvSpPr txBox="1"/>
          <p:nvPr/>
        </p:nvSpPr>
        <p:spPr>
          <a:xfrm>
            <a:off x="8038725" y="70500"/>
            <a:ext cx="9720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rgbClr val="A4C2F4"/>
                </a:solidFill>
                <a:latin typeface="Poppins"/>
                <a:ea typeface="Poppins"/>
                <a:cs typeface="Poppins"/>
                <a:sym typeface="Poppins"/>
              </a:rPr>
              <a:t>Productivity</a:t>
            </a:r>
            <a:endParaRPr b="1" sz="900">
              <a:solidFill>
                <a:srgbClr val="A4C2F4"/>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144" name="Shape 1144"/>
        <p:cNvGrpSpPr/>
        <p:nvPr/>
      </p:nvGrpSpPr>
      <p:grpSpPr>
        <a:xfrm>
          <a:off x="0" y="0"/>
          <a:ext cx="0" cy="0"/>
          <a:chOff x="0" y="0"/>
          <a:chExt cx="0" cy="0"/>
        </a:xfrm>
      </p:grpSpPr>
      <p:sp>
        <p:nvSpPr>
          <p:cNvPr id="1145" name="Google Shape;1145;p54"/>
          <p:cNvSpPr txBox="1"/>
          <p:nvPr>
            <p:ph type="title"/>
          </p:nvPr>
        </p:nvSpPr>
        <p:spPr>
          <a:xfrm>
            <a:off x="5276675" y="2449875"/>
            <a:ext cx="3925500" cy="134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9600">
                <a:solidFill>
                  <a:srgbClr val="004AAD"/>
                </a:solidFill>
              </a:rPr>
              <a:t>72 %</a:t>
            </a:r>
            <a:endParaRPr sz="9600">
              <a:solidFill>
                <a:srgbClr val="004AAD"/>
              </a:solidFill>
            </a:endParaRPr>
          </a:p>
        </p:txBody>
      </p:sp>
      <p:sp>
        <p:nvSpPr>
          <p:cNvPr id="1146" name="Google Shape;1146;p54"/>
          <p:cNvSpPr txBox="1"/>
          <p:nvPr>
            <p:ph idx="1" type="body"/>
          </p:nvPr>
        </p:nvSpPr>
        <p:spPr>
          <a:xfrm>
            <a:off x="5276675" y="466125"/>
            <a:ext cx="3388500" cy="8565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Font typeface="Arial"/>
              <a:buNone/>
            </a:pPr>
            <a:r>
              <a:rPr lang="en" sz="1800">
                <a:solidFill>
                  <a:schemeClr val="dk1"/>
                </a:solidFill>
              </a:rPr>
              <a:t>An article published in the International Journal of Workplace Health Management suggests that </a:t>
            </a:r>
            <a:r>
              <a:rPr b="1" lang="en" sz="1800">
                <a:solidFill>
                  <a:schemeClr val="accent2"/>
                </a:solidFill>
              </a:rPr>
              <a:t>EXERCISING</a:t>
            </a:r>
            <a:r>
              <a:rPr lang="en" sz="1800">
                <a:solidFill>
                  <a:schemeClr val="dk1"/>
                </a:solidFill>
              </a:rPr>
              <a:t> leads to </a:t>
            </a:r>
            <a:endParaRPr sz="1800">
              <a:solidFill>
                <a:schemeClr val="dk1"/>
              </a:solidFill>
            </a:endParaRPr>
          </a:p>
        </p:txBody>
      </p:sp>
      <p:pic>
        <p:nvPicPr>
          <p:cNvPr id="1147" name="Google Shape;1147;p54"/>
          <p:cNvPicPr preferRelativeResize="0"/>
          <p:nvPr/>
        </p:nvPicPr>
        <p:blipFill rotWithShape="1">
          <a:blip r:embed="rId3">
            <a:alphaModFix/>
          </a:blip>
          <a:srcRect b="0" l="0" r="0" t="0"/>
          <a:stretch/>
        </p:blipFill>
        <p:spPr>
          <a:xfrm>
            <a:off x="905850" y="848975"/>
            <a:ext cx="1752575" cy="3721650"/>
          </a:xfrm>
          <a:prstGeom prst="rect">
            <a:avLst/>
          </a:prstGeom>
          <a:noFill/>
          <a:ln>
            <a:noFill/>
          </a:ln>
        </p:spPr>
      </p:pic>
      <p:sp>
        <p:nvSpPr>
          <p:cNvPr id="1148" name="Google Shape;1148;p54"/>
          <p:cNvSpPr txBox="1"/>
          <p:nvPr>
            <p:ph idx="1" type="body"/>
          </p:nvPr>
        </p:nvSpPr>
        <p:spPr>
          <a:xfrm>
            <a:off x="5276675" y="3790575"/>
            <a:ext cx="3388500" cy="856500"/>
          </a:xfrm>
          <a:prstGeom prst="rect">
            <a:avLst/>
          </a:prstGeom>
        </p:spPr>
        <p:txBody>
          <a:bodyPr anchorCtr="0" anchor="t" bIns="91425" lIns="91425" spcFirstLastPara="1" rIns="91425" wrap="square" tIns="91425">
            <a:noAutofit/>
          </a:bodyPr>
          <a:lstStyle/>
          <a:p>
            <a:pPr indent="0" lvl="0" marL="0" rtl="0" algn="just">
              <a:lnSpc>
                <a:spcPct val="125000"/>
              </a:lnSpc>
              <a:spcBef>
                <a:spcPts val="0"/>
              </a:spcBef>
              <a:spcAft>
                <a:spcPts val="0"/>
              </a:spcAft>
              <a:buNone/>
            </a:pPr>
            <a:r>
              <a:rPr lang="en" sz="1800"/>
              <a:t>better time management and workload completion on the day.</a:t>
            </a:r>
            <a:endParaRPr sz="1800"/>
          </a:p>
          <a:p>
            <a:pPr indent="0" lvl="0" marL="0" rtl="0" algn="just">
              <a:lnSpc>
                <a:spcPct val="125000"/>
              </a:lnSpc>
              <a:spcBef>
                <a:spcPts val="0"/>
              </a:spcBef>
              <a:spcAft>
                <a:spcPts val="0"/>
              </a:spcAft>
              <a:buNone/>
            </a:pPr>
            <a:r>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2" name="Shape 1152"/>
        <p:cNvGrpSpPr/>
        <p:nvPr/>
      </p:nvGrpSpPr>
      <p:grpSpPr>
        <a:xfrm>
          <a:off x="0" y="0"/>
          <a:ext cx="0" cy="0"/>
          <a:chOff x="0" y="0"/>
          <a:chExt cx="0" cy="0"/>
        </a:xfrm>
      </p:grpSpPr>
      <p:pic>
        <p:nvPicPr>
          <p:cNvPr id="1153" name="Google Shape;1153;p55"/>
          <p:cNvPicPr preferRelativeResize="0"/>
          <p:nvPr/>
        </p:nvPicPr>
        <p:blipFill rotWithShape="1">
          <a:blip r:embed="rId3">
            <a:alphaModFix/>
          </a:blip>
          <a:srcRect b="10570" l="0" r="0" t="0"/>
          <a:stretch/>
        </p:blipFill>
        <p:spPr>
          <a:xfrm>
            <a:off x="1655513" y="1009642"/>
            <a:ext cx="5832950" cy="3709358"/>
          </a:xfrm>
          <a:prstGeom prst="rect">
            <a:avLst/>
          </a:prstGeom>
          <a:noFill/>
          <a:ln>
            <a:noFill/>
          </a:ln>
          <a:effectLst>
            <a:outerShdw blurRad="57150" rotWithShape="0" algn="bl" dir="5400000" dist="19050">
              <a:srgbClr val="000000">
                <a:alpha val="50000"/>
              </a:srgbClr>
            </a:outerShdw>
          </a:effectLst>
        </p:spPr>
      </p:pic>
      <p:cxnSp>
        <p:nvCxnSpPr>
          <p:cNvPr id="1154" name="Google Shape;1154;p55"/>
          <p:cNvCxnSpPr>
            <a:stCxn id="1155" idx="1"/>
          </p:cNvCxnSpPr>
          <p:nvPr/>
        </p:nvCxnSpPr>
        <p:spPr>
          <a:xfrm flipH="1">
            <a:off x="6873600" y="1997400"/>
            <a:ext cx="707400" cy="520800"/>
          </a:xfrm>
          <a:prstGeom prst="straightConnector1">
            <a:avLst/>
          </a:prstGeom>
          <a:noFill/>
          <a:ln cap="flat" cmpd="sng" w="28575">
            <a:solidFill>
              <a:srgbClr val="F79630"/>
            </a:solidFill>
            <a:prstDash val="solid"/>
            <a:round/>
            <a:headEnd len="sm" w="sm" type="none"/>
            <a:tailEnd len="med" w="med" type="triangle"/>
          </a:ln>
        </p:spPr>
      </p:cxnSp>
      <p:sp>
        <p:nvSpPr>
          <p:cNvPr id="1155" name="Google Shape;1155;p55"/>
          <p:cNvSpPr txBox="1"/>
          <p:nvPr/>
        </p:nvSpPr>
        <p:spPr>
          <a:xfrm>
            <a:off x="7581000" y="1566450"/>
            <a:ext cx="1563000" cy="861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a:solidFill>
                  <a:srgbClr val="F79630"/>
                </a:solidFill>
                <a:latin typeface="Poppins"/>
                <a:ea typeface="Poppins"/>
                <a:cs typeface="Poppins"/>
                <a:sym typeface="Poppins"/>
              </a:rPr>
              <a:t>Gamified point system to encourage participation</a:t>
            </a:r>
            <a:endParaRPr b="1" sz="700">
              <a:latin typeface="Poppins"/>
              <a:ea typeface="Poppins"/>
              <a:cs typeface="Poppins"/>
              <a:sym typeface="Poppins"/>
            </a:endParaRPr>
          </a:p>
        </p:txBody>
      </p:sp>
      <p:sp>
        <p:nvSpPr>
          <p:cNvPr id="1156" name="Google Shape;1156;p55"/>
          <p:cNvSpPr txBox="1"/>
          <p:nvPr>
            <p:ph idx="4294967295" type="title"/>
          </p:nvPr>
        </p:nvSpPr>
        <p:spPr>
          <a:xfrm>
            <a:off x="816600" y="314375"/>
            <a:ext cx="7510800" cy="41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2"/>
                </a:solidFill>
              </a:rPr>
              <a:t>Employee Wellness Management</a:t>
            </a:r>
            <a:endParaRPr sz="2000">
              <a:solidFill>
                <a:schemeClr val="accent2"/>
              </a:solidFill>
            </a:endParaRPr>
          </a:p>
        </p:txBody>
      </p:sp>
      <p:pic>
        <p:nvPicPr>
          <p:cNvPr id="1157" name="Google Shape;1157;p55"/>
          <p:cNvPicPr preferRelativeResize="0"/>
          <p:nvPr/>
        </p:nvPicPr>
        <p:blipFill rotWithShape="1">
          <a:blip r:embed="rId4">
            <a:alphaModFix/>
          </a:blip>
          <a:srcRect b="0" l="0" r="0" t="0"/>
          <a:stretch/>
        </p:blipFill>
        <p:spPr>
          <a:xfrm>
            <a:off x="174064" y="3797463"/>
            <a:ext cx="1098611" cy="1028700"/>
          </a:xfrm>
          <a:prstGeom prst="rect">
            <a:avLst/>
          </a:prstGeom>
          <a:noFill/>
          <a:ln>
            <a:noFill/>
          </a:ln>
        </p:spPr>
      </p:pic>
      <p:sp>
        <p:nvSpPr>
          <p:cNvPr id="1158" name="Google Shape;1158;p55"/>
          <p:cNvSpPr/>
          <p:nvPr/>
        </p:nvSpPr>
        <p:spPr>
          <a:xfrm>
            <a:off x="6657600" y="0"/>
            <a:ext cx="24864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5"/>
          <p:cNvSpPr/>
          <p:nvPr/>
        </p:nvSpPr>
        <p:spPr>
          <a:xfrm>
            <a:off x="6641675" y="0"/>
            <a:ext cx="1283100" cy="279600"/>
          </a:xfrm>
          <a:prstGeom prst="roundRect">
            <a:avLst>
              <a:gd fmla="val 1666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5"/>
          <p:cNvSpPr txBox="1"/>
          <p:nvPr/>
        </p:nvSpPr>
        <p:spPr>
          <a:xfrm>
            <a:off x="682952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chemeClr val="accent2"/>
                </a:solidFill>
                <a:latin typeface="Poppins"/>
                <a:ea typeface="Poppins"/>
                <a:cs typeface="Poppins"/>
                <a:sym typeface="Poppins"/>
              </a:rPr>
              <a:t>Engagement</a:t>
            </a:r>
            <a:endParaRPr b="1" sz="800">
              <a:solidFill>
                <a:schemeClr val="accent2"/>
              </a:solidFill>
              <a:latin typeface="Poppins"/>
              <a:ea typeface="Poppins"/>
              <a:cs typeface="Poppins"/>
              <a:sym typeface="Poppins"/>
            </a:endParaRPr>
          </a:p>
        </p:txBody>
      </p:sp>
      <p:sp>
        <p:nvSpPr>
          <p:cNvPr id="1161" name="Google Shape;1161;p55"/>
          <p:cNvSpPr txBox="1"/>
          <p:nvPr/>
        </p:nvSpPr>
        <p:spPr>
          <a:xfrm>
            <a:off x="800007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rgbClr val="A4C2F4"/>
                </a:solidFill>
                <a:latin typeface="Poppins"/>
                <a:ea typeface="Poppins"/>
                <a:cs typeface="Poppins"/>
                <a:sym typeface="Poppins"/>
              </a:rPr>
              <a:t>Productivity</a:t>
            </a:r>
            <a:endParaRPr b="1" sz="800">
              <a:solidFill>
                <a:srgbClr val="A4C2F4"/>
              </a:solidFill>
              <a:latin typeface="Poppins"/>
              <a:ea typeface="Poppins"/>
              <a:cs typeface="Poppins"/>
              <a:sym typeface="Poppins"/>
            </a:endParaRPr>
          </a:p>
        </p:txBody>
      </p:sp>
      <p:sp>
        <p:nvSpPr>
          <p:cNvPr id="1162" name="Google Shape;1162;p55"/>
          <p:cNvSpPr/>
          <p:nvPr/>
        </p:nvSpPr>
        <p:spPr>
          <a:xfrm>
            <a:off x="6657600" y="0"/>
            <a:ext cx="24864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163" name="Google Shape;1163;p55"/>
          <p:cNvSpPr/>
          <p:nvPr/>
        </p:nvSpPr>
        <p:spPr>
          <a:xfrm>
            <a:off x="6641675" y="0"/>
            <a:ext cx="1283100" cy="279600"/>
          </a:xfrm>
          <a:prstGeom prst="roundRect">
            <a:avLst>
              <a:gd fmla="val 1666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164" name="Google Shape;1164;p55"/>
          <p:cNvSpPr txBox="1"/>
          <p:nvPr/>
        </p:nvSpPr>
        <p:spPr>
          <a:xfrm>
            <a:off x="6797225" y="70500"/>
            <a:ext cx="9720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chemeClr val="accent2"/>
                </a:solidFill>
                <a:latin typeface="Poppins"/>
                <a:ea typeface="Poppins"/>
                <a:cs typeface="Poppins"/>
                <a:sym typeface="Poppins"/>
              </a:rPr>
              <a:t>Engagement</a:t>
            </a:r>
            <a:endParaRPr b="1" sz="900">
              <a:solidFill>
                <a:schemeClr val="accent2"/>
              </a:solidFill>
              <a:latin typeface="Poppins"/>
              <a:ea typeface="Poppins"/>
              <a:cs typeface="Poppins"/>
              <a:sym typeface="Poppins"/>
            </a:endParaRPr>
          </a:p>
        </p:txBody>
      </p:sp>
      <p:sp>
        <p:nvSpPr>
          <p:cNvPr id="1165" name="Google Shape;1165;p55"/>
          <p:cNvSpPr txBox="1"/>
          <p:nvPr/>
        </p:nvSpPr>
        <p:spPr>
          <a:xfrm>
            <a:off x="8038725" y="70500"/>
            <a:ext cx="9720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rgbClr val="A4C2F4"/>
                </a:solidFill>
                <a:latin typeface="Poppins"/>
                <a:ea typeface="Poppins"/>
                <a:cs typeface="Poppins"/>
                <a:sym typeface="Poppins"/>
              </a:rPr>
              <a:t>Productivity</a:t>
            </a:r>
            <a:endParaRPr b="1" sz="900">
              <a:solidFill>
                <a:srgbClr val="A4C2F4"/>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54"/>
                                        </p:tgtEl>
                                        <p:attrNameLst>
                                          <p:attrName>style.visibility</p:attrName>
                                        </p:attrNameLst>
                                      </p:cBhvr>
                                      <p:to>
                                        <p:strVal val="visible"/>
                                      </p:to>
                                    </p:set>
                                    <p:anim calcmode="lin" valueType="num">
                                      <p:cBhvr additive="base">
                                        <p:cTn dur="1000"/>
                                        <p:tgtEl>
                                          <p:spTgt spid="115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55"/>
                                        </p:tgtEl>
                                        <p:attrNameLst>
                                          <p:attrName>style.visibility</p:attrName>
                                        </p:attrNameLst>
                                      </p:cBhvr>
                                      <p:to>
                                        <p:strVal val="visible"/>
                                      </p:to>
                                    </p:set>
                                    <p:anim calcmode="lin" valueType="num">
                                      <p:cBhvr additive="base">
                                        <p:cTn dur="1000"/>
                                        <p:tgtEl>
                                          <p:spTgt spid="11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38"/>
          <p:cNvSpPr txBox="1"/>
          <p:nvPr>
            <p:ph type="title"/>
          </p:nvPr>
        </p:nvSpPr>
        <p:spPr>
          <a:xfrm>
            <a:off x="677600" y="2025300"/>
            <a:ext cx="2917800" cy="109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t>AGENDA</a:t>
            </a:r>
            <a:endParaRPr sz="3000"/>
          </a:p>
        </p:txBody>
      </p:sp>
      <p:sp>
        <p:nvSpPr>
          <p:cNvPr id="975" name="Google Shape;975;p38"/>
          <p:cNvSpPr txBox="1"/>
          <p:nvPr>
            <p:ph idx="1" type="subTitle"/>
          </p:nvPr>
        </p:nvSpPr>
        <p:spPr>
          <a:xfrm>
            <a:off x="5082475" y="1044250"/>
            <a:ext cx="3800700" cy="431100"/>
          </a:xfrm>
          <a:prstGeom prst="rect">
            <a:avLst/>
          </a:prstGeom>
        </p:spPr>
        <p:txBody>
          <a:bodyPr anchorCtr="0" anchor="ctr" bIns="91425" lIns="91425" spcFirstLastPara="1" rIns="91425" wrap="square" tIns="91425">
            <a:spAutoFit/>
          </a:bodyPr>
          <a:lstStyle/>
          <a:p>
            <a:pPr indent="0" lvl="0" marL="0" rtl="0" algn="l">
              <a:spcBef>
                <a:spcPts val="0"/>
              </a:spcBef>
              <a:spcAft>
                <a:spcPts val="1600"/>
              </a:spcAft>
              <a:buNone/>
            </a:pPr>
            <a:r>
              <a:rPr lang="en">
                <a:solidFill>
                  <a:schemeClr val="accent1"/>
                </a:solidFill>
              </a:rPr>
              <a:t>The Future of Work</a:t>
            </a:r>
            <a:endParaRPr>
              <a:solidFill>
                <a:schemeClr val="accent1"/>
              </a:solidFill>
            </a:endParaRPr>
          </a:p>
        </p:txBody>
      </p:sp>
      <p:sp>
        <p:nvSpPr>
          <p:cNvPr id="976" name="Google Shape;976;p38"/>
          <p:cNvSpPr txBox="1"/>
          <p:nvPr>
            <p:ph idx="3" type="subTitle"/>
          </p:nvPr>
        </p:nvSpPr>
        <p:spPr>
          <a:xfrm>
            <a:off x="5082484" y="2292750"/>
            <a:ext cx="3028800" cy="431100"/>
          </a:xfrm>
          <a:prstGeom prst="rect">
            <a:avLst/>
          </a:prstGeom>
        </p:spPr>
        <p:txBody>
          <a:bodyPr anchorCtr="0" anchor="ctr" bIns="91425" lIns="91425" spcFirstLastPara="1" rIns="91425" wrap="square" tIns="91425">
            <a:spAutoFit/>
          </a:bodyPr>
          <a:lstStyle/>
          <a:p>
            <a:pPr indent="0" lvl="0" marL="0" rtl="0" algn="l">
              <a:spcBef>
                <a:spcPts val="0"/>
              </a:spcBef>
              <a:spcAft>
                <a:spcPts val="1600"/>
              </a:spcAft>
              <a:buNone/>
            </a:pPr>
            <a:r>
              <a:rPr lang="en">
                <a:solidFill>
                  <a:schemeClr val="accent1"/>
                </a:solidFill>
              </a:rPr>
              <a:t>Operations &amp; Pricing</a:t>
            </a:r>
            <a:endParaRPr>
              <a:solidFill>
                <a:schemeClr val="accent1"/>
              </a:solidFill>
            </a:endParaRPr>
          </a:p>
        </p:txBody>
      </p:sp>
      <p:sp>
        <p:nvSpPr>
          <p:cNvPr id="977" name="Google Shape;977;p38"/>
          <p:cNvSpPr txBox="1"/>
          <p:nvPr>
            <p:ph type="title"/>
          </p:nvPr>
        </p:nvSpPr>
        <p:spPr>
          <a:xfrm>
            <a:off x="4173100" y="1086850"/>
            <a:ext cx="996900" cy="34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Poppins SemiBold"/>
                <a:ea typeface="Poppins SemiBold"/>
                <a:cs typeface="Poppins SemiBold"/>
                <a:sym typeface="Poppins SemiBold"/>
              </a:rPr>
              <a:t>01</a:t>
            </a:r>
            <a:endParaRPr sz="2000">
              <a:solidFill>
                <a:schemeClr val="accent1"/>
              </a:solidFill>
              <a:latin typeface="Poppins SemiBold"/>
              <a:ea typeface="Poppins SemiBold"/>
              <a:cs typeface="Poppins SemiBold"/>
              <a:sym typeface="Poppins SemiBold"/>
            </a:endParaRPr>
          </a:p>
        </p:txBody>
      </p:sp>
      <p:sp>
        <p:nvSpPr>
          <p:cNvPr id="978" name="Google Shape;978;p38"/>
          <p:cNvSpPr txBox="1"/>
          <p:nvPr>
            <p:ph type="title"/>
          </p:nvPr>
        </p:nvSpPr>
        <p:spPr>
          <a:xfrm>
            <a:off x="4173100" y="1690095"/>
            <a:ext cx="996900" cy="37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Poppins SemiBold"/>
                <a:ea typeface="Poppins SemiBold"/>
                <a:cs typeface="Poppins SemiBold"/>
                <a:sym typeface="Poppins SemiBold"/>
              </a:rPr>
              <a:t>02</a:t>
            </a:r>
            <a:endParaRPr sz="2000">
              <a:solidFill>
                <a:schemeClr val="accent1"/>
              </a:solidFill>
              <a:latin typeface="Poppins SemiBold"/>
              <a:ea typeface="Poppins SemiBold"/>
              <a:cs typeface="Poppins SemiBold"/>
              <a:sym typeface="Poppins SemiBold"/>
            </a:endParaRPr>
          </a:p>
        </p:txBody>
      </p:sp>
      <p:sp>
        <p:nvSpPr>
          <p:cNvPr id="979" name="Google Shape;979;p38"/>
          <p:cNvSpPr txBox="1"/>
          <p:nvPr>
            <p:ph type="title"/>
          </p:nvPr>
        </p:nvSpPr>
        <p:spPr>
          <a:xfrm>
            <a:off x="4173100" y="2326939"/>
            <a:ext cx="996900" cy="3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Poppins SemiBold"/>
                <a:ea typeface="Poppins SemiBold"/>
                <a:cs typeface="Poppins SemiBold"/>
                <a:sym typeface="Poppins SemiBold"/>
              </a:rPr>
              <a:t>03</a:t>
            </a:r>
            <a:endParaRPr sz="2000">
              <a:solidFill>
                <a:schemeClr val="accent1"/>
              </a:solidFill>
              <a:latin typeface="Poppins SemiBold"/>
              <a:ea typeface="Poppins SemiBold"/>
              <a:cs typeface="Poppins SemiBold"/>
              <a:sym typeface="Poppins SemiBold"/>
            </a:endParaRPr>
          </a:p>
        </p:txBody>
      </p:sp>
      <p:sp>
        <p:nvSpPr>
          <p:cNvPr id="980" name="Google Shape;980;p38"/>
          <p:cNvSpPr txBox="1"/>
          <p:nvPr>
            <p:ph idx="2" type="subTitle"/>
          </p:nvPr>
        </p:nvSpPr>
        <p:spPr>
          <a:xfrm>
            <a:off x="5082475" y="1668500"/>
            <a:ext cx="4068600" cy="431100"/>
          </a:xfrm>
          <a:prstGeom prst="rect">
            <a:avLst/>
          </a:prstGeom>
        </p:spPr>
        <p:txBody>
          <a:bodyPr anchorCtr="0" anchor="ctr" bIns="91425" lIns="91425" spcFirstLastPara="1" rIns="91425" wrap="square" tIns="91425">
            <a:spAutoFit/>
          </a:bodyPr>
          <a:lstStyle/>
          <a:p>
            <a:pPr indent="0" lvl="0" marL="0" rtl="0" algn="l">
              <a:spcBef>
                <a:spcPts val="0"/>
              </a:spcBef>
              <a:spcAft>
                <a:spcPts val="1600"/>
              </a:spcAft>
              <a:buNone/>
            </a:pPr>
            <a:r>
              <a:rPr lang="en">
                <a:solidFill>
                  <a:schemeClr val="accent1"/>
                </a:solidFill>
              </a:rPr>
              <a:t>Our Value Proposition</a:t>
            </a:r>
            <a:endParaRPr>
              <a:solidFill>
                <a:schemeClr val="accent1"/>
              </a:solidFill>
            </a:endParaRPr>
          </a:p>
        </p:txBody>
      </p:sp>
      <p:sp>
        <p:nvSpPr>
          <p:cNvPr id="981" name="Google Shape;981;p38"/>
          <p:cNvSpPr txBox="1"/>
          <p:nvPr>
            <p:ph idx="3" type="subTitle"/>
          </p:nvPr>
        </p:nvSpPr>
        <p:spPr>
          <a:xfrm>
            <a:off x="5082478" y="2917000"/>
            <a:ext cx="3028800" cy="431100"/>
          </a:xfrm>
          <a:prstGeom prst="rect">
            <a:avLst/>
          </a:prstGeom>
        </p:spPr>
        <p:txBody>
          <a:bodyPr anchorCtr="0" anchor="ctr" bIns="91425" lIns="91425" spcFirstLastPara="1" rIns="91425" wrap="square" tIns="91425">
            <a:spAutoFit/>
          </a:bodyPr>
          <a:lstStyle/>
          <a:p>
            <a:pPr indent="0" lvl="0" marL="0" rtl="0" algn="l">
              <a:spcBef>
                <a:spcPts val="0"/>
              </a:spcBef>
              <a:spcAft>
                <a:spcPts val="1600"/>
              </a:spcAft>
              <a:buNone/>
            </a:pPr>
            <a:r>
              <a:rPr lang="en">
                <a:solidFill>
                  <a:schemeClr val="accent1"/>
                </a:solidFill>
              </a:rPr>
              <a:t>Why Us</a:t>
            </a:r>
            <a:endParaRPr>
              <a:solidFill>
                <a:schemeClr val="accent1"/>
              </a:solidFill>
            </a:endParaRPr>
          </a:p>
        </p:txBody>
      </p:sp>
      <p:sp>
        <p:nvSpPr>
          <p:cNvPr id="982" name="Google Shape;982;p38"/>
          <p:cNvSpPr txBox="1"/>
          <p:nvPr>
            <p:ph type="title"/>
          </p:nvPr>
        </p:nvSpPr>
        <p:spPr>
          <a:xfrm>
            <a:off x="4173100" y="2951195"/>
            <a:ext cx="996900" cy="3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Poppins SemiBold"/>
                <a:ea typeface="Poppins SemiBold"/>
                <a:cs typeface="Poppins SemiBold"/>
                <a:sym typeface="Poppins SemiBold"/>
              </a:rPr>
              <a:t>04</a:t>
            </a:r>
            <a:endParaRPr sz="2000">
              <a:solidFill>
                <a:schemeClr val="accent1"/>
              </a:solidFill>
              <a:latin typeface="Poppins SemiBold"/>
              <a:ea typeface="Poppins SemiBold"/>
              <a:cs typeface="Poppins SemiBold"/>
              <a:sym typeface="Poppins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9" name="Shape 1169"/>
        <p:cNvGrpSpPr/>
        <p:nvPr/>
      </p:nvGrpSpPr>
      <p:grpSpPr>
        <a:xfrm>
          <a:off x="0" y="0"/>
          <a:ext cx="0" cy="0"/>
          <a:chOff x="0" y="0"/>
          <a:chExt cx="0" cy="0"/>
        </a:xfrm>
      </p:grpSpPr>
      <p:pic>
        <p:nvPicPr>
          <p:cNvPr id="1170" name="Google Shape;1170;p56"/>
          <p:cNvPicPr preferRelativeResize="0"/>
          <p:nvPr/>
        </p:nvPicPr>
        <p:blipFill rotWithShape="1">
          <a:blip r:embed="rId3">
            <a:alphaModFix/>
          </a:blip>
          <a:srcRect b="26259" l="0" r="0" t="0"/>
          <a:stretch/>
        </p:blipFill>
        <p:spPr>
          <a:xfrm>
            <a:off x="1639863" y="1139725"/>
            <a:ext cx="5864274" cy="3075000"/>
          </a:xfrm>
          <a:prstGeom prst="rect">
            <a:avLst/>
          </a:prstGeom>
          <a:noFill/>
          <a:ln>
            <a:noFill/>
          </a:ln>
          <a:effectLst>
            <a:outerShdw blurRad="57150" rotWithShape="0" algn="bl" dir="5400000" dist="19050">
              <a:srgbClr val="000000">
                <a:alpha val="50000"/>
              </a:srgbClr>
            </a:outerShdw>
          </a:effectLst>
        </p:spPr>
      </p:pic>
      <p:sp>
        <p:nvSpPr>
          <p:cNvPr id="1171" name="Google Shape;1171;p56"/>
          <p:cNvSpPr txBox="1"/>
          <p:nvPr/>
        </p:nvSpPr>
        <p:spPr>
          <a:xfrm>
            <a:off x="150750" y="4434100"/>
            <a:ext cx="2469900" cy="431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a:solidFill>
                  <a:srgbClr val="F79630"/>
                </a:solidFill>
                <a:latin typeface="Poppins"/>
                <a:ea typeface="Poppins"/>
                <a:cs typeface="Poppins"/>
                <a:sym typeface="Poppins"/>
              </a:rPr>
              <a:t>Fitness points can be exchanged for rewards</a:t>
            </a:r>
            <a:endParaRPr b="1">
              <a:latin typeface="Poppins"/>
              <a:ea typeface="Poppins"/>
              <a:cs typeface="Poppins"/>
              <a:sym typeface="Poppins"/>
            </a:endParaRPr>
          </a:p>
        </p:txBody>
      </p:sp>
      <p:cxnSp>
        <p:nvCxnSpPr>
          <p:cNvPr id="1172" name="Google Shape;1172;p56"/>
          <p:cNvCxnSpPr/>
          <p:nvPr/>
        </p:nvCxnSpPr>
        <p:spPr>
          <a:xfrm rot="10800000">
            <a:off x="7142475" y="2815600"/>
            <a:ext cx="645900" cy="450900"/>
          </a:xfrm>
          <a:prstGeom prst="straightConnector1">
            <a:avLst/>
          </a:prstGeom>
          <a:noFill/>
          <a:ln cap="flat" cmpd="sng" w="28575">
            <a:solidFill>
              <a:srgbClr val="F79630"/>
            </a:solidFill>
            <a:prstDash val="solid"/>
            <a:round/>
            <a:headEnd len="sm" w="sm" type="none"/>
            <a:tailEnd len="med" w="med" type="triangle"/>
          </a:ln>
        </p:spPr>
      </p:cxnSp>
      <p:sp>
        <p:nvSpPr>
          <p:cNvPr id="1173" name="Google Shape;1173;p56"/>
          <p:cNvSpPr txBox="1"/>
          <p:nvPr/>
        </p:nvSpPr>
        <p:spPr>
          <a:xfrm>
            <a:off x="7678699" y="3124575"/>
            <a:ext cx="1205700" cy="431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a:solidFill>
                  <a:srgbClr val="F79630"/>
                </a:solidFill>
                <a:latin typeface="Poppins"/>
                <a:ea typeface="Poppins"/>
                <a:cs typeface="Poppins"/>
                <a:sym typeface="Poppins"/>
              </a:rPr>
              <a:t>Healthy rewards</a:t>
            </a:r>
            <a:endParaRPr b="1">
              <a:latin typeface="Poppins"/>
              <a:ea typeface="Poppins"/>
              <a:cs typeface="Poppins"/>
              <a:sym typeface="Poppins"/>
            </a:endParaRPr>
          </a:p>
        </p:txBody>
      </p:sp>
      <p:sp>
        <p:nvSpPr>
          <p:cNvPr id="1174" name="Google Shape;1174;p56"/>
          <p:cNvSpPr txBox="1"/>
          <p:nvPr>
            <p:ph idx="4294967295" type="title"/>
          </p:nvPr>
        </p:nvSpPr>
        <p:spPr>
          <a:xfrm>
            <a:off x="311700" y="315350"/>
            <a:ext cx="85206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2"/>
                </a:solidFill>
              </a:rPr>
              <a:t>Employee Wellness Management</a:t>
            </a:r>
            <a:endParaRPr sz="2000">
              <a:solidFill>
                <a:schemeClr val="accent2"/>
              </a:solidFill>
            </a:endParaRPr>
          </a:p>
        </p:txBody>
      </p:sp>
      <p:cxnSp>
        <p:nvCxnSpPr>
          <p:cNvPr id="1175" name="Google Shape;1175;p56"/>
          <p:cNvCxnSpPr/>
          <p:nvPr/>
        </p:nvCxnSpPr>
        <p:spPr>
          <a:xfrm flipH="1" rot="10800000">
            <a:off x="1096950" y="3973475"/>
            <a:ext cx="889800" cy="353400"/>
          </a:xfrm>
          <a:prstGeom prst="straightConnector1">
            <a:avLst/>
          </a:prstGeom>
          <a:noFill/>
          <a:ln cap="flat" cmpd="sng" w="28575">
            <a:solidFill>
              <a:srgbClr val="F79630"/>
            </a:solidFill>
            <a:prstDash val="solid"/>
            <a:round/>
            <a:headEnd len="sm" w="sm" type="none"/>
            <a:tailEnd len="med" w="med" type="triangle"/>
          </a:ln>
        </p:spPr>
      </p:cxnSp>
      <p:sp>
        <p:nvSpPr>
          <p:cNvPr id="1176" name="Google Shape;1176;p56"/>
          <p:cNvSpPr/>
          <p:nvPr/>
        </p:nvSpPr>
        <p:spPr>
          <a:xfrm>
            <a:off x="6657600" y="0"/>
            <a:ext cx="24864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177" name="Google Shape;1177;p56"/>
          <p:cNvSpPr/>
          <p:nvPr/>
        </p:nvSpPr>
        <p:spPr>
          <a:xfrm>
            <a:off x="6641675" y="0"/>
            <a:ext cx="1283100" cy="279600"/>
          </a:xfrm>
          <a:prstGeom prst="roundRect">
            <a:avLst>
              <a:gd fmla="val 1666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178" name="Google Shape;1178;p56"/>
          <p:cNvSpPr txBox="1"/>
          <p:nvPr/>
        </p:nvSpPr>
        <p:spPr>
          <a:xfrm>
            <a:off x="6797225" y="70500"/>
            <a:ext cx="9720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chemeClr val="accent2"/>
                </a:solidFill>
                <a:latin typeface="Poppins"/>
                <a:ea typeface="Poppins"/>
                <a:cs typeface="Poppins"/>
                <a:sym typeface="Poppins"/>
              </a:rPr>
              <a:t>Engagement</a:t>
            </a:r>
            <a:endParaRPr b="1" sz="900">
              <a:solidFill>
                <a:schemeClr val="accent2"/>
              </a:solidFill>
              <a:latin typeface="Poppins"/>
              <a:ea typeface="Poppins"/>
              <a:cs typeface="Poppins"/>
              <a:sym typeface="Poppins"/>
            </a:endParaRPr>
          </a:p>
        </p:txBody>
      </p:sp>
      <p:sp>
        <p:nvSpPr>
          <p:cNvPr id="1179" name="Google Shape;1179;p56"/>
          <p:cNvSpPr txBox="1"/>
          <p:nvPr/>
        </p:nvSpPr>
        <p:spPr>
          <a:xfrm>
            <a:off x="8038725" y="70500"/>
            <a:ext cx="9720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rgbClr val="A4C2F4"/>
                </a:solidFill>
                <a:latin typeface="Poppins"/>
                <a:ea typeface="Poppins"/>
                <a:cs typeface="Poppins"/>
                <a:sym typeface="Poppins"/>
              </a:rPr>
              <a:t>Productivity</a:t>
            </a:r>
            <a:endParaRPr b="1" sz="900">
              <a:solidFill>
                <a:srgbClr val="A4C2F4"/>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75"/>
                                        </p:tgtEl>
                                        <p:attrNameLst>
                                          <p:attrName>style.visibility</p:attrName>
                                        </p:attrNameLst>
                                      </p:cBhvr>
                                      <p:to>
                                        <p:strVal val="visible"/>
                                      </p:to>
                                    </p:set>
                                    <p:anim calcmode="lin" valueType="num">
                                      <p:cBhvr additive="base">
                                        <p:cTn dur="1000"/>
                                        <p:tgtEl>
                                          <p:spTgt spid="11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71"/>
                                        </p:tgtEl>
                                        <p:attrNameLst>
                                          <p:attrName>style.visibility</p:attrName>
                                        </p:attrNameLst>
                                      </p:cBhvr>
                                      <p:to>
                                        <p:strVal val="visible"/>
                                      </p:to>
                                    </p:set>
                                    <p:anim calcmode="lin" valueType="num">
                                      <p:cBhvr additive="base">
                                        <p:cTn dur="1000"/>
                                        <p:tgtEl>
                                          <p:spTgt spid="117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72"/>
                                        </p:tgtEl>
                                        <p:attrNameLst>
                                          <p:attrName>style.visibility</p:attrName>
                                        </p:attrNameLst>
                                      </p:cBhvr>
                                      <p:to>
                                        <p:strVal val="visible"/>
                                      </p:to>
                                    </p:set>
                                    <p:anim calcmode="lin" valueType="num">
                                      <p:cBhvr additive="base">
                                        <p:cTn dur="1000"/>
                                        <p:tgtEl>
                                          <p:spTgt spid="11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73"/>
                                        </p:tgtEl>
                                        <p:attrNameLst>
                                          <p:attrName>style.visibility</p:attrName>
                                        </p:attrNameLst>
                                      </p:cBhvr>
                                      <p:to>
                                        <p:strVal val="visible"/>
                                      </p:to>
                                    </p:set>
                                    <p:anim calcmode="lin" valueType="num">
                                      <p:cBhvr additive="base">
                                        <p:cTn dur="1000"/>
                                        <p:tgtEl>
                                          <p:spTgt spid="11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57"/>
          <p:cNvSpPr txBox="1"/>
          <p:nvPr>
            <p:ph type="title"/>
          </p:nvPr>
        </p:nvSpPr>
        <p:spPr>
          <a:xfrm>
            <a:off x="1227750" y="1075725"/>
            <a:ext cx="6688500" cy="113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accent2"/>
                </a:solidFill>
              </a:rPr>
              <a:t>FEATURE #3</a:t>
            </a:r>
            <a:endParaRPr sz="3000">
              <a:solidFill>
                <a:schemeClr val="accent2"/>
              </a:solidFill>
            </a:endParaRPr>
          </a:p>
          <a:p>
            <a:pPr indent="0" lvl="0" marL="0" rtl="0" algn="ctr">
              <a:spcBef>
                <a:spcPts val="0"/>
              </a:spcBef>
              <a:spcAft>
                <a:spcPts val="0"/>
              </a:spcAft>
              <a:buNone/>
            </a:pPr>
            <a:r>
              <a:rPr lang="en" sz="4700"/>
              <a:t>TRAINING AND DEVELOPMENT</a:t>
            </a:r>
            <a:endParaRPr sz="4700">
              <a:solidFill>
                <a:srgbClr val="2A6EF2"/>
              </a:solidFill>
            </a:endParaRPr>
          </a:p>
        </p:txBody>
      </p:sp>
      <p:sp>
        <p:nvSpPr>
          <p:cNvPr id="1185" name="Google Shape;1185;p57"/>
          <p:cNvSpPr/>
          <p:nvPr/>
        </p:nvSpPr>
        <p:spPr>
          <a:xfrm>
            <a:off x="6657600" y="0"/>
            <a:ext cx="24864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7"/>
          <p:cNvSpPr txBox="1"/>
          <p:nvPr/>
        </p:nvSpPr>
        <p:spPr>
          <a:xfrm>
            <a:off x="682952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chemeClr val="accent3"/>
                </a:solidFill>
                <a:latin typeface="Poppins"/>
                <a:ea typeface="Poppins"/>
                <a:cs typeface="Poppins"/>
                <a:sym typeface="Poppins"/>
              </a:rPr>
              <a:t>Engagement</a:t>
            </a:r>
            <a:endParaRPr b="1" sz="800">
              <a:solidFill>
                <a:schemeClr val="accent3"/>
              </a:solidFill>
              <a:latin typeface="Poppins"/>
              <a:ea typeface="Poppins"/>
              <a:cs typeface="Poppins"/>
              <a:sym typeface="Poppins"/>
            </a:endParaRPr>
          </a:p>
        </p:txBody>
      </p:sp>
      <p:sp>
        <p:nvSpPr>
          <p:cNvPr id="1187" name="Google Shape;1187;p57"/>
          <p:cNvSpPr/>
          <p:nvPr/>
        </p:nvSpPr>
        <p:spPr>
          <a:xfrm>
            <a:off x="7860875" y="0"/>
            <a:ext cx="1283100" cy="279600"/>
          </a:xfrm>
          <a:prstGeom prst="roundRect">
            <a:avLst>
              <a:gd fmla="val 16667" name="adj"/>
            </a:avLst>
          </a:prstGeom>
          <a:noFill/>
          <a:ln cap="flat" cmpd="sng" w="9525">
            <a:solidFill>
              <a:srgbClr val="2A6D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7"/>
          <p:cNvSpPr txBox="1"/>
          <p:nvPr/>
        </p:nvSpPr>
        <p:spPr>
          <a:xfrm>
            <a:off x="800007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rgbClr val="2A6DF7"/>
                </a:solidFill>
                <a:latin typeface="Poppins"/>
                <a:ea typeface="Poppins"/>
                <a:cs typeface="Poppins"/>
                <a:sym typeface="Poppins"/>
              </a:rPr>
              <a:t>Productivity</a:t>
            </a:r>
            <a:endParaRPr b="1" sz="800">
              <a:solidFill>
                <a:srgbClr val="2A6DF7"/>
              </a:solidFill>
              <a:latin typeface="Poppins"/>
              <a:ea typeface="Poppins"/>
              <a:cs typeface="Poppins"/>
              <a:sym typeface="Poppins"/>
            </a:endParaRPr>
          </a:p>
        </p:txBody>
      </p:sp>
      <p:sp>
        <p:nvSpPr>
          <p:cNvPr id="1189" name="Google Shape;1189;p57"/>
          <p:cNvSpPr/>
          <p:nvPr/>
        </p:nvSpPr>
        <p:spPr>
          <a:xfrm>
            <a:off x="6657600" y="0"/>
            <a:ext cx="24864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7"/>
          <p:cNvSpPr txBox="1"/>
          <p:nvPr/>
        </p:nvSpPr>
        <p:spPr>
          <a:xfrm>
            <a:off x="682952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chemeClr val="accent3"/>
                </a:solidFill>
                <a:latin typeface="Poppins"/>
                <a:ea typeface="Poppins"/>
                <a:cs typeface="Poppins"/>
                <a:sym typeface="Poppins"/>
              </a:rPr>
              <a:t>Engagement</a:t>
            </a:r>
            <a:endParaRPr b="1" sz="800">
              <a:solidFill>
                <a:schemeClr val="accent3"/>
              </a:solidFill>
              <a:latin typeface="Poppins"/>
              <a:ea typeface="Poppins"/>
              <a:cs typeface="Poppins"/>
              <a:sym typeface="Poppins"/>
            </a:endParaRPr>
          </a:p>
        </p:txBody>
      </p:sp>
      <p:sp>
        <p:nvSpPr>
          <p:cNvPr id="1191" name="Google Shape;1191;p57"/>
          <p:cNvSpPr/>
          <p:nvPr/>
        </p:nvSpPr>
        <p:spPr>
          <a:xfrm>
            <a:off x="7860875" y="0"/>
            <a:ext cx="1283100" cy="279600"/>
          </a:xfrm>
          <a:prstGeom prst="roundRect">
            <a:avLst>
              <a:gd fmla="val 16667" name="adj"/>
            </a:avLst>
          </a:prstGeom>
          <a:noFill/>
          <a:ln cap="flat" cmpd="sng" w="9525">
            <a:solidFill>
              <a:srgbClr val="2A6D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7"/>
          <p:cNvSpPr txBox="1"/>
          <p:nvPr/>
        </p:nvSpPr>
        <p:spPr>
          <a:xfrm>
            <a:off x="800007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rgbClr val="2A6DF7"/>
                </a:solidFill>
                <a:latin typeface="Poppins"/>
                <a:ea typeface="Poppins"/>
                <a:cs typeface="Poppins"/>
                <a:sym typeface="Poppins"/>
              </a:rPr>
              <a:t>Productivity</a:t>
            </a:r>
            <a:endParaRPr b="1" sz="800">
              <a:solidFill>
                <a:srgbClr val="2A6DF7"/>
              </a:solidFill>
              <a:latin typeface="Poppins"/>
              <a:ea typeface="Poppins"/>
              <a:cs typeface="Poppins"/>
              <a:sym typeface="Poppins"/>
            </a:endParaRPr>
          </a:p>
        </p:txBody>
      </p:sp>
      <p:sp>
        <p:nvSpPr>
          <p:cNvPr id="1193" name="Google Shape;1193;p57"/>
          <p:cNvSpPr/>
          <p:nvPr/>
        </p:nvSpPr>
        <p:spPr>
          <a:xfrm>
            <a:off x="6673300" y="0"/>
            <a:ext cx="2470500" cy="300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194" name="Google Shape;1194;p57"/>
          <p:cNvSpPr txBox="1"/>
          <p:nvPr/>
        </p:nvSpPr>
        <p:spPr>
          <a:xfrm>
            <a:off x="6832664" y="70488"/>
            <a:ext cx="9657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chemeClr val="accent3"/>
                </a:solidFill>
                <a:latin typeface="Poppins"/>
                <a:ea typeface="Poppins"/>
                <a:cs typeface="Poppins"/>
                <a:sym typeface="Poppins"/>
              </a:rPr>
              <a:t>Engagement</a:t>
            </a:r>
            <a:endParaRPr b="1" sz="900">
              <a:solidFill>
                <a:schemeClr val="accent3"/>
              </a:solidFill>
              <a:latin typeface="Poppins"/>
              <a:ea typeface="Poppins"/>
              <a:cs typeface="Poppins"/>
              <a:sym typeface="Poppins"/>
            </a:endParaRPr>
          </a:p>
        </p:txBody>
      </p:sp>
      <p:sp>
        <p:nvSpPr>
          <p:cNvPr id="1195" name="Google Shape;1195;p57"/>
          <p:cNvSpPr/>
          <p:nvPr/>
        </p:nvSpPr>
        <p:spPr>
          <a:xfrm>
            <a:off x="7868976" y="0"/>
            <a:ext cx="1275000" cy="300000"/>
          </a:xfrm>
          <a:prstGeom prst="roundRect">
            <a:avLst>
              <a:gd fmla="val 16667" name="adj"/>
            </a:avLst>
          </a:prstGeom>
          <a:noFill/>
          <a:ln cap="flat" cmpd="sng" w="9525">
            <a:solidFill>
              <a:srgbClr val="2A6D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196" name="Google Shape;1196;p57"/>
          <p:cNvSpPr txBox="1"/>
          <p:nvPr/>
        </p:nvSpPr>
        <p:spPr>
          <a:xfrm>
            <a:off x="8023622" y="80688"/>
            <a:ext cx="9657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rgbClr val="2A6DF7"/>
                </a:solidFill>
                <a:latin typeface="Poppins"/>
                <a:ea typeface="Poppins"/>
                <a:cs typeface="Poppins"/>
                <a:sym typeface="Poppins"/>
              </a:rPr>
              <a:t>Productivity</a:t>
            </a:r>
            <a:endParaRPr b="1" sz="900">
              <a:solidFill>
                <a:srgbClr val="2A6DF7"/>
              </a:solidFill>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58"/>
          <p:cNvSpPr txBox="1"/>
          <p:nvPr>
            <p:ph type="title"/>
          </p:nvPr>
        </p:nvSpPr>
        <p:spPr>
          <a:xfrm>
            <a:off x="948475" y="229075"/>
            <a:ext cx="7554900" cy="47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Training and Development</a:t>
            </a:r>
            <a:endParaRPr sz="2000"/>
          </a:p>
        </p:txBody>
      </p:sp>
      <p:pic>
        <p:nvPicPr>
          <p:cNvPr id="1202" name="Google Shape;1202;p58"/>
          <p:cNvPicPr preferRelativeResize="0"/>
          <p:nvPr/>
        </p:nvPicPr>
        <p:blipFill rotWithShape="1">
          <a:blip r:embed="rId3">
            <a:alphaModFix/>
          </a:blip>
          <a:srcRect b="0" l="0" r="0" t="0"/>
          <a:stretch/>
        </p:blipFill>
        <p:spPr>
          <a:xfrm>
            <a:off x="206100" y="804425"/>
            <a:ext cx="4123850" cy="4203150"/>
          </a:xfrm>
          <a:prstGeom prst="rect">
            <a:avLst/>
          </a:prstGeom>
          <a:noFill/>
          <a:ln>
            <a:noFill/>
          </a:ln>
          <a:effectLst>
            <a:outerShdw blurRad="57150" rotWithShape="0" algn="bl" dir="5400000" dist="19050">
              <a:srgbClr val="000000">
                <a:alpha val="50000"/>
              </a:srgbClr>
            </a:outerShdw>
          </a:effectLst>
        </p:spPr>
      </p:pic>
      <p:pic>
        <p:nvPicPr>
          <p:cNvPr id="1203" name="Google Shape;1203;p58"/>
          <p:cNvPicPr preferRelativeResize="0"/>
          <p:nvPr/>
        </p:nvPicPr>
        <p:blipFill rotWithShape="1">
          <a:blip r:embed="rId4">
            <a:alphaModFix/>
          </a:blip>
          <a:srcRect b="0" l="0" r="0" t="0"/>
          <a:stretch/>
        </p:blipFill>
        <p:spPr>
          <a:xfrm>
            <a:off x="5024674" y="905000"/>
            <a:ext cx="3893724" cy="2770525"/>
          </a:xfrm>
          <a:prstGeom prst="rect">
            <a:avLst/>
          </a:prstGeom>
          <a:noFill/>
          <a:ln>
            <a:noFill/>
          </a:ln>
          <a:effectLst>
            <a:outerShdw blurRad="57150" rotWithShape="0" algn="bl" dir="5400000" dist="19050">
              <a:srgbClr val="000000">
                <a:alpha val="50000"/>
              </a:srgbClr>
            </a:outerShdw>
          </a:effectLst>
        </p:spPr>
      </p:pic>
      <p:sp>
        <p:nvSpPr>
          <p:cNvPr id="1204" name="Google Shape;1204;p58"/>
          <p:cNvSpPr txBox="1"/>
          <p:nvPr/>
        </p:nvSpPr>
        <p:spPr>
          <a:xfrm>
            <a:off x="4585900" y="3954525"/>
            <a:ext cx="13284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a:solidFill>
                  <a:srgbClr val="2A6DF7"/>
                </a:solidFill>
                <a:latin typeface="Poppins"/>
                <a:ea typeface="Poppins"/>
                <a:cs typeface="Poppins"/>
                <a:sym typeface="Poppins"/>
              </a:rPr>
              <a:t>Internal and external c</a:t>
            </a:r>
            <a:r>
              <a:rPr b="1" i="0" lang="en" u="none" cap="none" strike="noStrike">
                <a:solidFill>
                  <a:srgbClr val="2A6DF7"/>
                </a:solidFill>
                <a:latin typeface="Poppins"/>
                <a:ea typeface="Poppins"/>
                <a:cs typeface="Poppins"/>
                <a:sym typeface="Poppins"/>
              </a:rPr>
              <a:t>ourses  </a:t>
            </a:r>
            <a:endParaRPr b="1">
              <a:latin typeface="Poppins"/>
              <a:ea typeface="Poppins"/>
              <a:cs typeface="Poppins"/>
              <a:sym typeface="Poppins"/>
            </a:endParaRPr>
          </a:p>
        </p:txBody>
      </p:sp>
      <p:cxnSp>
        <p:nvCxnSpPr>
          <p:cNvPr id="1205" name="Google Shape;1205;p58"/>
          <p:cNvCxnSpPr/>
          <p:nvPr/>
        </p:nvCxnSpPr>
        <p:spPr>
          <a:xfrm>
            <a:off x="7191150" y="3583375"/>
            <a:ext cx="0" cy="371100"/>
          </a:xfrm>
          <a:prstGeom prst="straightConnector1">
            <a:avLst/>
          </a:prstGeom>
          <a:noFill/>
          <a:ln cap="flat" cmpd="sng" w="28575">
            <a:solidFill>
              <a:srgbClr val="2A6DF7"/>
            </a:solidFill>
            <a:prstDash val="solid"/>
            <a:round/>
            <a:headEnd len="sm" w="sm" type="none"/>
            <a:tailEnd len="med" w="med" type="triangle"/>
          </a:ln>
        </p:spPr>
      </p:cxnSp>
      <p:sp>
        <p:nvSpPr>
          <p:cNvPr id="1206" name="Google Shape;1206;p58"/>
          <p:cNvSpPr txBox="1"/>
          <p:nvPr/>
        </p:nvSpPr>
        <p:spPr>
          <a:xfrm>
            <a:off x="6269150" y="4062225"/>
            <a:ext cx="1995900" cy="431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a:solidFill>
                  <a:srgbClr val="2A6DF7"/>
                </a:solidFill>
                <a:latin typeface="Poppins"/>
                <a:ea typeface="Poppins"/>
                <a:cs typeface="Poppins"/>
                <a:sym typeface="Poppins"/>
              </a:rPr>
              <a:t>Quizzes </a:t>
            </a:r>
            <a:r>
              <a:rPr b="1" i="0" lang="en" u="none" cap="none" strike="noStrike">
                <a:solidFill>
                  <a:srgbClr val="2A6DF7"/>
                </a:solidFill>
                <a:latin typeface="Poppins"/>
                <a:ea typeface="Poppins"/>
                <a:cs typeface="Poppins"/>
                <a:sym typeface="Poppins"/>
              </a:rPr>
              <a:t>to </a:t>
            </a:r>
            <a:r>
              <a:rPr b="1" lang="en">
                <a:solidFill>
                  <a:srgbClr val="2A6DF7"/>
                </a:solidFill>
                <a:latin typeface="Poppins"/>
                <a:ea typeface="Poppins"/>
                <a:cs typeface="Poppins"/>
                <a:sym typeface="Poppins"/>
              </a:rPr>
              <a:t>strengthen</a:t>
            </a:r>
            <a:r>
              <a:rPr b="1" i="0" lang="en" u="none" cap="none" strike="noStrike">
                <a:solidFill>
                  <a:srgbClr val="2A6DF7"/>
                </a:solidFill>
                <a:latin typeface="Poppins"/>
                <a:ea typeface="Poppins"/>
                <a:cs typeface="Poppins"/>
                <a:sym typeface="Poppins"/>
              </a:rPr>
              <a:t> </a:t>
            </a:r>
            <a:r>
              <a:rPr b="1" lang="en">
                <a:solidFill>
                  <a:srgbClr val="2A6DF7"/>
                </a:solidFill>
                <a:latin typeface="Poppins"/>
                <a:ea typeface="Poppins"/>
                <a:cs typeface="Poppins"/>
                <a:sym typeface="Poppins"/>
              </a:rPr>
              <a:t>understanding</a:t>
            </a:r>
            <a:endParaRPr b="1">
              <a:latin typeface="Poppins"/>
              <a:ea typeface="Poppins"/>
              <a:cs typeface="Poppins"/>
              <a:sym typeface="Poppins"/>
            </a:endParaRPr>
          </a:p>
        </p:txBody>
      </p:sp>
      <p:cxnSp>
        <p:nvCxnSpPr>
          <p:cNvPr id="1207" name="Google Shape;1207;p58"/>
          <p:cNvCxnSpPr/>
          <p:nvPr/>
        </p:nvCxnSpPr>
        <p:spPr>
          <a:xfrm rot="10800000">
            <a:off x="4025125" y="4144050"/>
            <a:ext cx="438900" cy="0"/>
          </a:xfrm>
          <a:prstGeom prst="straightConnector1">
            <a:avLst/>
          </a:prstGeom>
          <a:noFill/>
          <a:ln cap="flat" cmpd="sng" w="28575">
            <a:solidFill>
              <a:srgbClr val="2A6DF7"/>
            </a:solidFill>
            <a:prstDash val="solid"/>
            <a:round/>
            <a:headEnd len="sm" w="sm" type="none"/>
            <a:tailEnd len="med" w="med" type="triangle"/>
          </a:ln>
        </p:spPr>
      </p:cxnSp>
      <p:sp>
        <p:nvSpPr>
          <p:cNvPr id="1208" name="Google Shape;1208;p58"/>
          <p:cNvSpPr/>
          <p:nvPr/>
        </p:nvSpPr>
        <p:spPr>
          <a:xfrm>
            <a:off x="6657600" y="0"/>
            <a:ext cx="24864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8"/>
          <p:cNvSpPr txBox="1"/>
          <p:nvPr/>
        </p:nvSpPr>
        <p:spPr>
          <a:xfrm>
            <a:off x="682952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chemeClr val="accent3"/>
                </a:solidFill>
                <a:latin typeface="Poppins"/>
                <a:ea typeface="Poppins"/>
                <a:cs typeface="Poppins"/>
                <a:sym typeface="Poppins"/>
              </a:rPr>
              <a:t>Engagement</a:t>
            </a:r>
            <a:endParaRPr b="1" sz="800">
              <a:solidFill>
                <a:schemeClr val="accent3"/>
              </a:solidFill>
              <a:latin typeface="Poppins"/>
              <a:ea typeface="Poppins"/>
              <a:cs typeface="Poppins"/>
              <a:sym typeface="Poppins"/>
            </a:endParaRPr>
          </a:p>
        </p:txBody>
      </p:sp>
      <p:sp>
        <p:nvSpPr>
          <p:cNvPr id="1210" name="Google Shape;1210;p58"/>
          <p:cNvSpPr/>
          <p:nvPr/>
        </p:nvSpPr>
        <p:spPr>
          <a:xfrm>
            <a:off x="7860875" y="0"/>
            <a:ext cx="1283100" cy="279600"/>
          </a:xfrm>
          <a:prstGeom prst="roundRect">
            <a:avLst>
              <a:gd fmla="val 16667" name="adj"/>
            </a:avLst>
          </a:prstGeom>
          <a:noFill/>
          <a:ln cap="flat" cmpd="sng" w="9525">
            <a:solidFill>
              <a:srgbClr val="2A6D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8"/>
          <p:cNvSpPr txBox="1"/>
          <p:nvPr/>
        </p:nvSpPr>
        <p:spPr>
          <a:xfrm>
            <a:off x="800007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rgbClr val="2A6DF7"/>
                </a:solidFill>
                <a:latin typeface="Poppins"/>
                <a:ea typeface="Poppins"/>
                <a:cs typeface="Poppins"/>
                <a:sym typeface="Poppins"/>
              </a:rPr>
              <a:t>Productivity</a:t>
            </a:r>
            <a:endParaRPr b="1" sz="800">
              <a:solidFill>
                <a:srgbClr val="2A6DF7"/>
              </a:solidFill>
              <a:latin typeface="Poppins"/>
              <a:ea typeface="Poppins"/>
              <a:cs typeface="Poppins"/>
              <a:sym typeface="Poppins"/>
            </a:endParaRPr>
          </a:p>
        </p:txBody>
      </p:sp>
      <p:sp>
        <p:nvSpPr>
          <p:cNvPr id="1212" name="Google Shape;1212;p58"/>
          <p:cNvSpPr/>
          <p:nvPr/>
        </p:nvSpPr>
        <p:spPr>
          <a:xfrm>
            <a:off x="6657600" y="0"/>
            <a:ext cx="24864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8"/>
          <p:cNvSpPr txBox="1"/>
          <p:nvPr/>
        </p:nvSpPr>
        <p:spPr>
          <a:xfrm>
            <a:off x="682952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chemeClr val="accent3"/>
                </a:solidFill>
                <a:latin typeface="Poppins"/>
                <a:ea typeface="Poppins"/>
                <a:cs typeface="Poppins"/>
                <a:sym typeface="Poppins"/>
              </a:rPr>
              <a:t>Engagement</a:t>
            </a:r>
            <a:endParaRPr b="1" sz="800">
              <a:solidFill>
                <a:schemeClr val="accent3"/>
              </a:solidFill>
              <a:latin typeface="Poppins"/>
              <a:ea typeface="Poppins"/>
              <a:cs typeface="Poppins"/>
              <a:sym typeface="Poppins"/>
            </a:endParaRPr>
          </a:p>
        </p:txBody>
      </p:sp>
      <p:sp>
        <p:nvSpPr>
          <p:cNvPr id="1214" name="Google Shape;1214;p58"/>
          <p:cNvSpPr/>
          <p:nvPr/>
        </p:nvSpPr>
        <p:spPr>
          <a:xfrm>
            <a:off x="7860875" y="0"/>
            <a:ext cx="1283100" cy="279600"/>
          </a:xfrm>
          <a:prstGeom prst="roundRect">
            <a:avLst>
              <a:gd fmla="val 16667" name="adj"/>
            </a:avLst>
          </a:prstGeom>
          <a:noFill/>
          <a:ln cap="flat" cmpd="sng" w="9525">
            <a:solidFill>
              <a:srgbClr val="2A6D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8"/>
          <p:cNvSpPr txBox="1"/>
          <p:nvPr/>
        </p:nvSpPr>
        <p:spPr>
          <a:xfrm>
            <a:off x="800007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rgbClr val="2A6DF7"/>
                </a:solidFill>
                <a:latin typeface="Poppins"/>
                <a:ea typeface="Poppins"/>
                <a:cs typeface="Poppins"/>
                <a:sym typeface="Poppins"/>
              </a:rPr>
              <a:t>Productivity</a:t>
            </a:r>
            <a:endParaRPr b="1" sz="800">
              <a:solidFill>
                <a:srgbClr val="2A6DF7"/>
              </a:solidFill>
              <a:latin typeface="Poppins"/>
              <a:ea typeface="Poppins"/>
              <a:cs typeface="Poppins"/>
              <a:sym typeface="Poppins"/>
            </a:endParaRPr>
          </a:p>
        </p:txBody>
      </p:sp>
      <p:sp>
        <p:nvSpPr>
          <p:cNvPr id="1216" name="Google Shape;1216;p58"/>
          <p:cNvSpPr/>
          <p:nvPr/>
        </p:nvSpPr>
        <p:spPr>
          <a:xfrm>
            <a:off x="6673300" y="0"/>
            <a:ext cx="2470500" cy="300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217" name="Google Shape;1217;p58"/>
          <p:cNvSpPr txBox="1"/>
          <p:nvPr/>
        </p:nvSpPr>
        <p:spPr>
          <a:xfrm>
            <a:off x="6832664" y="70488"/>
            <a:ext cx="9657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chemeClr val="accent3"/>
                </a:solidFill>
                <a:latin typeface="Poppins"/>
                <a:ea typeface="Poppins"/>
                <a:cs typeface="Poppins"/>
                <a:sym typeface="Poppins"/>
              </a:rPr>
              <a:t>Engagement</a:t>
            </a:r>
            <a:endParaRPr b="1" sz="900">
              <a:solidFill>
                <a:schemeClr val="accent3"/>
              </a:solidFill>
              <a:latin typeface="Poppins"/>
              <a:ea typeface="Poppins"/>
              <a:cs typeface="Poppins"/>
              <a:sym typeface="Poppins"/>
            </a:endParaRPr>
          </a:p>
        </p:txBody>
      </p:sp>
      <p:sp>
        <p:nvSpPr>
          <p:cNvPr id="1218" name="Google Shape;1218;p58"/>
          <p:cNvSpPr/>
          <p:nvPr/>
        </p:nvSpPr>
        <p:spPr>
          <a:xfrm>
            <a:off x="7868976" y="0"/>
            <a:ext cx="1275000" cy="300000"/>
          </a:xfrm>
          <a:prstGeom prst="roundRect">
            <a:avLst>
              <a:gd fmla="val 16667" name="adj"/>
            </a:avLst>
          </a:prstGeom>
          <a:noFill/>
          <a:ln cap="flat" cmpd="sng" w="9525">
            <a:solidFill>
              <a:srgbClr val="2A6D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219" name="Google Shape;1219;p58"/>
          <p:cNvSpPr txBox="1"/>
          <p:nvPr/>
        </p:nvSpPr>
        <p:spPr>
          <a:xfrm>
            <a:off x="8023622" y="80688"/>
            <a:ext cx="9657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rgbClr val="2A6DF7"/>
                </a:solidFill>
                <a:latin typeface="Poppins"/>
                <a:ea typeface="Poppins"/>
                <a:cs typeface="Poppins"/>
                <a:sym typeface="Poppins"/>
              </a:rPr>
              <a:t>Productivity</a:t>
            </a:r>
            <a:endParaRPr b="1" sz="900">
              <a:solidFill>
                <a:srgbClr val="2A6DF7"/>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04"/>
                                        </p:tgtEl>
                                        <p:attrNameLst>
                                          <p:attrName>style.visibility</p:attrName>
                                        </p:attrNameLst>
                                      </p:cBhvr>
                                      <p:to>
                                        <p:strVal val="visible"/>
                                      </p:to>
                                    </p:set>
                                    <p:anim calcmode="lin" valueType="num">
                                      <p:cBhvr additive="base">
                                        <p:cTn dur="1000"/>
                                        <p:tgtEl>
                                          <p:spTgt spid="12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07"/>
                                        </p:tgtEl>
                                        <p:attrNameLst>
                                          <p:attrName>style.visibility</p:attrName>
                                        </p:attrNameLst>
                                      </p:cBhvr>
                                      <p:to>
                                        <p:strVal val="visible"/>
                                      </p:to>
                                    </p:set>
                                    <p:anim calcmode="lin" valueType="num">
                                      <p:cBhvr additive="base">
                                        <p:cTn dur="1000"/>
                                        <p:tgtEl>
                                          <p:spTgt spid="120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05"/>
                                        </p:tgtEl>
                                        <p:attrNameLst>
                                          <p:attrName>style.visibility</p:attrName>
                                        </p:attrNameLst>
                                      </p:cBhvr>
                                      <p:to>
                                        <p:strVal val="visible"/>
                                      </p:to>
                                    </p:set>
                                    <p:anim calcmode="lin" valueType="num">
                                      <p:cBhvr additive="base">
                                        <p:cTn dur="1000"/>
                                        <p:tgtEl>
                                          <p:spTgt spid="120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06"/>
                                        </p:tgtEl>
                                        <p:attrNameLst>
                                          <p:attrName>style.visibility</p:attrName>
                                        </p:attrNameLst>
                                      </p:cBhvr>
                                      <p:to>
                                        <p:strVal val="visible"/>
                                      </p:to>
                                    </p:set>
                                    <p:anim calcmode="lin" valueType="num">
                                      <p:cBhvr additive="base">
                                        <p:cTn dur="1000"/>
                                        <p:tgtEl>
                                          <p:spTgt spid="120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59"/>
          <p:cNvSpPr txBox="1"/>
          <p:nvPr>
            <p:ph type="title"/>
          </p:nvPr>
        </p:nvSpPr>
        <p:spPr>
          <a:xfrm>
            <a:off x="435750" y="1075725"/>
            <a:ext cx="8272500" cy="168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accent2"/>
                </a:solidFill>
              </a:rPr>
              <a:t>FEATURE #4</a:t>
            </a:r>
            <a:endParaRPr sz="3000">
              <a:solidFill>
                <a:schemeClr val="accent2"/>
              </a:solidFill>
            </a:endParaRPr>
          </a:p>
          <a:p>
            <a:pPr indent="0" lvl="0" marL="0" rtl="0" algn="ctr">
              <a:spcBef>
                <a:spcPts val="0"/>
              </a:spcBef>
              <a:spcAft>
                <a:spcPts val="0"/>
              </a:spcAft>
              <a:buNone/>
            </a:pPr>
            <a:r>
              <a:rPr lang="en" sz="4700"/>
              <a:t>PERFORMANCE MANAGEMENT</a:t>
            </a:r>
            <a:endParaRPr sz="4700">
              <a:solidFill>
                <a:srgbClr val="2A6EF2"/>
              </a:solidFill>
            </a:endParaRPr>
          </a:p>
        </p:txBody>
      </p:sp>
      <p:sp>
        <p:nvSpPr>
          <p:cNvPr id="1225" name="Google Shape;1225;p59"/>
          <p:cNvSpPr/>
          <p:nvPr/>
        </p:nvSpPr>
        <p:spPr>
          <a:xfrm>
            <a:off x="6657600" y="0"/>
            <a:ext cx="24864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9"/>
          <p:cNvSpPr txBox="1"/>
          <p:nvPr/>
        </p:nvSpPr>
        <p:spPr>
          <a:xfrm>
            <a:off x="682952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chemeClr val="accent3"/>
                </a:solidFill>
                <a:latin typeface="Poppins"/>
                <a:ea typeface="Poppins"/>
                <a:cs typeface="Poppins"/>
                <a:sym typeface="Poppins"/>
              </a:rPr>
              <a:t>Engagement</a:t>
            </a:r>
            <a:endParaRPr b="1" sz="800">
              <a:solidFill>
                <a:schemeClr val="accent3"/>
              </a:solidFill>
              <a:latin typeface="Poppins"/>
              <a:ea typeface="Poppins"/>
              <a:cs typeface="Poppins"/>
              <a:sym typeface="Poppins"/>
            </a:endParaRPr>
          </a:p>
        </p:txBody>
      </p:sp>
      <p:sp>
        <p:nvSpPr>
          <p:cNvPr id="1227" name="Google Shape;1227;p59"/>
          <p:cNvSpPr/>
          <p:nvPr/>
        </p:nvSpPr>
        <p:spPr>
          <a:xfrm>
            <a:off x="7860875" y="0"/>
            <a:ext cx="1283100" cy="279600"/>
          </a:xfrm>
          <a:prstGeom prst="roundRect">
            <a:avLst>
              <a:gd fmla="val 16667" name="adj"/>
            </a:avLst>
          </a:prstGeom>
          <a:noFill/>
          <a:ln cap="flat" cmpd="sng" w="9525">
            <a:solidFill>
              <a:srgbClr val="2A6D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9"/>
          <p:cNvSpPr txBox="1"/>
          <p:nvPr/>
        </p:nvSpPr>
        <p:spPr>
          <a:xfrm>
            <a:off x="800007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rgbClr val="2A6DF7"/>
                </a:solidFill>
                <a:latin typeface="Poppins"/>
                <a:ea typeface="Poppins"/>
                <a:cs typeface="Poppins"/>
                <a:sym typeface="Poppins"/>
              </a:rPr>
              <a:t>Productivity</a:t>
            </a:r>
            <a:endParaRPr b="1" sz="800">
              <a:solidFill>
                <a:srgbClr val="2A6DF7"/>
              </a:solidFill>
              <a:latin typeface="Poppins"/>
              <a:ea typeface="Poppins"/>
              <a:cs typeface="Poppins"/>
              <a:sym typeface="Poppins"/>
            </a:endParaRPr>
          </a:p>
        </p:txBody>
      </p:sp>
      <p:sp>
        <p:nvSpPr>
          <p:cNvPr id="1229" name="Google Shape;1229;p59"/>
          <p:cNvSpPr/>
          <p:nvPr/>
        </p:nvSpPr>
        <p:spPr>
          <a:xfrm>
            <a:off x="6657600" y="0"/>
            <a:ext cx="24864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9"/>
          <p:cNvSpPr txBox="1"/>
          <p:nvPr/>
        </p:nvSpPr>
        <p:spPr>
          <a:xfrm>
            <a:off x="682952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chemeClr val="accent3"/>
                </a:solidFill>
                <a:latin typeface="Poppins"/>
                <a:ea typeface="Poppins"/>
                <a:cs typeface="Poppins"/>
                <a:sym typeface="Poppins"/>
              </a:rPr>
              <a:t>Engagement</a:t>
            </a:r>
            <a:endParaRPr b="1" sz="800">
              <a:solidFill>
                <a:schemeClr val="accent3"/>
              </a:solidFill>
              <a:latin typeface="Poppins"/>
              <a:ea typeface="Poppins"/>
              <a:cs typeface="Poppins"/>
              <a:sym typeface="Poppins"/>
            </a:endParaRPr>
          </a:p>
        </p:txBody>
      </p:sp>
      <p:sp>
        <p:nvSpPr>
          <p:cNvPr id="1231" name="Google Shape;1231;p59"/>
          <p:cNvSpPr/>
          <p:nvPr/>
        </p:nvSpPr>
        <p:spPr>
          <a:xfrm>
            <a:off x="7860875" y="0"/>
            <a:ext cx="1283100" cy="279600"/>
          </a:xfrm>
          <a:prstGeom prst="roundRect">
            <a:avLst>
              <a:gd fmla="val 16667" name="adj"/>
            </a:avLst>
          </a:prstGeom>
          <a:noFill/>
          <a:ln cap="flat" cmpd="sng" w="9525">
            <a:solidFill>
              <a:srgbClr val="2A6D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9"/>
          <p:cNvSpPr txBox="1"/>
          <p:nvPr/>
        </p:nvSpPr>
        <p:spPr>
          <a:xfrm>
            <a:off x="800007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rgbClr val="2A6DF7"/>
                </a:solidFill>
                <a:latin typeface="Poppins"/>
                <a:ea typeface="Poppins"/>
                <a:cs typeface="Poppins"/>
                <a:sym typeface="Poppins"/>
              </a:rPr>
              <a:t>Productivity</a:t>
            </a:r>
            <a:endParaRPr b="1" sz="800">
              <a:solidFill>
                <a:srgbClr val="2A6DF7"/>
              </a:solidFill>
              <a:latin typeface="Poppins"/>
              <a:ea typeface="Poppins"/>
              <a:cs typeface="Poppins"/>
              <a:sym typeface="Poppins"/>
            </a:endParaRPr>
          </a:p>
        </p:txBody>
      </p:sp>
      <p:sp>
        <p:nvSpPr>
          <p:cNvPr id="1233" name="Google Shape;1233;p59"/>
          <p:cNvSpPr/>
          <p:nvPr/>
        </p:nvSpPr>
        <p:spPr>
          <a:xfrm>
            <a:off x="6673300" y="0"/>
            <a:ext cx="2470500" cy="300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234" name="Google Shape;1234;p59"/>
          <p:cNvSpPr txBox="1"/>
          <p:nvPr/>
        </p:nvSpPr>
        <p:spPr>
          <a:xfrm>
            <a:off x="6832664" y="70488"/>
            <a:ext cx="9657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chemeClr val="accent3"/>
                </a:solidFill>
                <a:latin typeface="Poppins"/>
                <a:ea typeface="Poppins"/>
                <a:cs typeface="Poppins"/>
                <a:sym typeface="Poppins"/>
              </a:rPr>
              <a:t>Engagement</a:t>
            </a:r>
            <a:endParaRPr b="1" sz="900">
              <a:solidFill>
                <a:schemeClr val="accent3"/>
              </a:solidFill>
              <a:latin typeface="Poppins"/>
              <a:ea typeface="Poppins"/>
              <a:cs typeface="Poppins"/>
              <a:sym typeface="Poppins"/>
            </a:endParaRPr>
          </a:p>
        </p:txBody>
      </p:sp>
      <p:sp>
        <p:nvSpPr>
          <p:cNvPr id="1235" name="Google Shape;1235;p59"/>
          <p:cNvSpPr/>
          <p:nvPr/>
        </p:nvSpPr>
        <p:spPr>
          <a:xfrm>
            <a:off x="7868976" y="0"/>
            <a:ext cx="1275000" cy="300000"/>
          </a:xfrm>
          <a:prstGeom prst="roundRect">
            <a:avLst>
              <a:gd fmla="val 16667" name="adj"/>
            </a:avLst>
          </a:prstGeom>
          <a:noFill/>
          <a:ln cap="flat" cmpd="sng" w="9525">
            <a:solidFill>
              <a:srgbClr val="2A6D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236" name="Google Shape;1236;p59"/>
          <p:cNvSpPr txBox="1"/>
          <p:nvPr/>
        </p:nvSpPr>
        <p:spPr>
          <a:xfrm>
            <a:off x="8023622" y="80688"/>
            <a:ext cx="9657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rgbClr val="2A6DF7"/>
                </a:solidFill>
                <a:latin typeface="Poppins"/>
                <a:ea typeface="Poppins"/>
                <a:cs typeface="Poppins"/>
                <a:sym typeface="Poppins"/>
              </a:rPr>
              <a:t>Productivity</a:t>
            </a:r>
            <a:endParaRPr b="1" sz="900">
              <a:solidFill>
                <a:srgbClr val="2A6DF7"/>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60"/>
          <p:cNvSpPr txBox="1"/>
          <p:nvPr>
            <p:ph type="title"/>
          </p:nvPr>
        </p:nvSpPr>
        <p:spPr>
          <a:xfrm>
            <a:off x="1689650" y="297225"/>
            <a:ext cx="5954400" cy="36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Performance Management</a:t>
            </a:r>
            <a:endParaRPr sz="2000"/>
          </a:p>
        </p:txBody>
      </p:sp>
      <p:pic>
        <p:nvPicPr>
          <p:cNvPr id="1242" name="Google Shape;1242;p60"/>
          <p:cNvPicPr preferRelativeResize="0"/>
          <p:nvPr/>
        </p:nvPicPr>
        <p:blipFill rotWithShape="1">
          <a:blip r:embed="rId3">
            <a:alphaModFix/>
          </a:blip>
          <a:srcRect b="5419" l="0" r="0" t="0"/>
          <a:stretch/>
        </p:blipFill>
        <p:spPr>
          <a:xfrm>
            <a:off x="682500" y="1075725"/>
            <a:ext cx="5645826" cy="3799625"/>
          </a:xfrm>
          <a:prstGeom prst="rect">
            <a:avLst/>
          </a:prstGeom>
          <a:noFill/>
          <a:ln>
            <a:noFill/>
          </a:ln>
          <a:effectLst>
            <a:outerShdw blurRad="57150" rotWithShape="0" algn="bl" dir="5400000" dist="19050">
              <a:srgbClr val="000000">
                <a:alpha val="50000"/>
              </a:srgbClr>
            </a:outerShdw>
          </a:effectLst>
        </p:spPr>
      </p:pic>
      <p:cxnSp>
        <p:nvCxnSpPr>
          <p:cNvPr id="1243" name="Google Shape;1243;p60"/>
          <p:cNvCxnSpPr/>
          <p:nvPr/>
        </p:nvCxnSpPr>
        <p:spPr>
          <a:xfrm flipH="1">
            <a:off x="5265450" y="2068950"/>
            <a:ext cx="1148700" cy="295500"/>
          </a:xfrm>
          <a:prstGeom prst="straightConnector1">
            <a:avLst/>
          </a:prstGeom>
          <a:noFill/>
          <a:ln cap="flat" cmpd="sng" w="28575">
            <a:solidFill>
              <a:srgbClr val="2A6DF7"/>
            </a:solidFill>
            <a:prstDash val="solid"/>
            <a:round/>
            <a:headEnd len="sm" w="sm" type="none"/>
            <a:tailEnd len="med" w="med" type="triangle"/>
          </a:ln>
        </p:spPr>
      </p:cxnSp>
      <p:pic>
        <p:nvPicPr>
          <p:cNvPr id="1244" name="Google Shape;1244;p60"/>
          <p:cNvPicPr preferRelativeResize="0"/>
          <p:nvPr/>
        </p:nvPicPr>
        <p:blipFill rotWithShape="1">
          <a:blip r:embed="rId4">
            <a:alphaModFix/>
          </a:blip>
          <a:srcRect b="0" l="0" r="0" t="0"/>
          <a:stretch/>
        </p:blipFill>
        <p:spPr>
          <a:xfrm>
            <a:off x="6989125" y="3375364"/>
            <a:ext cx="1148700" cy="1065161"/>
          </a:xfrm>
          <a:prstGeom prst="rect">
            <a:avLst/>
          </a:prstGeom>
          <a:noFill/>
          <a:ln>
            <a:noFill/>
          </a:ln>
        </p:spPr>
      </p:pic>
      <p:sp>
        <p:nvSpPr>
          <p:cNvPr id="1245" name="Google Shape;1245;p60"/>
          <p:cNvSpPr txBox="1"/>
          <p:nvPr/>
        </p:nvSpPr>
        <p:spPr>
          <a:xfrm>
            <a:off x="6527125" y="1741438"/>
            <a:ext cx="2309400" cy="861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u="none" cap="none" strike="noStrike">
                <a:solidFill>
                  <a:srgbClr val="2A6DF7"/>
                </a:solidFill>
                <a:latin typeface="Poppins"/>
                <a:ea typeface="Poppins"/>
                <a:cs typeface="Poppins"/>
                <a:sym typeface="Poppins"/>
              </a:rPr>
              <a:t>Performance </a:t>
            </a:r>
            <a:r>
              <a:rPr b="1" lang="en">
                <a:solidFill>
                  <a:srgbClr val="2A6DF7"/>
                </a:solidFill>
                <a:latin typeface="Poppins"/>
                <a:ea typeface="Poppins"/>
                <a:cs typeface="Poppins"/>
                <a:sym typeface="Poppins"/>
              </a:rPr>
              <a:t>Metrics</a:t>
            </a:r>
            <a:r>
              <a:rPr b="1" i="0" lang="en" u="none" cap="none" strike="noStrike">
                <a:solidFill>
                  <a:srgbClr val="2A6DF7"/>
                </a:solidFill>
                <a:latin typeface="Poppins"/>
                <a:ea typeface="Poppins"/>
                <a:cs typeface="Poppins"/>
                <a:sym typeface="Poppins"/>
              </a:rPr>
              <a:t>:</a:t>
            </a:r>
            <a:endParaRPr b="1">
              <a:latin typeface="Poppins"/>
              <a:ea typeface="Poppins"/>
              <a:cs typeface="Poppins"/>
              <a:sym typeface="Poppins"/>
            </a:endParaRPr>
          </a:p>
          <a:p>
            <a:pPr indent="-127000" lvl="1" marL="215900" marR="0" rtl="0" algn="l">
              <a:lnSpc>
                <a:spcPct val="100000"/>
              </a:lnSpc>
              <a:spcBef>
                <a:spcPts val="0"/>
              </a:spcBef>
              <a:spcAft>
                <a:spcPts val="0"/>
              </a:spcAft>
              <a:buClr>
                <a:srgbClr val="2A6DF7"/>
              </a:buClr>
              <a:buSzPts val="1400"/>
              <a:buFont typeface="Poppins"/>
              <a:buChar char="•"/>
            </a:pPr>
            <a:r>
              <a:rPr b="1" i="0" lang="en" u="none" cap="none" strike="noStrike">
                <a:solidFill>
                  <a:srgbClr val="2A6DF7"/>
                </a:solidFill>
                <a:latin typeface="Poppins"/>
                <a:ea typeface="Poppins"/>
                <a:cs typeface="Poppins"/>
                <a:sym typeface="Poppins"/>
              </a:rPr>
              <a:t>Total Tickets</a:t>
            </a:r>
            <a:endParaRPr b="1">
              <a:latin typeface="Poppins"/>
              <a:ea typeface="Poppins"/>
              <a:cs typeface="Poppins"/>
              <a:sym typeface="Poppins"/>
            </a:endParaRPr>
          </a:p>
          <a:p>
            <a:pPr indent="-127000" lvl="1" marL="215900" marR="0" rtl="0" algn="l">
              <a:lnSpc>
                <a:spcPct val="100000"/>
              </a:lnSpc>
              <a:spcBef>
                <a:spcPts val="0"/>
              </a:spcBef>
              <a:spcAft>
                <a:spcPts val="0"/>
              </a:spcAft>
              <a:buClr>
                <a:srgbClr val="2A6DF7"/>
              </a:buClr>
              <a:buSzPts val="1400"/>
              <a:buFont typeface="Poppins"/>
              <a:buChar char="•"/>
            </a:pPr>
            <a:r>
              <a:rPr b="1" i="0" lang="en" u="none" cap="none" strike="noStrike">
                <a:solidFill>
                  <a:srgbClr val="2A6DF7"/>
                </a:solidFill>
                <a:latin typeface="Poppins"/>
                <a:ea typeface="Poppins"/>
                <a:cs typeface="Poppins"/>
                <a:sym typeface="Poppins"/>
              </a:rPr>
              <a:t>Customer Satisfaction Score (CSAT)</a:t>
            </a:r>
            <a:endParaRPr b="1">
              <a:latin typeface="Poppins"/>
              <a:ea typeface="Poppins"/>
              <a:cs typeface="Poppins"/>
              <a:sym typeface="Poppins"/>
            </a:endParaRPr>
          </a:p>
        </p:txBody>
      </p:sp>
      <p:sp>
        <p:nvSpPr>
          <p:cNvPr id="1246" name="Google Shape;1246;p60"/>
          <p:cNvSpPr/>
          <p:nvPr/>
        </p:nvSpPr>
        <p:spPr>
          <a:xfrm>
            <a:off x="6657600" y="0"/>
            <a:ext cx="24864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0"/>
          <p:cNvSpPr txBox="1"/>
          <p:nvPr/>
        </p:nvSpPr>
        <p:spPr>
          <a:xfrm>
            <a:off x="682952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chemeClr val="accent3"/>
                </a:solidFill>
                <a:latin typeface="Poppins"/>
                <a:ea typeface="Poppins"/>
                <a:cs typeface="Poppins"/>
                <a:sym typeface="Poppins"/>
              </a:rPr>
              <a:t>Engagement</a:t>
            </a:r>
            <a:endParaRPr b="1" sz="800">
              <a:solidFill>
                <a:schemeClr val="accent3"/>
              </a:solidFill>
              <a:latin typeface="Poppins"/>
              <a:ea typeface="Poppins"/>
              <a:cs typeface="Poppins"/>
              <a:sym typeface="Poppins"/>
            </a:endParaRPr>
          </a:p>
        </p:txBody>
      </p:sp>
      <p:sp>
        <p:nvSpPr>
          <p:cNvPr id="1248" name="Google Shape;1248;p60"/>
          <p:cNvSpPr/>
          <p:nvPr/>
        </p:nvSpPr>
        <p:spPr>
          <a:xfrm>
            <a:off x="7860875" y="0"/>
            <a:ext cx="1283100" cy="279600"/>
          </a:xfrm>
          <a:prstGeom prst="roundRect">
            <a:avLst>
              <a:gd fmla="val 16667" name="adj"/>
            </a:avLst>
          </a:prstGeom>
          <a:noFill/>
          <a:ln cap="flat" cmpd="sng" w="9525">
            <a:solidFill>
              <a:srgbClr val="2A6D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0"/>
          <p:cNvSpPr txBox="1"/>
          <p:nvPr/>
        </p:nvSpPr>
        <p:spPr>
          <a:xfrm>
            <a:off x="800007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rgbClr val="2A6DF7"/>
                </a:solidFill>
                <a:latin typeface="Poppins"/>
                <a:ea typeface="Poppins"/>
                <a:cs typeface="Poppins"/>
                <a:sym typeface="Poppins"/>
              </a:rPr>
              <a:t>Productivity</a:t>
            </a:r>
            <a:endParaRPr b="1" sz="800">
              <a:solidFill>
                <a:srgbClr val="2A6DF7"/>
              </a:solidFill>
              <a:latin typeface="Poppins"/>
              <a:ea typeface="Poppins"/>
              <a:cs typeface="Poppins"/>
              <a:sym typeface="Poppins"/>
            </a:endParaRPr>
          </a:p>
        </p:txBody>
      </p:sp>
      <p:sp>
        <p:nvSpPr>
          <p:cNvPr id="1250" name="Google Shape;1250;p60"/>
          <p:cNvSpPr/>
          <p:nvPr/>
        </p:nvSpPr>
        <p:spPr>
          <a:xfrm>
            <a:off x="6657600" y="0"/>
            <a:ext cx="24864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0"/>
          <p:cNvSpPr txBox="1"/>
          <p:nvPr/>
        </p:nvSpPr>
        <p:spPr>
          <a:xfrm>
            <a:off x="682952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chemeClr val="accent3"/>
                </a:solidFill>
                <a:latin typeface="Poppins"/>
                <a:ea typeface="Poppins"/>
                <a:cs typeface="Poppins"/>
                <a:sym typeface="Poppins"/>
              </a:rPr>
              <a:t>Engagement</a:t>
            </a:r>
            <a:endParaRPr b="1" sz="800">
              <a:solidFill>
                <a:schemeClr val="accent3"/>
              </a:solidFill>
              <a:latin typeface="Poppins"/>
              <a:ea typeface="Poppins"/>
              <a:cs typeface="Poppins"/>
              <a:sym typeface="Poppins"/>
            </a:endParaRPr>
          </a:p>
        </p:txBody>
      </p:sp>
      <p:sp>
        <p:nvSpPr>
          <p:cNvPr id="1252" name="Google Shape;1252;p60"/>
          <p:cNvSpPr/>
          <p:nvPr/>
        </p:nvSpPr>
        <p:spPr>
          <a:xfrm>
            <a:off x="7860875" y="0"/>
            <a:ext cx="1283100" cy="279600"/>
          </a:xfrm>
          <a:prstGeom prst="roundRect">
            <a:avLst>
              <a:gd fmla="val 16667" name="adj"/>
            </a:avLst>
          </a:prstGeom>
          <a:noFill/>
          <a:ln cap="flat" cmpd="sng" w="9525">
            <a:solidFill>
              <a:srgbClr val="2A6D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0"/>
          <p:cNvSpPr txBox="1"/>
          <p:nvPr/>
        </p:nvSpPr>
        <p:spPr>
          <a:xfrm>
            <a:off x="800007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rgbClr val="2A6DF7"/>
                </a:solidFill>
                <a:latin typeface="Poppins"/>
                <a:ea typeface="Poppins"/>
                <a:cs typeface="Poppins"/>
                <a:sym typeface="Poppins"/>
              </a:rPr>
              <a:t>Productivity</a:t>
            </a:r>
            <a:endParaRPr b="1" sz="800">
              <a:solidFill>
                <a:srgbClr val="2A6DF7"/>
              </a:solidFill>
              <a:latin typeface="Poppins"/>
              <a:ea typeface="Poppins"/>
              <a:cs typeface="Poppins"/>
              <a:sym typeface="Poppins"/>
            </a:endParaRPr>
          </a:p>
        </p:txBody>
      </p:sp>
      <p:sp>
        <p:nvSpPr>
          <p:cNvPr id="1254" name="Google Shape;1254;p60"/>
          <p:cNvSpPr/>
          <p:nvPr/>
        </p:nvSpPr>
        <p:spPr>
          <a:xfrm>
            <a:off x="6673300" y="0"/>
            <a:ext cx="2470500" cy="300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255" name="Google Shape;1255;p60"/>
          <p:cNvSpPr txBox="1"/>
          <p:nvPr/>
        </p:nvSpPr>
        <p:spPr>
          <a:xfrm>
            <a:off x="6832664" y="70488"/>
            <a:ext cx="9657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chemeClr val="accent3"/>
                </a:solidFill>
                <a:latin typeface="Poppins"/>
                <a:ea typeface="Poppins"/>
                <a:cs typeface="Poppins"/>
                <a:sym typeface="Poppins"/>
              </a:rPr>
              <a:t>Engagement</a:t>
            </a:r>
            <a:endParaRPr b="1" sz="900">
              <a:solidFill>
                <a:schemeClr val="accent3"/>
              </a:solidFill>
              <a:latin typeface="Poppins"/>
              <a:ea typeface="Poppins"/>
              <a:cs typeface="Poppins"/>
              <a:sym typeface="Poppins"/>
            </a:endParaRPr>
          </a:p>
        </p:txBody>
      </p:sp>
      <p:sp>
        <p:nvSpPr>
          <p:cNvPr id="1256" name="Google Shape;1256;p60"/>
          <p:cNvSpPr/>
          <p:nvPr/>
        </p:nvSpPr>
        <p:spPr>
          <a:xfrm>
            <a:off x="7868976" y="0"/>
            <a:ext cx="1275000" cy="300000"/>
          </a:xfrm>
          <a:prstGeom prst="roundRect">
            <a:avLst>
              <a:gd fmla="val 16667" name="adj"/>
            </a:avLst>
          </a:prstGeom>
          <a:noFill/>
          <a:ln cap="flat" cmpd="sng" w="9525">
            <a:solidFill>
              <a:srgbClr val="2A6D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257" name="Google Shape;1257;p60"/>
          <p:cNvSpPr txBox="1"/>
          <p:nvPr/>
        </p:nvSpPr>
        <p:spPr>
          <a:xfrm>
            <a:off x="8023622" y="80688"/>
            <a:ext cx="9657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rgbClr val="2A6DF7"/>
                </a:solidFill>
                <a:latin typeface="Poppins"/>
                <a:ea typeface="Poppins"/>
                <a:cs typeface="Poppins"/>
                <a:sym typeface="Poppins"/>
              </a:rPr>
              <a:t>Productivity</a:t>
            </a:r>
            <a:endParaRPr b="1" sz="900">
              <a:solidFill>
                <a:srgbClr val="2A6DF7"/>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45"/>
                                        </p:tgtEl>
                                        <p:attrNameLst>
                                          <p:attrName>style.visibility</p:attrName>
                                        </p:attrNameLst>
                                      </p:cBhvr>
                                      <p:to>
                                        <p:strVal val="visible"/>
                                      </p:to>
                                    </p:set>
                                    <p:anim calcmode="lin" valueType="num">
                                      <p:cBhvr additive="base">
                                        <p:cTn dur="1000"/>
                                        <p:tgtEl>
                                          <p:spTgt spid="12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43"/>
                                        </p:tgtEl>
                                        <p:attrNameLst>
                                          <p:attrName>style.visibility</p:attrName>
                                        </p:attrNameLst>
                                      </p:cBhvr>
                                      <p:to>
                                        <p:strVal val="visible"/>
                                      </p:to>
                                    </p:set>
                                    <p:anim calcmode="lin" valueType="num">
                                      <p:cBhvr additive="base">
                                        <p:cTn dur="1000"/>
                                        <p:tgtEl>
                                          <p:spTgt spid="124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pic>
        <p:nvPicPr>
          <p:cNvPr id="1262" name="Google Shape;1262;p61"/>
          <p:cNvPicPr preferRelativeResize="0"/>
          <p:nvPr/>
        </p:nvPicPr>
        <p:blipFill>
          <a:blip r:embed="rId3">
            <a:alphaModFix/>
          </a:blip>
          <a:stretch>
            <a:fillRect/>
          </a:stretch>
        </p:blipFill>
        <p:spPr>
          <a:xfrm>
            <a:off x="901399" y="694801"/>
            <a:ext cx="5771894" cy="2900051"/>
          </a:xfrm>
          <a:prstGeom prst="rect">
            <a:avLst/>
          </a:prstGeom>
          <a:noFill/>
          <a:ln>
            <a:noFill/>
          </a:ln>
        </p:spPr>
      </p:pic>
      <p:pic>
        <p:nvPicPr>
          <p:cNvPr id="1263" name="Google Shape;1263;p61"/>
          <p:cNvPicPr preferRelativeResize="0"/>
          <p:nvPr/>
        </p:nvPicPr>
        <p:blipFill>
          <a:blip r:embed="rId4">
            <a:alphaModFix/>
          </a:blip>
          <a:stretch>
            <a:fillRect/>
          </a:stretch>
        </p:blipFill>
        <p:spPr>
          <a:xfrm>
            <a:off x="3168650" y="1391125"/>
            <a:ext cx="4987197" cy="3151100"/>
          </a:xfrm>
          <a:prstGeom prst="rect">
            <a:avLst/>
          </a:prstGeom>
          <a:noFill/>
          <a:ln>
            <a:noFill/>
          </a:ln>
        </p:spPr>
      </p:pic>
      <p:pic>
        <p:nvPicPr>
          <p:cNvPr id="1264" name="Google Shape;1264;p61"/>
          <p:cNvPicPr preferRelativeResize="0"/>
          <p:nvPr/>
        </p:nvPicPr>
        <p:blipFill>
          <a:blip r:embed="rId5">
            <a:alphaModFix/>
          </a:blip>
          <a:stretch>
            <a:fillRect/>
          </a:stretch>
        </p:blipFill>
        <p:spPr>
          <a:xfrm>
            <a:off x="8232050" y="2173425"/>
            <a:ext cx="854150" cy="854150"/>
          </a:xfrm>
          <a:prstGeom prst="rect">
            <a:avLst/>
          </a:prstGeom>
          <a:noFill/>
          <a:ln>
            <a:noFill/>
          </a:ln>
        </p:spPr>
      </p:pic>
      <p:pic>
        <p:nvPicPr>
          <p:cNvPr id="1265" name="Google Shape;1265;p61"/>
          <p:cNvPicPr preferRelativeResize="0"/>
          <p:nvPr/>
        </p:nvPicPr>
        <p:blipFill>
          <a:blip r:embed="rId6">
            <a:alphaModFix/>
          </a:blip>
          <a:stretch>
            <a:fillRect/>
          </a:stretch>
        </p:blipFill>
        <p:spPr>
          <a:xfrm>
            <a:off x="119875" y="1391125"/>
            <a:ext cx="694625" cy="694625"/>
          </a:xfrm>
          <a:prstGeom prst="rect">
            <a:avLst/>
          </a:prstGeom>
          <a:noFill/>
          <a:ln>
            <a:noFill/>
          </a:ln>
        </p:spPr>
      </p:pic>
      <p:sp>
        <p:nvSpPr>
          <p:cNvPr id="1266" name="Google Shape;1266;p61"/>
          <p:cNvSpPr/>
          <p:nvPr/>
        </p:nvSpPr>
        <p:spPr>
          <a:xfrm>
            <a:off x="6673300" y="0"/>
            <a:ext cx="2470500" cy="300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267" name="Google Shape;1267;p61"/>
          <p:cNvSpPr txBox="1"/>
          <p:nvPr/>
        </p:nvSpPr>
        <p:spPr>
          <a:xfrm>
            <a:off x="6844139" y="83988"/>
            <a:ext cx="9657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chemeClr val="accent3"/>
                </a:solidFill>
                <a:latin typeface="Poppins"/>
                <a:ea typeface="Poppins"/>
                <a:cs typeface="Poppins"/>
                <a:sym typeface="Poppins"/>
              </a:rPr>
              <a:t>Engagement</a:t>
            </a:r>
            <a:endParaRPr b="1" sz="900">
              <a:solidFill>
                <a:schemeClr val="accent3"/>
              </a:solidFill>
              <a:latin typeface="Poppins"/>
              <a:ea typeface="Poppins"/>
              <a:cs typeface="Poppins"/>
              <a:sym typeface="Poppins"/>
            </a:endParaRPr>
          </a:p>
        </p:txBody>
      </p:sp>
      <p:sp>
        <p:nvSpPr>
          <p:cNvPr id="1268" name="Google Shape;1268;p61"/>
          <p:cNvSpPr/>
          <p:nvPr/>
        </p:nvSpPr>
        <p:spPr>
          <a:xfrm>
            <a:off x="7868976" y="0"/>
            <a:ext cx="1275000" cy="300000"/>
          </a:xfrm>
          <a:prstGeom prst="roundRect">
            <a:avLst>
              <a:gd fmla="val 16667" name="adj"/>
            </a:avLst>
          </a:prstGeom>
          <a:noFill/>
          <a:ln cap="flat" cmpd="sng" w="9525">
            <a:solidFill>
              <a:srgbClr val="2A6D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269" name="Google Shape;1269;p61"/>
          <p:cNvSpPr txBox="1"/>
          <p:nvPr/>
        </p:nvSpPr>
        <p:spPr>
          <a:xfrm>
            <a:off x="8007297" y="83988"/>
            <a:ext cx="9657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rgbClr val="2A6DF7"/>
                </a:solidFill>
                <a:latin typeface="Poppins"/>
                <a:ea typeface="Poppins"/>
                <a:cs typeface="Poppins"/>
                <a:sym typeface="Poppins"/>
              </a:rPr>
              <a:t>Productivity</a:t>
            </a:r>
            <a:endParaRPr b="1" sz="900">
              <a:solidFill>
                <a:srgbClr val="2A6DF7"/>
              </a:solidFill>
              <a:latin typeface="Poppins"/>
              <a:ea typeface="Poppins"/>
              <a:cs typeface="Poppins"/>
              <a:sym typeface="Poppins"/>
            </a:endParaRPr>
          </a:p>
        </p:txBody>
      </p:sp>
      <p:sp>
        <p:nvSpPr>
          <p:cNvPr id="1270" name="Google Shape;1270;p61"/>
          <p:cNvSpPr/>
          <p:nvPr/>
        </p:nvSpPr>
        <p:spPr>
          <a:xfrm>
            <a:off x="6657600" y="0"/>
            <a:ext cx="24864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1"/>
          <p:cNvSpPr txBox="1"/>
          <p:nvPr/>
        </p:nvSpPr>
        <p:spPr>
          <a:xfrm>
            <a:off x="682952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chemeClr val="accent3"/>
                </a:solidFill>
                <a:latin typeface="Poppins"/>
                <a:ea typeface="Poppins"/>
                <a:cs typeface="Poppins"/>
                <a:sym typeface="Poppins"/>
              </a:rPr>
              <a:t>Engagement</a:t>
            </a:r>
            <a:endParaRPr b="1" sz="800">
              <a:solidFill>
                <a:schemeClr val="accent3"/>
              </a:solidFill>
              <a:latin typeface="Poppins"/>
              <a:ea typeface="Poppins"/>
              <a:cs typeface="Poppins"/>
              <a:sym typeface="Poppins"/>
            </a:endParaRPr>
          </a:p>
        </p:txBody>
      </p:sp>
      <p:sp>
        <p:nvSpPr>
          <p:cNvPr id="1272" name="Google Shape;1272;p61"/>
          <p:cNvSpPr/>
          <p:nvPr/>
        </p:nvSpPr>
        <p:spPr>
          <a:xfrm>
            <a:off x="7860875" y="0"/>
            <a:ext cx="1283100" cy="279600"/>
          </a:xfrm>
          <a:prstGeom prst="roundRect">
            <a:avLst>
              <a:gd fmla="val 16667" name="adj"/>
            </a:avLst>
          </a:prstGeom>
          <a:noFill/>
          <a:ln cap="flat" cmpd="sng" w="9525">
            <a:solidFill>
              <a:srgbClr val="2A6D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1"/>
          <p:cNvSpPr txBox="1"/>
          <p:nvPr/>
        </p:nvSpPr>
        <p:spPr>
          <a:xfrm>
            <a:off x="800007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rgbClr val="2A6DF7"/>
                </a:solidFill>
                <a:latin typeface="Poppins"/>
                <a:ea typeface="Poppins"/>
                <a:cs typeface="Poppins"/>
                <a:sym typeface="Poppins"/>
              </a:rPr>
              <a:t>Productivity</a:t>
            </a:r>
            <a:endParaRPr b="1" sz="800">
              <a:solidFill>
                <a:srgbClr val="2A6DF7"/>
              </a:solidFill>
              <a:latin typeface="Poppins"/>
              <a:ea typeface="Poppins"/>
              <a:cs typeface="Poppins"/>
              <a:sym typeface="Poppins"/>
            </a:endParaRPr>
          </a:p>
        </p:txBody>
      </p:sp>
      <p:sp>
        <p:nvSpPr>
          <p:cNvPr id="1274" name="Google Shape;1274;p61"/>
          <p:cNvSpPr/>
          <p:nvPr/>
        </p:nvSpPr>
        <p:spPr>
          <a:xfrm>
            <a:off x="6673300" y="0"/>
            <a:ext cx="2470500" cy="300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275" name="Google Shape;1275;p61"/>
          <p:cNvSpPr txBox="1"/>
          <p:nvPr/>
        </p:nvSpPr>
        <p:spPr>
          <a:xfrm>
            <a:off x="6832664" y="70488"/>
            <a:ext cx="9657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chemeClr val="accent3"/>
                </a:solidFill>
                <a:latin typeface="Poppins"/>
                <a:ea typeface="Poppins"/>
                <a:cs typeface="Poppins"/>
                <a:sym typeface="Poppins"/>
              </a:rPr>
              <a:t>Engagement</a:t>
            </a:r>
            <a:endParaRPr b="1" sz="900">
              <a:solidFill>
                <a:schemeClr val="accent3"/>
              </a:solidFill>
              <a:latin typeface="Poppins"/>
              <a:ea typeface="Poppins"/>
              <a:cs typeface="Poppins"/>
              <a:sym typeface="Poppins"/>
            </a:endParaRPr>
          </a:p>
        </p:txBody>
      </p:sp>
      <p:sp>
        <p:nvSpPr>
          <p:cNvPr id="1276" name="Google Shape;1276;p61"/>
          <p:cNvSpPr/>
          <p:nvPr/>
        </p:nvSpPr>
        <p:spPr>
          <a:xfrm>
            <a:off x="7868976" y="0"/>
            <a:ext cx="1275000" cy="300000"/>
          </a:xfrm>
          <a:prstGeom prst="roundRect">
            <a:avLst>
              <a:gd fmla="val 16667" name="adj"/>
            </a:avLst>
          </a:prstGeom>
          <a:noFill/>
          <a:ln cap="flat" cmpd="sng" w="9525">
            <a:solidFill>
              <a:srgbClr val="2A6D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277" name="Google Shape;1277;p61"/>
          <p:cNvSpPr txBox="1"/>
          <p:nvPr/>
        </p:nvSpPr>
        <p:spPr>
          <a:xfrm>
            <a:off x="8023622" y="80688"/>
            <a:ext cx="9657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rgbClr val="2A6DF7"/>
                </a:solidFill>
                <a:latin typeface="Poppins"/>
                <a:ea typeface="Poppins"/>
                <a:cs typeface="Poppins"/>
                <a:sym typeface="Poppins"/>
              </a:rPr>
              <a:t>Productivity</a:t>
            </a:r>
            <a:endParaRPr b="1" sz="900">
              <a:solidFill>
                <a:srgbClr val="2A6DF7"/>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62"/>
                                        </p:tgtEl>
                                        <p:attrNameLst>
                                          <p:attrName>style.visibility</p:attrName>
                                        </p:attrNameLst>
                                      </p:cBhvr>
                                      <p:to>
                                        <p:strVal val="visible"/>
                                      </p:to>
                                    </p:set>
                                    <p:anim calcmode="lin" valueType="num">
                                      <p:cBhvr additive="base">
                                        <p:cTn dur="1000"/>
                                        <p:tgtEl>
                                          <p:spTgt spid="126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65"/>
                                        </p:tgtEl>
                                        <p:attrNameLst>
                                          <p:attrName>style.visibility</p:attrName>
                                        </p:attrNameLst>
                                      </p:cBhvr>
                                      <p:to>
                                        <p:strVal val="visible"/>
                                      </p:to>
                                    </p:set>
                                    <p:anim calcmode="lin" valueType="num">
                                      <p:cBhvr additive="base">
                                        <p:cTn dur="1000"/>
                                        <p:tgtEl>
                                          <p:spTgt spid="126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64"/>
                                        </p:tgtEl>
                                        <p:attrNameLst>
                                          <p:attrName>style.visibility</p:attrName>
                                        </p:attrNameLst>
                                      </p:cBhvr>
                                      <p:to>
                                        <p:strVal val="visible"/>
                                      </p:to>
                                    </p:set>
                                    <p:anim calcmode="lin" valueType="num">
                                      <p:cBhvr additive="base">
                                        <p:cTn dur="1000"/>
                                        <p:tgtEl>
                                          <p:spTgt spid="12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63"/>
                                        </p:tgtEl>
                                        <p:attrNameLst>
                                          <p:attrName>style.visibility</p:attrName>
                                        </p:attrNameLst>
                                      </p:cBhvr>
                                      <p:to>
                                        <p:strVal val="visible"/>
                                      </p:to>
                                    </p:set>
                                    <p:anim calcmode="lin" valueType="num">
                                      <p:cBhvr additive="base">
                                        <p:cTn dur="1000"/>
                                        <p:tgtEl>
                                          <p:spTgt spid="126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pic>
        <p:nvPicPr>
          <p:cNvPr id="1282" name="Google Shape;1282;p62"/>
          <p:cNvPicPr preferRelativeResize="0"/>
          <p:nvPr/>
        </p:nvPicPr>
        <p:blipFill>
          <a:blip r:embed="rId3">
            <a:alphaModFix/>
          </a:blip>
          <a:stretch>
            <a:fillRect/>
          </a:stretch>
        </p:blipFill>
        <p:spPr>
          <a:xfrm>
            <a:off x="1762700" y="896025"/>
            <a:ext cx="5618601" cy="3994474"/>
          </a:xfrm>
          <a:prstGeom prst="rect">
            <a:avLst/>
          </a:prstGeom>
          <a:noFill/>
          <a:ln>
            <a:noFill/>
          </a:ln>
          <a:effectLst>
            <a:outerShdw blurRad="57150" rotWithShape="0" algn="bl" dir="5400000" dist="19050">
              <a:srgbClr val="000000">
                <a:alpha val="50000"/>
              </a:srgbClr>
            </a:outerShdw>
          </a:effectLst>
        </p:spPr>
      </p:pic>
      <p:sp>
        <p:nvSpPr>
          <p:cNvPr id="1283" name="Google Shape;1283;p62"/>
          <p:cNvSpPr txBox="1"/>
          <p:nvPr>
            <p:ph type="title"/>
          </p:nvPr>
        </p:nvSpPr>
        <p:spPr>
          <a:xfrm>
            <a:off x="1449600" y="262325"/>
            <a:ext cx="6244800" cy="38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Performance Management</a:t>
            </a:r>
            <a:endParaRPr sz="2000"/>
          </a:p>
        </p:txBody>
      </p:sp>
      <p:sp>
        <p:nvSpPr>
          <p:cNvPr id="1284" name="Google Shape;1284;p62"/>
          <p:cNvSpPr txBox="1"/>
          <p:nvPr/>
        </p:nvSpPr>
        <p:spPr>
          <a:xfrm>
            <a:off x="175850" y="2797600"/>
            <a:ext cx="2128500" cy="1077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a:solidFill>
                  <a:srgbClr val="2A6DF7"/>
                </a:solidFill>
                <a:latin typeface="Poppins"/>
                <a:ea typeface="Poppins"/>
                <a:cs typeface="Poppins"/>
                <a:sym typeface="Poppins"/>
              </a:rPr>
              <a:t>Integrated point system (performance of various categories)</a:t>
            </a:r>
            <a:endParaRPr b="1">
              <a:solidFill>
                <a:srgbClr val="2A6DF7"/>
              </a:solidFill>
              <a:latin typeface="Poppins"/>
              <a:ea typeface="Poppins"/>
              <a:cs typeface="Poppins"/>
              <a:sym typeface="Poppins"/>
            </a:endParaRPr>
          </a:p>
          <a:p>
            <a:pPr indent="0" lvl="0" marL="0" marR="0" rtl="0" algn="l">
              <a:lnSpc>
                <a:spcPct val="100000"/>
              </a:lnSpc>
              <a:spcBef>
                <a:spcPts val="0"/>
              </a:spcBef>
              <a:spcAft>
                <a:spcPts val="0"/>
              </a:spcAft>
              <a:buNone/>
            </a:pPr>
            <a:r>
              <a:t/>
            </a:r>
            <a:endParaRPr b="1">
              <a:solidFill>
                <a:srgbClr val="2A6DF7"/>
              </a:solidFill>
              <a:latin typeface="Poppins"/>
              <a:ea typeface="Poppins"/>
              <a:cs typeface="Poppins"/>
              <a:sym typeface="Poppins"/>
            </a:endParaRPr>
          </a:p>
          <a:p>
            <a:pPr indent="0" lvl="0" marL="0" marR="0" rtl="0" algn="l">
              <a:lnSpc>
                <a:spcPct val="100000"/>
              </a:lnSpc>
              <a:spcBef>
                <a:spcPts val="0"/>
              </a:spcBef>
              <a:spcAft>
                <a:spcPts val="0"/>
              </a:spcAft>
              <a:buNone/>
            </a:pPr>
            <a:r>
              <a:t/>
            </a:r>
            <a:endParaRPr b="1">
              <a:solidFill>
                <a:srgbClr val="2A6DF7"/>
              </a:solidFill>
              <a:latin typeface="Poppins"/>
              <a:ea typeface="Poppins"/>
              <a:cs typeface="Poppins"/>
              <a:sym typeface="Poppins"/>
            </a:endParaRPr>
          </a:p>
        </p:txBody>
      </p:sp>
      <p:cxnSp>
        <p:nvCxnSpPr>
          <p:cNvPr id="1285" name="Google Shape;1285;p62"/>
          <p:cNvCxnSpPr/>
          <p:nvPr/>
        </p:nvCxnSpPr>
        <p:spPr>
          <a:xfrm flipH="1" rot="10800000">
            <a:off x="1521625" y="2563825"/>
            <a:ext cx="1349700" cy="16500"/>
          </a:xfrm>
          <a:prstGeom prst="straightConnector1">
            <a:avLst/>
          </a:prstGeom>
          <a:noFill/>
          <a:ln cap="flat" cmpd="sng" w="28575">
            <a:solidFill>
              <a:srgbClr val="2A6DF7"/>
            </a:solidFill>
            <a:prstDash val="solid"/>
            <a:round/>
            <a:headEnd len="sm" w="sm" type="none"/>
            <a:tailEnd len="med" w="med" type="triangle"/>
          </a:ln>
        </p:spPr>
      </p:cxnSp>
      <p:sp>
        <p:nvSpPr>
          <p:cNvPr id="1286" name="Google Shape;1286;p62"/>
          <p:cNvSpPr/>
          <p:nvPr/>
        </p:nvSpPr>
        <p:spPr>
          <a:xfrm>
            <a:off x="6657600" y="0"/>
            <a:ext cx="2486400" cy="279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2"/>
          <p:cNvSpPr txBox="1"/>
          <p:nvPr/>
        </p:nvSpPr>
        <p:spPr>
          <a:xfrm>
            <a:off x="682952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chemeClr val="accent3"/>
                </a:solidFill>
                <a:latin typeface="Poppins"/>
                <a:ea typeface="Poppins"/>
                <a:cs typeface="Poppins"/>
                <a:sym typeface="Poppins"/>
              </a:rPr>
              <a:t>Engagement</a:t>
            </a:r>
            <a:endParaRPr b="1" sz="800">
              <a:solidFill>
                <a:schemeClr val="accent3"/>
              </a:solidFill>
              <a:latin typeface="Poppins"/>
              <a:ea typeface="Poppins"/>
              <a:cs typeface="Poppins"/>
              <a:sym typeface="Poppins"/>
            </a:endParaRPr>
          </a:p>
        </p:txBody>
      </p:sp>
      <p:sp>
        <p:nvSpPr>
          <p:cNvPr id="1288" name="Google Shape;1288;p62"/>
          <p:cNvSpPr/>
          <p:nvPr/>
        </p:nvSpPr>
        <p:spPr>
          <a:xfrm>
            <a:off x="7860875" y="0"/>
            <a:ext cx="1283100" cy="279600"/>
          </a:xfrm>
          <a:prstGeom prst="roundRect">
            <a:avLst>
              <a:gd fmla="val 16667" name="adj"/>
            </a:avLst>
          </a:prstGeom>
          <a:noFill/>
          <a:ln cap="flat" cmpd="sng" w="9525">
            <a:solidFill>
              <a:srgbClr val="2A6D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2"/>
          <p:cNvSpPr txBox="1"/>
          <p:nvPr/>
        </p:nvSpPr>
        <p:spPr>
          <a:xfrm>
            <a:off x="8000075" y="78300"/>
            <a:ext cx="9720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800">
                <a:solidFill>
                  <a:srgbClr val="2A6DF7"/>
                </a:solidFill>
                <a:latin typeface="Poppins"/>
                <a:ea typeface="Poppins"/>
                <a:cs typeface="Poppins"/>
                <a:sym typeface="Poppins"/>
              </a:rPr>
              <a:t>Productivity</a:t>
            </a:r>
            <a:endParaRPr b="1" sz="800">
              <a:solidFill>
                <a:srgbClr val="2A6DF7"/>
              </a:solidFill>
              <a:latin typeface="Poppins"/>
              <a:ea typeface="Poppins"/>
              <a:cs typeface="Poppins"/>
              <a:sym typeface="Poppins"/>
            </a:endParaRPr>
          </a:p>
        </p:txBody>
      </p:sp>
      <p:sp>
        <p:nvSpPr>
          <p:cNvPr id="1290" name="Google Shape;1290;p62"/>
          <p:cNvSpPr/>
          <p:nvPr/>
        </p:nvSpPr>
        <p:spPr>
          <a:xfrm>
            <a:off x="6673300" y="0"/>
            <a:ext cx="2470500" cy="300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291" name="Google Shape;1291;p62"/>
          <p:cNvSpPr txBox="1"/>
          <p:nvPr/>
        </p:nvSpPr>
        <p:spPr>
          <a:xfrm>
            <a:off x="6832664" y="70488"/>
            <a:ext cx="9657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chemeClr val="accent3"/>
                </a:solidFill>
                <a:latin typeface="Poppins"/>
                <a:ea typeface="Poppins"/>
                <a:cs typeface="Poppins"/>
                <a:sym typeface="Poppins"/>
              </a:rPr>
              <a:t>Engagement</a:t>
            </a:r>
            <a:endParaRPr b="1" sz="900">
              <a:solidFill>
                <a:schemeClr val="accent3"/>
              </a:solidFill>
              <a:latin typeface="Poppins"/>
              <a:ea typeface="Poppins"/>
              <a:cs typeface="Poppins"/>
              <a:sym typeface="Poppins"/>
            </a:endParaRPr>
          </a:p>
        </p:txBody>
      </p:sp>
      <p:sp>
        <p:nvSpPr>
          <p:cNvPr id="1292" name="Google Shape;1292;p62"/>
          <p:cNvSpPr/>
          <p:nvPr/>
        </p:nvSpPr>
        <p:spPr>
          <a:xfrm>
            <a:off x="7868976" y="0"/>
            <a:ext cx="1275000" cy="300000"/>
          </a:xfrm>
          <a:prstGeom prst="roundRect">
            <a:avLst>
              <a:gd fmla="val 16667" name="adj"/>
            </a:avLst>
          </a:prstGeom>
          <a:noFill/>
          <a:ln cap="flat" cmpd="sng" w="9525">
            <a:solidFill>
              <a:srgbClr val="2A6D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293" name="Google Shape;1293;p62"/>
          <p:cNvSpPr txBox="1"/>
          <p:nvPr/>
        </p:nvSpPr>
        <p:spPr>
          <a:xfrm>
            <a:off x="8023622" y="80688"/>
            <a:ext cx="965700" cy="13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900">
                <a:solidFill>
                  <a:srgbClr val="2A6DF7"/>
                </a:solidFill>
                <a:latin typeface="Poppins"/>
                <a:ea typeface="Poppins"/>
                <a:cs typeface="Poppins"/>
                <a:sym typeface="Poppins"/>
              </a:rPr>
              <a:t>Productivity</a:t>
            </a:r>
            <a:endParaRPr b="1" sz="900">
              <a:solidFill>
                <a:srgbClr val="2A6DF7"/>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84"/>
                                        </p:tgtEl>
                                        <p:attrNameLst>
                                          <p:attrName>style.visibility</p:attrName>
                                        </p:attrNameLst>
                                      </p:cBhvr>
                                      <p:to>
                                        <p:strVal val="visible"/>
                                      </p:to>
                                    </p:set>
                                    <p:anim calcmode="lin" valueType="num">
                                      <p:cBhvr additive="base">
                                        <p:cTn dur="1000"/>
                                        <p:tgtEl>
                                          <p:spTgt spid="12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85"/>
                                        </p:tgtEl>
                                        <p:attrNameLst>
                                          <p:attrName>style.visibility</p:attrName>
                                        </p:attrNameLst>
                                      </p:cBhvr>
                                      <p:to>
                                        <p:strVal val="visible"/>
                                      </p:to>
                                    </p:set>
                                    <p:anim calcmode="lin" valueType="num">
                                      <p:cBhvr additive="base">
                                        <p:cTn dur="1000"/>
                                        <p:tgtEl>
                                          <p:spTgt spid="12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63"/>
          <p:cNvSpPr/>
          <p:nvPr/>
        </p:nvSpPr>
        <p:spPr>
          <a:xfrm>
            <a:off x="713682" y="2848380"/>
            <a:ext cx="6580441" cy="4001"/>
          </a:xfrm>
          <a:custGeom>
            <a:rect b="b" l="l" r="r" t="t"/>
            <a:pathLst>
              <a:path extrusionOk="0" h="76200" w="125341732">
                <a:moveTo>
                  <a:pt x="0" y="0"/>
                </a:moveTo>
                <a:lnTo>
                  <a:pt x="125341732" y="0"/>
                </a:lnTo>
                <a:lnTo>
                  <a:pt x="125341732" y="76200"/>
                </a:lnTo>
                <a:lnTo>
                  <a:pt x="0" y="76200"/>
                </a:lnTo>
                <a:close/>
              </a:path>
            </a:pathLst>
          </a:custGeom>
          <a:solidFill>
            <a:srgbClr val="251E20"/>
          </a:solidFill>
          <a:ln>
            <a:noFill/>
          </a:ln>
        </p:spPr>
      </p:sp>
      <p:sp>
        <p:nvSpPr>
          <p:cNvPr id="1303" name="Google Shape;1303;p63"/>
          <p:cNvSpPr/>
          <p:nvPr/>
        </p:nvSpPr>
        <p:spPr>
          <a:xfrm>
            <a:off x="631821" y="2768160"/>
            <a:ext cx="158042" cy="15875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963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04" name="Google Shape;1304;p63"/>
          <p:cNvSpPr/>
          <p:nvPr/>
        </p:nvSpPr>
        <p:spPr>
          <a:xfrm>
            <a:off x="2287626" y="2768160"/>
            <a:ext cx="158042" cy="15875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963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05" name="Google Shape;1305;p63"/>
          <p:cNvSpPr/>
          <p:nvPr/>
        </p:nvSpPr>
        <p:spPr>
          <a:xfrm>
            <a:off x="3943431" y="2768160"/>
            <a:ext cx="158042" cy="15875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963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06" name="Google Shape;1306;p63"/>
          <p:cNvSpPr/>
          <p:nvPr/>
        </p:nvSpPr>
        <p:spPr>
          <a:xfrm>
            <a:off x="5599237" y="2768160"/>
            <a:ext cx="158042" cy="15875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963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07" name="Google Shape;1307;p63"/>
          <p:cNvSpPr/>
          <p:nvPr/>
        </p:nvSpPr>
        <p:spPr>
          <a:xfrm>
            <a:off x="7255043" y="2768160"/>
            <a:ext cx="158042" cy="15875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963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308" name="Google Shape;1308;p63"/>
          <p:cNvGrpSpPr/>
          <p:nvPr/>
        </p:nvGrpSpPr>
        <p:grpSpPr>
          <a:xfrm>
            <a:off x="514350" y="535781"/>
            <a:ext cx="3531600" cy="796575"/>
            <a:chOff x="0" y="57150"/>
            <a:chExt cx="9417600" cy="2124200"/>
          </a:xfrm>
        </p:grpSpPr>
        <p:sp>
          <p:nvSpPr>
            <p:cNvPr id="1309" name="Google Shape;1309;p63"/>
            <p:cNvSpPr txBox="1"/>
            <p:nvPr/>
          </p:nvSpPr>
          <p:spPr>
            <a:xfrm>
              <a:off x="0" y="1524650"/>
              <a:ext cx="6730500" cy="656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i="0" lang="en" sz="1600" cap="none" strike="noStrike">
                  <a:solidFill>
                    <a:srgbClr val="F79630"/>
                  </a:solidFill>
                  <a:latin typeface="Poppins SemiBold"/>
                  <a:ea typeface="Poppins SemiBold"/>
                  <a:cs typeface="Poppins SemiBold"/>
                  <a:sym typeface="Poppins SemiBold"/>
                </a:rPr>
                <a:t>Development Timeline </a:t>
              </a:r>
              <a:endParaRPr sz="700">
                <a:latin typeface="Poppins SemiBold"/>
                <a:ea typeface="Poppins SemiBold"/>
                <a:cs typeface="Poppins SemiBold"/>
                <a:sym typeface="Poppins SemiBold"/>
              </a:endParaRPr>
            </a:p>
          </p:txBody>
        </p:sp>
        <p:sp>
          <p:nvSpPr>
            <p:cNvPr id="1310" name="Google Shape;1310;p63"/>
            <p:cNvSpPr txBox="1"/>
            <p:nvPr/>
          </p:nvSpPr>
          <p:spPr>
            <a:xfrm>
              <a:off x="0" y="57150"/>
              <a:ext cx="9417600" cy="13545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i="0" lang="en" sz="3300" cap="none" strike="noStrike">
                  <a:solidFill>
                    <a:srgbClr val="000000"/>
                  </a:solidFill>
                  <a:latin typeface="Poppins ExtraBold"/>
                  <a:ea typeface="Poppins ExtraBold"/>
                  <a:cs typeface="Poppins ExtraBold"/>
                  <a:sym typeface="Poppins ExtraBold"/>
                </a:rPr>
                <a:t>Operations</a:t>
              </a:r>
              <a:endParaRPr sz="700">
                <a:latin typeface="Poppins ExtraBold"/>
                <a:ea typeface="Poppins ExtraBold"/>
                <a:cs typeface="Poppins ExtraBold"/>
                <a:sym typeface="Poppins ExtraBold"/>
              </a:endParaRPr>
            </a:p>
          </p:txBody>
        </p:sp>
      </p:grpSp>
      <p:grpSp>
        <p:nvGrpSpPr>
          <p:cNvPr id="1311" name="Google Shape;1311;p63"/>
          <p:cNvGrpSpPr/>
          <p:nvPr/>
        </p:nvGrpSpPr>
        <p:grpSpPr>
          <a:xfrm>
            <a:off x="409244" y="1993470"/>
            <a:ext cx="1702409" cy="2537680"/>
            <a:chOff x="409245" y="1993470"/>
            <a:chExt cx="1702409" cy="2537680"/>
          </a:xfrm>
        </p:grpSpPr>
        <p:pic>
          <p:nvPicPr>
            <p:cNvPr id="1312" name="Google Shape;1312;p63"/>
            <p:cNvPicPr preferRelativeResize="0"/>
            <p:nvPr/>
          </p:nvPicPr>
          <p:blipFill rotWithShape="1">
            <a:blip r:embed="rId3">
              <a:alphaModFix/>
            </a:blip>
            <a:srcRect b="0" l="0" r="0" t="0"/>
            <a:stretch/>
          </p:blipFill>
          <p:spPr>
            <a:xfrm>
              <a:off x="409244" y="1993470"/>
              <a:ext cx="644443" cy="644443"/>
            </a:xfrm>
            <a:prstGeom prst="rect">
              <a:avLst/>
            </a:prstGeom>
            <a:noFill/>
            <a:ln>
              <a:noFill/>
            </a:ln>
          </p:spPr>
        </p:pic>
        <p:sp>
          <p:nvSpPr>
            <p:cNvPr id="1313" name="Google Shape;1313;p63"/>
            <p:cNvSpPr txBox="1"/>
            <p:nvPr/>
          </p:nvSpPr>
          <p:spPr>
            <a:xfrm>
              <a:off x="631454" y="3422650"/>
              <a:ext cx="1477200" cy="153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 sz="1000" u="none" cap="none" strike="noStrike">
                  <a:solidFill>
                    <a:srgbClr val="000000"/>
                  </a:solidFill>
                  <a:latin typeface="Poppins"/>
                  <a:ea typeface="Poppins"/>
                  <a:cs typeface="Poppins"/>
                  <a:sym typeface="Poppins"/>
                </a:rPr>
                <a:t>Planning</a:t>
              </a:r>
              <a:r>
                <a:rPr i="0" lang="en" sz="1000" u="none" cap="none" strike="noStrike">
                  <a:solidFill>
                    <a:srgbClr val="000000"/>
                  </a:solidFill>
                  <a:latin typeface="Poppins Medium"/>
                  <a:ea typeface="Poppins Medium"/>
                  <a:cs typeface="Poppins Medium"/>
                  <a:sym typeface="Poppins Medium"/>
                </a:rPr>
                <a:t> </a:t>
              </a:r>
              <a:endParaRPr sz="1000">
                <a:latin typeface="Poppins Medium"/>
                <a:ea typeface="Poppins Medium"/>
                <a:cs typeface="Poppins Medium"/>
                <a:sym typeface="Poppins Medium"/>
              </a:endParaRPr>
            </a:p>
          </p:txBody>
        </p:sp>
        <p:sp>
          <p:nvSpPr>
            <p:cNvPr id="1314" name="Google Shape;1314;p63"/>
            <p:cNvSpPr txBox="1"/>
            <p:nvPr/>
          </p:nvSpPr>
          <p:spPr>
            <a:xfrm>
              <a:off x="631454" y="3069241"/>
              <a:ext cx="1480200" cy="200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i="0" lang="en" sz="1300" u="sng" cap="none" strike="noStrike">
                  <a:solidFill>
                    <a:srgbClr val="F79630"/>
                  </a:solidFill>
                  <a:latin typeface="Poppins SemiBold"/>
                  <a:ea typeface="Poppins SemiBold"/>
                  <a:cs typeface="Poppins SemiBold"/>
                  <a:sym typeface="Poppins SemiBold"/>
                </a:rPr>
                <a:t>WEEK 1 - 2</a:t>
              </a:r>
              <a:endParaRPr sz="700">
                <a:latin typeface="Poppins SemiBold"/>
                <a:ea typeface="Poppins SemiBold"/>
                <a:cs typeface="Poppins SemiBold"/>
                <a:sym typeface="Poppins SemiBold"/>
              </a:endParaRPr>
            </a:p>
          </p:txBody>
        </p:sp>
        <p:sp>
          <p:nvSpPr>
            <p:cNvPr id="1315" name="Google Shape;1315;p63"/>
            <p:cNvSpPr txBox="1"/>
            <p:nvPr/>
          </p:nvSpPr>
          <p:spPr>
            <a:xfrm>
              <a:off x="590550" y="3638350"/>
              <a:ext cx="1477200" cy="892800"/>
            </a:xfrm>
            <a:prstGeom prst="rect">
              <a:avLst/>
            </a:prstGeom>
            <a:noFill/>
            <a:ln>
              <a:noFill/>
            </a:ln>
          </p:spPr>
          <p:txBody>
            <a:bodyPr anchorCtr="0" anchor="t" bIns="91425" lIns="91425" spcFirstLastPara="1" rIns="91425" wrap="square" tIns="91425">
              <a:spAutoFit/>
            </a:bodyPr>
            <a:lstStyle/>
            <a:p>
              <a:pPr indent="-109220" lvl="0" marL="91440" marR="0" rtl="0" algn="l">
                <a:lnSpc>
                  <a:spcPct val="120000"/>
                </a:lnSpc>
                <a:spcBef>
                  <a:spcPts val="0"/>
                </a:spcBef>
                <a:spcAft>
                  <a:spcPts val="0"/>
                </a:spcAft>
                <a:buClr>
                  <a:schemeClr val="dk1"/>
                </a:buClr>
                <a:buSzPts val="1000"/>
                <a:buFont typeface="Poppins Medium"/>
                <a:buChar char="●"/>
              </a:pPr>
              <a:r>
                <a:rPr lang="en" sz="1000">
                  <a:solidFill>
                    <a:schemeClr val="dk1"/>
                  </a:solidFill>
                  <a:latin typeface="Poppins Medium"/>
                  <a:ea typeface="Poppins Medium"/>
                  <a:cs typeface="Poppins Medium"/>
                  <a:sym typeface="Poppins Medium"/>
                </a:rPr>
                <a:t>Business Analytics</a:t>
              </a:r>
              <a:endParaRPr sz="1000">
                <a:solidFill>
                  <a:schemeClr val="dk1"/>
                </a:solidFill>
                <a:latin typeface="Poppins Medium"/>
                <a:ea typeface="Poppins Medium"/>
                <a:cs typeface="Poppins Medium"/>
                <a:sym typeface="Poppins Medium"/>
              </a:endParaRPr>
            </a:p>
            <a:p>
              <a:pPr indent="-109220" lvl="0" marL="91440" marR="0" rtl="0" algn="l">
                <a:lnSpc>
                  <a:spcPct val="120000"/>
                </a:lnSpc>
                <a:spcBef>
                  <a:spcPts val="0"/>
                </a:spcBef>
                <a:spcAft>
                  <a:spcPts val="0"/>
                </a:spcAft>
                <a:buClr>
                  <a:schemeClr val="dk1"/>
                </a:buClr>
                <a:buSzPts val="1000"/>
                <a:buFont typeface="Poppins Medium"/>
                <a:buChar char="●"/>
              </a:pPr>
              <a:r>
                <a:rPr lang="en" sz="1000">
                  <a:solidFill>
                    <a:schemeClr val="dk1"/>
                  </a:solidFill>
                  <a:latin typeface="Poppins Medium"/>
                  <a:ea typeface="Poppins Medium"/>
                  <a:cs typeface="Poppins Medium"/>
                  <a:sym typeface="Poppins Medium"/>
                </a:rPr>
                <a:t>User Requirements Gathering</a:t>
              </a:r>
              <a:endParaRPr sz="1500">
                <a:latin typeface="Poppins"/>
                <a:ea typeface="Poppins"/>
                <a:cs typeface="Poppins"/>
                <a:sym typeface="Poppins"/>
              </a:endParaRPr>
            </a:p>
          </p:txBody>
        </p:sp>
      </p:grpSp>
      <p:grpSp>
        <p:nvGrpSpPr>
          <p:cNvPr id="1316" name="Google Shape;1316;p63"/>
          <p:cNvGrpSpPr/>
          <p:nvPr/>
        </p:nvGrpSpPr>
        <p:grpSpPr>
          <a:xfrm>
            <a:off x="3690380" y="1968088"/>
            <a:ext cx="1863095" cy="2563063"/>
            <a:chOff x="3690381" y="1968088"/>
            <a:chExt cx="1863095" cy="2563063"/>
          </a:xfrm>
        </p:grpSpPr>
        <p:pic>
          <p:nvPicPr>
            <p:cNvPr id="1317" name="Google Shape;1317;p63"/>
            <p:cNvPicPr preferRelativeResize="0"/>
            <p:nvPr/>
          </p:nvPicPr>
          <p:blipFill rotWithShape="1">
            <a:blip r:embed="rId4">
              <a:alphaModFix/>
            </a:blip>
            <a:srcRect b="0" l="0" r="0" t="0"/>
            <a:stretch/>
          </p:blipFill>
          <p:spPr>
            <a:xfrm>
              <a:off x="3690380" y="1968088"/>
              <a:ext cx="669825" cy="669825"/>
            </a:xfrm>
            <a:prstGeom prst="rect">
              <a:avLst/>
            </a:prstGeom>
            <a:noFill/>
            <a:ln>
              <a:noFill/>
            </a:ln>
          </p:spPr>
        </p:pic>
        <p:sp>
          <p:nvSpPr>
            <p:cNvPr id="1318" name="Google Shape;1318;p63"/>
            <p:cNvSpPr txBox="1"/>
            <p:nvPr/>
          </p:nvSpPr>
          <p:spPr>
            <a:xfrm>
              <a:off x="3943075" y="3422650"/>
              <a:ext cx="1534200" cy="153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1000">
                  <a:latin typeface="Poppins"/>
                  <a:ea typeface="Poppins"/>
                  <a:cs typeface="Poppins"/>
                  <a:sym typeface="Poppins"/>
                </a:rPr>
                <a:t>Development</a:t>
              </a:r>
              <a:endParaRPr sz="800"/>
            </a:p>
          </p:txBody>
        </p:sp>
        <p:sp>
          <p:nvSpPr>
            <p:cNvPr id="1319" name="Google Shape;1319;p63"/>
            <p:cNvSpPr txBox="1"/>
            <p:nvPr/>
          </p:nvSpPr>
          <p:spPr>
            <a:xfrm>
              <a:off x="3943065" y="3069241"/>
              <a:ext cx="1480200" cy="200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300" u="sng">
                  <a:solidFill>
                    <a:srgbClr val="F79630"/>
                  </a:solidFill>
                  <a:latin typeface="Poppins SemiBold"/>
                  <a:ea typeface="Poppins SemiBold"/>
                  <a:cs typeface="Poppins SemiBold"/>
                  <a:sym typeface="Poppins SemiBold"/>
                </a:rPr>
                <a:t>WEEK 7 - 14</a:t>
              </a:r>
              <a:endParaRPr sz="700"/>
            </a:p>
          </p:txBody>
        </p:sp>
        <p:sp>
          <p:nvSpPr>
            <p:cNvPr id="1320" name="Google Shape;1320;p63"/>
            <p:cNvSpPr txBox="1"/>
            <p:nvPr/>
          </p:nvSpPr>
          <p:spPr>
            <a:xfrm>
              <a:off x="3933475" y="3638350"/>
              <a:ext cx="1620000" cy="892800"/>
            </a:xfrm>
            <a:prstGeom prst="rect">
              <a:avLst/>
            </a:prstGeom>
            <a:noFill/>
            <a:ln>
              <a:noFill/>
            </a:ln>
          </p:spPr>
          <p:txBody>
            <a:bodyPr anchorCtr="0" anchor="t" bIns="91425" lIns="91425" spcFirstLastPara="1" rIns="91425" wrap="square" tIns="91425">
              <a:spAutoFit/>
            </a:bodyPr>
            <a:lstStyle/>
            <a:p>
              <a:pPr indent="-109220" lvl="0" marL="91440" rtl="0" algn="l">
                <a:lnSpc>
                  <a:spcPct val="120000"/>
                </a:lnSpc>
                <a:spcBef>
                  <a:spcPts val="0"/>
                </a:spcBef>
                <a:spcAft>
                  <a:spcPts val="0"/>
                </a:spcAft>
                <a:buClr>
                  <a:schemeClr val="dk1"/>
                </a:buClr>
                <a:buSzPts val="1000"/>
                <a:buFont typeface="Poppins Medium"/>
                <a:buChar char="●"/>
              </a:pPr>
              <a:r>
                <a:rPr lang="en" sz="1000">
                  <a:solidFill>
                    <a:schemeClr val="dk1"/>
                  </a:solidFill>
                  <a:latin typeface="Poppins Medium"/>
                  <a:ea typeface="Poppins Medium"/>
                  <a:cs typeface="Poppins Medium"/>
                  <a:sym typeface="Poppins Medium"/>
                </a:rPr>
                <a:t>Frontend</a:t>
              </a:r>
              <a:endParaRPr sz="1000">
                <a:solidFill>
                  <a:schemeClr val="dk1"/>
                </a:solidFill>
                <a:latin typeface="Poppins Medium"/>
                <a:ea typeface="Poppins Medium"/>
                <a:cs typeface="Poppins Medium"/>
                <a:sym typeface="Poppins Medium"/>
              </a:endParaRPr>
            </a:p>
            <a:p>
              <a:pPr indent="-109220" lvl="0" marL="91440" rtl="0" algn="l">
                <a:lnSpc>
                  <a:spcPct val="120000"/>
                </a:lnSpc>
                <a:spcBef>
                  <a:spcPts val="0"/>
                </a:spcBef>
                <a:spcAft>
                  <a:spcPts val="0"/>
                </a:spcAft>
                <a:buClr>
                  <a:schemeClr val="dk1"/>
                </a:buClr>
                <a:buSzPts val="1000"/>
                <a:buFont typeface="Poppins Medium"/>
                <a:buChar char="●"/>
              </a:pPr>
              <a:r>
                <a:rPr lang="en" sz="1000">
                  <a:solidFill>
                    <a:schemeClr val="dk1"/>
                  </a:solidFill>
                  <a:latin typeface="Poppins Medium"/>
                  <a:ea typeface="Poppins Medium"/>
                  <a:cs typeface="Poppins Medium"/>
                  <a:sym typeface="Poppins Medium"/>
                </a:rPr>
                <a:t>Backend</a:t>
              </a:r>
              <a:endParaRPr sz="1000">
                <a:solidFill>
                  <a:schemeClr val="dk1"/>
                </a:solidFill>
                <a:latin typeface="Poppins Medium"/>
                <a:ea typeface="Poppins Medium"/>
                <a:cs typeface="Poppins Medium"/>
                <a:sym typeface="Poppins Medium"/>
              </a:endParaRPr>
            </a:p>
            <a:p>
              <a:pPr indent="-109220" lvl="0" marL="91440" rtl="0" algn="l">
                <a:lnSpc>
                  <a:spcPct val="120000"/>
                </a:lnSpc>
                <a:spcBef>
                  <a:spcPts val="0"/>
                </a:spcBef>
                <a:spcAft>
                  <a:spcPts val="0"/>
                </a:spcAft>
                <a:buClr>
                  <a:schemeClr val="dk1"/>
                </a:buClr>
                <a:buSzPts val="1000"/>
                <a:buFont typeface="Poppins Medium"/>
                <a:buChar char="●"/>
              </a:pPr>
              <a:r>
                <a:rPr lang="en" sz="1000">
                  <a:solidFill>
                    <a:schemeClr val="dk1"/>
                  </a:solidFill>
                  <a:latin typeface="Poppins Medium"/>
                  <a:ea typeface="Poppins Medium"/>
                  <a:cs typeface="Poppins Medium"/>
                  <a:sym typeface="Poppins Medium"/>
                </a:rPr>
                <a:t>Testing</a:t>
              </a:r>
              <a:endParaRPr sz="1000">
                <a:solidFill>
                  <a:schemeClr val="dk1"/>
                </a:solidFill>
                <a:latin typeface="Poppins Medium"/>
                <a:ea typeface="Poppins Medium"/>
                <a:cs typeface="Poppins Medium"/>
                <a:sym typeface="Poppins Medium"/>
              </a:endParaRPr>
            </a:p>
            <a:p>
              <a:pPr indent="-109220" lvl="0" marL="91440" rtl="0" algn="l">
                <a:lnSpc>
                  <a:spcPct val="120000"/>
                </a:lnSpc>
                <a:spcBef>
                  <a:spcPts val="0"/>
                </a:spcBef>
                <a:spcAft>
                  <a:spcPts val="0"/>
                </a:spcAft>
                <a:buClr>
                  <a:schemeClr val="dk1"/>
                </a:buClr>
                <a:buSzPts val="1000"/>
                <a:buFont typeface="Poppins Medium"/>
                <a:buChar char="●"/>
              </a:pPr>
              <a:r>
                <a:rPr lang="en" sz="1000">
                  <a:solidFill>
                    <a:schemeClr val="dk1"/>
                  </a:solidFill>
                  <a:latin typeface="Poppins Medium"/>
                  <a:ea typeface="Poppins Medium"/>
                  <a:cs typeface="Poppins Medium"/>
                  <a:sym typeface="Poppins Medium"/>
                </a:rPr>
                <a:t>Debugging</a:t>
              </a:r>
              <a:endParaRPr sz="1000">
                <a:solidFill>
                  <a:schemeClr val="dk1"/>
                </a:solidFill>
                <a:latin typeface="Poppins Medium"/>
                <a:ea typeface="Poppins Medium"/>
                <a:cs typeface="Poppins Medium"/>
                <a:sym typeface="Poppins Medium"/>
              </a:endParaRPr>
            </a:p>
          </p:txBody>
        </p:sp>
      </p:grpSp>
      <p:grpSp>
        <p:nvGrpSpPr>
          <p:cNvPr id="1321" name="Google Shape;1321;p63"/>
          <p:cNvGrpSpPr/>
          <p:nvPr/>
        </p:nvGrpSpPr>
        <p:grpSpPr>
          <a:xfrm>
            <a:off x="5374619" y="1993470"/>
            <a:ext cx="1704451" cy="1983580"/>
            <a:chOff x="5374619" y="1993470"/>
            <a:chExt cx="1704451" cy="1983580"/>
          </a:xfrm>
        </p:grpSpPr>
        <p:pic>
          <p:nvPicPr>
            <p:cNvPr id="1322" name="Google Shape;1322;p63"/>
            <p:cNvPicPr preferRelativeResize="0"/>
            <p:nvPr/>
          </p:nvPicPr>
          <p:blipFill rotWithShape="1">
            <a:blip r:embed="rId5">
              <a:alphaModFix/>
            </a:blip>
            <a:srcRect b="0" l="0" r="0" t="0"/>
            <a:stretch/>
          </p:blipFill>
          <p:spPr>
            <a:xfrm>
              <a:off x="5374619" y="1993470"/>
              <a:ext cx="644443" cy="644443"/>
            </a:xfrm>
            <a:prstGeom prst="rect">
              <a:avLst/>
            </a:prstGeom>
            <a:noFill/>
            <a:ln>
              <a:noFill/>
            </a:ln>
          </p:spPr>
        </p:pic>
        <p:sp>
          <p:nvSpPr>
            <p:cNvPr id="1323" name="Google Shape;1323;p63"/>
            <p:cNvSpPr txBox="1"/>
            <p:nvPr/>
          </p:nvSpPr>
          <p:spPr>
            <a:xfrm>
              <a:off x="5598870" y="3422650"/>
              <a:ext cx="1477200" cy="153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1000">
                  <a:latin typeface="Poppins"/>
                  <a:ea typeface="Poppins"/>
                  <a:cs typeface="Poppins"/>
                  <a:sym typeface="Poppins"/>
                </a:rPr>
                <a:t>Deployment</a:t>
              </a:r>
              <a:endParaRPr sz="800"/>
            </a:p>
          </p:txBody>
        </p:sp>
        <p:sp>
          <p:nvSpPr>
            <p:cNvPr id="1324" name="Google Shape;1324;p63"/>
            <p:cNvSpPr txBox="1"/>
            <p:nvPr/>
          </p:nvSpPr>
          <p:spPr>
            <a:xfrm>
              <a:off x="5598870" y="3069241"/>
              <a:ext cx="1480200" cy="200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300" u="sng">
                  <a:solidFill>
                    <a:srgbClr val="F79630"/>
                  </a:solidFill>
                  <a:latin typeface="Poppins SemiBold"/>
                  <a:ea typeface="Poppins SemiBold"/>
                  <a:cs typeface="Poppins SemiBold"/>
                  <a:sym typeface="Poppins SemiBold"/>
                </a:rPr>
                <a:t>WEEK 15</a:t>
              </a:r>
              <a:endParaRPr sz="700"/>
            </a:p>
          </p:txBody>
        </p:sp>
        <p:sp>
          <p:nvSpPr>
            <p:cNvPr id="1325" name="Google Shape;1325;p63"/>
            <p:cNvSpPr txBox="1"/>
            <p:nvPr/>
          </p:nvSpPr>
          <p:spPr>
            <a:xfrm>
              <a:off x="5553475" y="3638350"/>
              <a:ext cx="1216800" cy="338700"/>
            </a:xfrm>
            <a:prstGeom prst="rect">
              <a:avLst/>
            </a:prstGeom>
            <a:noFill/>
            <a:ln>
              <a:noFill/>
            </a:ln>
          </p:spPr>
          <p:txBody>
            <a:bodyPr anchorCtr="0" anchor="t" bIns="91425" lIns="91425" spcFirstLastPara="1" rIns="91425" wrap="square" tIns="91425">
              <a:spAutoFit/>
            </a:bodyPr>
            <a:lstStyle/>
            <a:p>
              <a:pPr indent="-109220" lvl="0" marL="91440" rtl="0" algn="l">
                <a:lnSpc>
                  <a:spcPct val="120000"/>
                </a:lnSpc>
                <a:spcBef>
                  <a:spcPts val="0"/>
                </a:spcBef>
                <a:spcAft>
                  <a:spcPts val="0"/>
                </a:spcAft>
                <a:buClr>
                  <a:schemeClr val="dk1"/>
                </a:buClr>
                <a:buSzPts val="1000"/>
                <a:buFont typeface="Poppins Medium"/>
                <a:buChar char="●"/>
              </a:pPr>
              <a:r>
                <a:rPr lang="en" sz="1000">
                  <a:solidFill>
                    <a:schemeClr val="dk1"/>
                  </a:solidFill>
                  <a:latin typeface="Poppins Medium"/>
                  <a:ea typeface="Poppins Medium"/>
                  <a:cs typeface="Poppins Medium"/>
                  <a:sym typeface="Poppins Medium"/>
                </a:rPr>
                <a:t>Launch</a:t>
              </a:r>
              <a:endParaRPr sz="1000">
                <a:solidFill>
                  <a:schemeClr val="dk1"/>
                </a:solidFill>
                <a:latin typeface="Poppins Medium"/>
                <a:ea typeface="Poppins Medium"/>
                <a:cs typeface="Poppins Medium"/>
                <a:sym typeface="Poppins Medium"/>
              </a:endParaRPr>
            </a:p>
          </p:txBody>
        </p:sp>
      </p:grpSp>
      <p:grpSp>
        <p:nvGrpSpPr>
          <p:cNvPr id="1326" name="Google Shape;1326;p63"/>
          <p:cNvGrpSpPr/>
          <p:nvPr/>
        </p:nvGrpSpPr>
        <p:grpSpPr>
          <a:xfrm>
            <a:off x="7004899" y="2006305"/>
            <a:ext cx="1729976" cy="2303770"/>
            <a:chOff x="7004899" y="2006305"/>
            <a:chExt cx="1729976" cy="2303770"/>
          </a:xfrm>
        </p:grpSpPr>
        <p:pic>
          <p:nvPicPr>
            <p:cNvPr id="1327" name="Google Shape;1327;p63"/>
            <p:cNvPicPr preferRelativeResize="0"/>
            <p:nvPr/>
          </p:nvPicPr>
          <p:blipFill rotWithShape="1">
            <a:blip r:embed="rId6">
              <a:alphaModFix/>
            </a:blip>
            <a:srcRect b="0" l="0" r="0" t="0"/>
            <a:stretch/>
          </p:blipFill>
          <p:spPr>
            <a:xfrm>
              <a:off x="7004899" y="2006305"/>
              <a:ext cx="644443" cy="644443"/>
            </a:xfrm>
            <a:prstGeom prst="rect">
              <a:avLst/>
            </a:prstGeom>
            <a:noFill/>
            <a:ln>
              <a:noFill/>
            </a:ln>
          </p:spPr>
        </p:pic>
        <p:sp>
          <p:nvSpPr>
            <p:cNvPr id="1328" name="Google Shape;1328;p63"/>
            <p:cNvSpPr txBox="1"/>
            <p:nvPr/>
          </p:nvSpPr>
          <p:spPr>
            <a:xfrm>
              <a:off x="7254676" y="3422650"/>
              <a:ext cx="1477200" cy="338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1000">
                  <a:latin typeface="Poppins"/>
                  <a:ea typeface="Poppins"/>
                  <a:cs typeface="Poppins"/>
                  <a:sym typeface="Poppins"/>
                </a:rPr>
                <a:t>Support, Maintenance &amp; Update</a:t>
              </a:r>
              <a:endParaRPr sz="800"/>
            </a:p>
          </p:txBody>
        </p:sp>
        <p:sp>
          <p:nvSpPr>
            <p:cNvPr id="1329" name="Google Shape;1329;p63"/>
            <p:cNvSpPr txBox="1"/>
            <p:nvPr/>
          </p:nvSpPr>
          <p:spPr>
            <a:xfrm>
              <a:off x="7254676" y="3069241"/>
              <a:ext cx="1480200" cy="200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300" u="sng">
                  <a:solidFill>
                    <a:srgbClr val="F79630"/>
                  </a:solidFill>
                  <a:latin typeface="Poppins SemiBold"/>
                  <a:ea typeface="Poppins SemiBold"/>
                  <a:cs typeface="Poppins SemiBold"/>
                  <a:sym typeface="Poppins SemiBold"/>
                </a:rPr>
                <a:t>WEEK 16 - 20</a:t>
              </a:r>
              <a:endParaRPr sz="700"/>
            </a:p>
          </p:txBody>
        </p:sp>
        <p:sp>
          <p:nvSpPr>
            <p:cNvPr id="1330" name="Google Shape;1330;p63"/>
            <p:cNvSpPr txBox="1"/>
            <p:nvPr/>
          </p:nvSpPr>
          <p:spPr>
            <a:xfrm>
              <a:off x="7208988" y="3786875"/>
              <a:ext cx="1321800" cy="523200"/>
            </a:xfrm>
            <a:prstGeom prst="rect">
              <a:avLst/>
            </a:prstGeom>
            <a:noFill/>
            <a:ln>
              <a:noFill/>
            </a:ln>
          </p:spPr>
          <p:txBody>
            <a:bodyPr anchorCtr="0" anchor="t" bIns="91425" lIns="91425" spcFirstLastPara="1" rIns="91425" wrap="square" tIns="91425">
              <a:spAutoFit/>
            </a:bodyPr>
            <a:lstStyle/>
            <a:p>
              <a:pPr indent="-109220" lvl="0" marL="91440" rtl="0" algn="l">
                <a:lnSpc>
                  <a:spcPct val="120000"/>
                </a:lnSpc>
                <a:spcBef>
                  <a:spcPts val="0"/>
                </a:spcBef>
                <a:spcAft>
                  <a:spcPts val="0"/>
                </a:spcAft>
                <a:buClr>
                  <a:schemeClr val="dk1"/>
                </a:buClr>
                <a:buSzPts val="1000"/>
                <a:buFont typeface="Poppins Medium"/>
                <a:buChar char="●"/>
              </a:pPr>
              <a:r>
                <a:rPr lang="en" sz="1000">
                  <a:solidFill>
                    <a:schemeClr val="dk1"/>
                  </a:solidFill>
                  <a:latin typeface="Poppins Medium"/>
                  <a:ea typeface="Poppins Medium"/>
                  <a:cs typeface="Poppins Medium"/>
                  <a:sym typeface="Poppins Medium"/>
                </a:rPr>
                <a:t>Analyze &amp; Review</a:t>
              </a:r>
              <a:endParaRPr sz="1000">
                <a:solidFill>
                  <a:schemeClr val="dk1"/>
                </a:solidFill>
                <a:latin typeface="Poppins Medium"/>
                <a:ea typeface="Poppins Medium"/>
                <a:cs typeface="Poppins Medium"/>
                <a:sym typeface="Poppins Medium"/>
              </a:endParaRPr>
            </a:p>
          </p:txBody>
        </p:sp>
      </p:grpSp>
      <p:grpSp>
        <p:nvGrpSpPr>
          <p:cNvPr id="1331" name="Google Shape;1331;p63"/>
          <p:cNvGrpSpPr/>
          <p:nvPr/>
        </p:nvGrpSpPr>
        <p:grpSpPr>
          <a:xfrm>
            <a:off x="2037800" y="1968100"/>
            <a:ext cx="1729659" cy="2193450"/>
            <a:chOff x="2037800" y="1968100"/>
            <a:chExt cx="1729659" cy="2193450"/>
          </a:xfrm>
        </p:grpSpPr>
        <p:sp>
          <p:nvSpPr>
            <p:cNvPr id="1332" name="Google Shape;1332;p63"/>
            <p:cNvSpPr txBox="1"/>
            <p:nvPr/>
          </p:nvSpPr>
          <p:spPr>
            <a:xfrm>
              <a:off x="2287259" y="3422650"/>
              <a:ext cx="1477200" cy="153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1000">
                  <a:latin typeface="Poppins"/>
                  <a:ea typeface="Poppins"/>
                  <a:cs typeface="Poppins"/>
                  <a:sym typeface="Poppins"/>
                </a:rPr>
                <a:t>Design</a:t>
              </a:r>
              <a:endParaRPr sz="800"/>
            </a:p>
          </p:txBody>
        </p:sp>
        <p:sp>
          <p:nvSpPr>
            <p:cNvPr id="1333" name="Google Shape;1333;p63"/>
            <p:cNvSpPr txBox="1"/>
            <p:nvPr/>
          </p:nvSpPr>
          <p:spPr>
            <a:xfrm>
              <a:off x="2287259" y="3069241"/>
              <a:ext cx="1480200" cy="200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300" u="sng">
                  <a:solidFill>
                    <a:srgbClr val="F79630"/>
                  </a:solidFill>
                  <a:latin typeface="Poppins SemiBold"/>
                  <a:ea typeface="Poppins SemiBold"/>
                  <a:cs typeface="Poppins SemiBold"/>
                  <a:sym typeface="Poppins SemiBold"/>
                </a:rPr>
                <a:t>WEEK 3 - 6</a:t>
              </a:r>
              <a:endParaRPr sz="700"/>
            </a:p>
          </p:txBody>
        </p:sp>
        <p:sp>
          <p:nvSpPr>
            <p:cNvPr id="1334" name="Google Shape;1334;p63"/>
            <p:cNvSpPr txBox="1"/>
            <p:nvPr/>
          </p:nvSpPr>
          <p:spPr>
            <a:xfrm>
              <a:off x="2261050" y="3638350"/>
              <a:ext cx="1429200" cy="523200"/>
            </a:xfrm>
            <a:prstGeom prst="rect">
              <a:avLst/>
            </a:prstGeom>
            <a:noFill/>
            <a:ln>
              <a:noFill/>
            </a:ln>
          </p:spPr>
          <p:txBody>
            <a:bodyPr anchorCtr="0" anchor="t" bIns="91425" lIns="91425" spcFirstLastPara="1" rIns="91425" wrap="square" tIns="91425">
              <a:spAutoFit/>
            </a:bodyPr>
            <a:lstStyle/>
            <a:p>
              <a:pPr indent="-109220" lvl="0" marL="91440" rtl="0" algn="l">
                <a:lnSpc>
                  <a:spcPct val="120000"/>
                </a:lnSpc>
                <a:spcBef>
                  <a:spcPts val="0"/>
                </a:spcBef>
                <a:spcAft>
                  <a:spcPts val="0"/>
                </a:spcAft>
                <a:buClr>
                  <a:schemeClr val="dk1"/>
                </a:buClr>
                <a:buSzPts val="1000"/>
                <a:buFont typeface="Poppins Medium"/>
                <a:buChar char="●"/>
              </a:pPr>
              <a:r>
                <a:rPr lang="en" sz="1000">
                  <a:solidFill>
                    <a:schemeClr val="dk1"/>
                  </a:solidFill>
                  <a:latin typeface="Poppins Medium"/>
                  <a:ea typeface="Poppins Medium"/>
                  <a:cs typeface="Poppins Medium"/>
                  <a:sym typeface="Poppins Medium"/>
                </a:rPr>
                <a:t>Interface</a:t>
              </a:r>
              <a:endParaRPr sz="1000">
                <a:solidFill>
                  <a:schemeClr val="dk1"/>
                </a:solidFill>
                <a:latin typeface="Poppins Medium"/>
                <a:ea typeface="Poppins Medium"/>
                <a:cs typeface="Poppins Medium"/>
                <a:sym typeface="Poppins Medium"/>
              </a:endParaRPr>
            </a:p>
            <a:p>
              <a:pPr indent="-109220" lvl="0" marL="91440" rtl="0" algn="l">
                <a:lnSpc>
                  <a:spcPct val="120000"/>
                </a:lnSpc>
                <a:spcBef>
                  <a:spcPts val="0"/>
                </a:spcBef>
                <a:spcAft>
                  <a:spcPts val="0"/>
                </a:spcAft>
                <a:buClr>
                  <a:schemeClr val="dk1"/>
                </a:buClr>
                <a:buSzPts val="1000"/>
                <a:buFont typeface="Poppins Medium"/>
                <a:buChar char="●"/>
              </a:pPr>
              <a:r>
                <a:rPr lang="en" sz="1000">
                  <a:solidFill>
                    <a:schemeClr val="dk1"/>
                  </a:solidFill>
                  <a:latin typeface="Poppins Medium"/>
                  <a:ea typeface="Poppins Medium"/>
                  <a:cs typeface="Poppins Medium"/>
                  <a:sym typeface="Poppins Medium"/>
                </a:rPr>
                <a:t>Experience</a:t>
              </a:r>
              <a:endParaRPr sz="1000">
                <a:solidFill>
                  <a:schemeClr val="dk1"/>
                </a:solidFill>
                <a:latin typeface="Poppins Medium"/>
                <a:ea typeface="Poppins Medium"/>
                <a:cs typeface="Poppins Medium"/>
                <a:sym typeface="Poppins Medium"/>
              </a:endParaRPr>
            </a:p>
          </p:txBody>
        </p:sp>
        <p:pic>
          <p:nvPicPr>
            <p:cNvPr id="1335" name="Google Shape;1335;p63"/>
            <p:cNvPicPr preferRelativeResize="0"/>
            <p:nvPr/>
          </p:nvPicPr>
          <p:blipFill>
            <a:blip r:embed="rId7">
              <a:alphaModFix/>
            </a:blip>
            <a:stretch>
              <a:fillRect/>
            </a:stretch>
          </p:blipFill>
          <p:spPr>
            <a:xfrm>
              <a:off x="2037800" y="1968100"/>
              <a:ext cx="657700" cy="6577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1"/>
                                        </p:tgtEl>
                                        <p:attrNameLst>
                                          <p:attrName>style.visibility</p:attrName>
                                        </p:attrNameLst>
                                      </p:cBhvr>
                                      <p:to>
                                        <p:strVal val="visible"/>
                                      </p:to>
                                    </p:set>
                                    <p:animEffect filter="fade" transition="in">
                                      <p:cBhvr>
                                        <p:cTn dur="500"/>
                                        <p:tgtEl>
                                          <p:spTgt spid="1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1"/>
                                        </p:tgtEl>
                                        <p:attrNameLst>
                                          <p:attrName>style.visibility</p:attrName>
                                        </p:attrNameLst>
                                      </p:cBhvr>
                                      <p:to>
                                        <p:strVal val="visible"/>
                                      </p:to>
                                    </p:set>
                                    <p:animEffect filter="fade" transition="in">
                                      <p:cBhvr>
                                        <p:cTn dur="500"/>
                                        <p:tgtEl>
                                          <p:spTgt spid="1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6"/>
                                        </p:tgtEl>
                                        <p:attrNameLst>
                                          <p:attrName>style.visibility</p:attrName>
                                        </p:attrNameLst>
                                      </p:cBhvr>
                                      <p:to>
                                        <p:strVal val="visible"/>
                                      </p:to>
                                    </p:set>
                                    <p:animEffect filter="fade" transition="in">
                                      <p:cBhvr>
                                        <p:cTn dur="500"/>
                                        <p:tgtEl>
                                          <p:spTgt spid="1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gtEl>
                                        <p:attrNameLst>
                                          <p:attrName>style.visibility</p:attrName>
                                        </p:attrNameLst>
                                      </p:cBhvr>
                                      <p:to>
                                        <p:strVal val="visible"/>
                                      </p:to>
                                    </p:set>
                                    <p:animEffect filter="fade" transition="in">
                                      <p:cBhvr>
                                        <p:cTn dur="500"/>
                                        <p:tgtEl>
                                          <p:spTgt spid="1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6"/>
                                        </p:tgtEl>
                                        <p:attrNameLst>
                                          <p:attrName>style.visibility</p:attrName>
                                        </p:attrNameLst>
                                      </p:cBhvr>
                                      <p:to>
                                        <p:strVal val="visible"/>
                                      </p:to>
                                    </p:set>
                                    <p:animEffect filter="fade" transition="in">
                                      <p:cBhvr>
                                        <p:cTn dur="500"/>
                                        <p:tgtEl>
                                          <p:spTgt spid="1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3" name="Shape 1343"/>
        <p:cNvGrpSpPr/>
        <p:nvPr/>
      </p:nvGrpSpPr>
      <p:grpSpPr>
        <a:xfrm>
          <a:off x="0" y="0"/>
          <a:ext cx="0" cy="0"/>
          <a:chOff x="0" y="0"/>
          <a:chExt cx="0" cy="0"/>
        </a:xfrm>
      </p:grpSpPr>
      <p:grpSp>
        <p:nvGrpSpPr>
          <p:cNvPr id="1344" name="Google Shape;1344;p64"/>
          <p:cNvGrpSpPr/>
          <p:nvPr/>
        </p:nvGrpSpPr>
        <p:grpSpPr>
          <a:xfrm>
            <a:off x="1858518" y="371500"/>
            <a:ext cx="6681075" cy="4238358"/>
            <a:chOff x="1858518" y="371500"/>
            <a:chExt cx="6681075" cy="4238358"/>
          </a:xfrm>
        </p:grpSpPr>
        <p:pic>
          <p:nvPicPr>
            <p:cNvPr id="1345" name="Google Shape;1345;p64"/>
            <p:cNvPicPr preferRelativeResize="0"/>
            <p:nvPr/>
          </p:nvPicPr>
          <p:blipFill rotWithShape="1">
            <a:blip r:embed="rId3">
              <a:alphaModFix/>
            </a:blip>
            <a:srcRect b="0" l="0" r="0" t="0"/>
            <a:stretch/>
          </p:blipFill>
          <p:spPr>
            <a:xfrm>
              <a:off x="1858518" y="2117660"/>
              <a:ext cx="2051180" cy="2051180"/>
            </a:xfrm>
            <a:prstGeom prst="rect">
              <a:avLst/>
            </a:prstGeom>
            <a:noFill/>
            <a:ln>
              <a:noFill/>
            </a:ln>
          </p:spPr>
        </p:pic>
        <p:pic>
          <p:nvPicPr>
            <p:cNvPr id="1346" name="Google Shape;1346;p64"/>
            <p:cNvPicPr preferRelativeResize="0"/>
            <p:nvPr/>
          </p:nvPicPr>
          <p:blipFill rotWithShape="1">
            <a:blip r:embed="rId4">
              <a:alphaModFix/>
            </a:blip>
            <a:srcRect b="0" l="0" r="0" t="0"/>
            <a:stretch/>
          </p:blipFill>
          <p:spPr>
            <a:xfrm>
              <a:off x="4447402" y="2113101"/>
              <a:ext cx="2060298" cy="2060298"/>
            </a:xfrm>
            <a:prstGeom prst="rect">
              <a:avLst/>
            </a:prstGeom>
            <a:noFill/>
            <a:ln>
              <a:noFill/>
            </a:ln>
          </p:spPr>
        </p:pic>
        <p:pic>
          <p:nvPicPr>
            <p:cNvPr id="1347" name="Google Shape;1347;p64"/>
            <p:cNvPicPr preferRelativeResize="0"/>
            <p:nvPr/>
          </p:nvPicPr>
          <p:blipFill rotWithShape="1">
            <a:blip r:embed="rId5">
              <a:alphaModFix/>
            </a:blip>
            <a:srcRect b="0" l="0" r="0" t="0"/>
            <a:stretch/>
          </p:blipFill>
          <p:spPr>
            <a:xfrm>
              <a:off x="6055545" y="371500"/>
              <a:ext cx="2484049" cy="2185963"/>
            </a:xfrm>
            <a:prstGeom prst="rect">
              <a:avLst/>
            </a:prstGeom>
            <a:noFill/>
            <a:ln>
              <a:noFill/>
            </a:ln>
          </p:spPr>
        </p:pic>
        <p:sp>
          <p:nvSpPr>
            <p:cNvPr id="1348" name="Google Shape;1348;p64"/>
            <p:cNvSpPr txBox="1"/>
            <p:nvPr/>
          </p:nvSpPr>
          <p:spPr>
            <a:xfrm>
              <a:off x="2110598" y="4409758"/>
              <a:ext cx="1547100" cy="200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0" lang="en" sz="1300" u="none" cap="none" strike="noStrike">
                  <a:solidFill>
                    <a:srgbClr val="000000"/>
                  </a:solidFill>
                  <a:latin typeface="Poppins SemiBold"/>
                  <a:ea typeface="Poppins SemiBold"/>
                  <a:cs typeface="Poppins SemiBold"/>
                  <a:sym typeface="Poppins SemiBold"/>
                </a:rPr>
                <a:t>1 Year Timeframe </a:t>
              </a:r>
              <a:endParaRPr sz="700">
                <a:latin typeface="Poppins SemiBold"/>
                <a:ea typeface="Poppins SemiBold"/>
                <a:cs typeface="Poppins SemiBold"/>
                <a:sym typeface="Poppins SemiBold"/>
              </a:endParaRPr>
            </a:p>
          </p:txBody>
        </p:sp>
        <p:sp>
          <p:nvSpPr>
            <p:cNvPr id="1349" name="Google Shape;1349;p64"/>
            <p:cNvSpPr txBox="1"/>
            <p:nvPr/>
          </p:nvSpPr>
          <p:spPr>
            <a:xfrm>
              <a:off x="4447402" y="4409758"/>
              <a:ext cx="2194500" cy="200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0" lang="en" sz="1300" u="none" cap="none" strike="noStrike">
                  <a:solidFill>
                    <a:srgbClr val="000000"/>
                  </a:solidFill>
                  <a:latin typeface="Poppins SemiBold"/>
                  <a:ea typeface="Poppins SemiBold"/>
                  <a:cs typeface="Poppins SemiBold"/>
                  <a:sym typeface="Poppins SemiBold"/>
                </a:rPr>
                <a:t>Conducting Maintenance</a:t>
              </a:r>
              <a:endParaRPr sz="700">
                <a:latin typeface="Poppins SemiBold"/>
                <a:ea typeface="Poppins SemiBold"/>
                <a:cs typeface="Poppins SemiBold"/>
                <a:sym typeface="Poppins SemiBold"/>
              </a:endParaRPr>
            </a:p>
          </p:txBody>
        </p:sp>
      </p:grpSp>
      <p:grpSp>
        <p:nvGrpSpPr>
          <p:cNvPr id="1350" name="Google Shape;1350;p64"/>
          <p:cNvGrpSpPr/>
          <p:nvPr/>
        </p:nvGrpSpPr>
        <p:grpSpPr>
          <a:xfrm>
            <a:off x="514350" y="496701"/>
            <a:ext cx="5123025" cy="796575"/>
            <a:chOff x="0" y="57150"/>
            <a:chExt cx="13661400" cy="2124200"/>
          </a:xfrm>
        </p:grpSpPr>
        <p:sp>
          <p:nvSpPr>
            <p:cNvPr id="1351" name="Google Shape;1351;p64"/>
            <p:cNvSpPr txBox="1"/>
            <p:nvPr/>
          </p:nvSpPr>
          <p:spPr>
            <a:xfrm>
              <a:off x="0" y="1524650"/>
              <a:ext cx="9763200" cy="656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i="0" lang="en" sz="1600" cap="none" strike="noStrike">
                  <a:solidFill>
                    <a:srgbClr val="F79630"/>
                  </a:solidFill>
                  <a:latin typeface="Poppins SemiBold"/>
                  <a:ea typeface="Poppins SemiBold"/>
                  <a:cs typeface="Poppins SemiBold"/>
                  <a:sym typeface="Poppins SemiBold"/>
                </a:rPr>
                <a:t>Maintenance Period </a:t>
              </a:r>
              <a:endParaRPr sz="700">
                <a:latin typeface="Poppins SemiBold"/>
                <a:ea typeface="Poppins SemiBold"/>
                <a:cs typeface="Poppins SemiBold"/>
                <a:sym typeface="Poppins SemiBold"/>
              </a:endParaRPr>
            </a:p>
          </p:txBody>
        </p:sp>
        <p:sp>
          <p:nvSpPr>
            <p:cNvPr id="1352" name="Google Shape;1352;p64"/>
            <p:cNvSpPr txBox="1"/>
            <p:nvPr/>
          </p:nvSpPr>
          <p:spPr>
            <a:xfrm>
              <a:off x="0" y="57150"/>
              <a:ext cx="13661400" cy="13545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i="0" lang="en" sz="3300" cap="none" strike="noStrike">
                  <a:solidFill>
                    <a:srgbClr val="000000"/>
                  </a:solidFill>
                  <a:latin typeface="Poppins ExtraBold"/>
                  <a:ea typeface="Poppins ExtraBold"/>
                  <a:cs typeface="Poppins ExtraBold"/>
                  <a:sym typeface="Poppins ExtraBold"/>
                </a:rPr>
                <a:t>Operations</a:t>
              </a:r>
              <a:endParaRPr sz="700">
                <a:latin typeface="Poppins ExtraBold"/>
                <a:ea typeface="Poppins ExtraBold"/>
                <a:cs typeface="Poppins ExtraBold"/>
                <a:sym typeface="Poppins ExtraBold"/>
              </a:endParaRPr>
            </a:p>
          </p:txBody>
        </p:sp>
      </p:grpSp>
      <p:sp>
        <p:nvSpPr>
          <p:cNvPr id="1353" name="Google Shape;1353;p64"/>
          <p:cNvSpPr txBox="1"/>
          <p:nvPr/>
        </p:nvSpPr>
        <p:spPr>
          <a:xfrm>
            <a:off x="6196875" y="507825"/>
            <a:ext cx="2157000" cy="2310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lang="en" sz="1500">
                <a:solidFill>
                  <a:schemeClr val="lt1"/>
                </a:solidFill>
                <a:latin typeface="Poppins SemiBold"/>
                <a:ea typeface="Poppins SemiBold"/>
                <a:cs typeface="Poppins SemiBold"/>
                <a:sym typeface="Poppins SemiBold"/>
              </a:rPr>
              <a:t>Fix unforeseen issues</a:t>
            </a:r>
            <a:endParaRPr sz="900">
              <a:solidFill>
                <a:schemeClr val="lt1"/>
              </a:solidFill>
            </a:endParaRPr>
          </a:p>
        </p:txBody>
      </p:sp>
      <p:sp>
        <p:nvSpPr>
          <p:cNvPr id="1354" name="Google Shape;1354;p64"/>
          <p:cNvSpPr txBox="1"/>
          <p:nvPr/>
        </p:nvSpPr>
        <p:spPr>
          <a:xfrm>
            <a:off x="6196875" y="880743"/>
            <a:ext cx="2157000" cy="2310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lang="en" sz="1500">
                <a:solidFill>
                  <a:schemeClr val="lt1"/>
                </a:solidFill>
                <a:latin typeface="Poppins SemiBold"/>
                <a:ea typeface="Poppins SemiBold"/>
                <a:cs typeface="Poppins SemiBold"/>
                <a:sym typeface="Poppins SemiBold"/>
              </a:rPr>
              <a:t>Boost efficiency</a:t>
            </a:r>
            <a:endParaRPr sz="900">
              <a:solidFill>
                <a:schemeClr val="lt1"/>
              </a:solidFill>
            </a:endParaRPr>
          </a:p>
        </p:txBody>
      </p:sp>
      <p:sp>
        <p:nvSpPr>
          <p:cNvPr id="1355" name="Google Shape;1355;p64"/>
          <p:cNvSpPr txBox="1"/>
          <p:nvPr/>
        </p:nvSpPr>
        <p:spPr>
          <a:xfrm>
            <a:off x="6196875" y="1253661"/>
            <a:ext cx="2157000" cy="2310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lang="en" sz="1500">
                <a:solidFill>
                  <a:schemeClr val="lt1"/>
                </a:solidFill>
                <a:latin typeface="Poppins SemiBold"/>
                <a:ea typeface="Poppins SemiBold"/>
                <a:cs typeface="Poppins SemiBold"/>
                <a:sym typeface="Poppins SemiBold"/>
              </a:rPr>
              <a:t>Security patching</a:t>
            </a:r>
            <a:endParaRPr sz="900">
              <a:solidFill>
                <a:schemeClr val="lt1"/>
              </a:solidFill>
            </a:endParaRPr>
          </a:p>
        </p:txBody>
      </p:sp>
      <p:sp>
        <p:nvSpPr>
          <p:cNvPr id="1356" name="Google Shape;1356;p64"/>
          <p:cNvSpPr txBox="1"/>
          <p:nvPr/>
        </p:nvSpPr>
        <p:spPr>
          <a:xfrm>
            <a:off x="6196875" y="1626561"/>
            <a:ext cx="2157000" cy="2310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lang="en" sz="1500">
                <a:solidFill>
                  <a:schemeClr val="lt1"/>
                </a:solidFill>
                <a:latin typeface="Poppins SemiBold"/>
                <a:ea typeface="Poppins SemiBold"/>
                <a:cs typeface="Poppins SemiBold"/>
                <a:sym typeface="Poppins SemiBold"/>
              </a:rPr>
              <a:t>Adjust to demands</a:t>
            </a:r>
            <a:endParaRPr sz="9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gtEl>
                                        <p:attrNameLst>
                                          <p:attrName>style.visibility</p:attrName>
                                        </p:attrNameLst>
                                      </p:cBhvr>
                                      <p:to>
                                        <p:strVal val="visible"/>
                                      </p:to>
                                    </p:set>
                                    <p:animEffect filter="fade" transition="in">
                                      <p:cBhvr>
                                        <p:cTn dur="500"/>
                                        <p:tgtEl>
                                          <p:spTgt spid="1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3"/>
                                        </p:tgtEl>
                                        <p:attrNameLst>
                                          <p:attrName>style.visibility</p:attrName>
                                        </p:attrNameLst>
                                      </p:cBhvr>
                                      <p:to>
                                        <p:strVal val="visible"/>
                                      </p:to>
                                    </p:set>
                                    <p:animEffect filter="fade" transition="in">
                                      <p:cBhvr>
                                        <p:cTn dur="500"/>
                                        <p:tgtEl>
                                          <p:spTgt spid="1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4"/>
                                        </p:tgtEl>
                                        <p:attrNameLst>
                                          <p:attrName>style.visibility</p:attrName>
                                        </p:attrNameLst>
                                      </p:cBhvr>
                                      <p:to>
                                        <p:strVal val="visible"/>
                                      </p:to>
                                    </p:set>
                                    <p:animEffect filter="fade" transition="in">
                                      <p:cBhvr>
                                        <p:cTn dur="500"/>
                                        <p:tgtEl>
                                          <p:spTgt spid="1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5"/>
                                        </p:tgtEl>
                                        <p:attrNameLst>
                                          <p:attrName>style.visibility</p:attrName>
                                        </p:attrNameLst>
                                      </p:cBhvr>
                                      <p:to>
                                        <p:strVal val="visible"/>
                                      </p:to>
                                    </p:set>
                                    <p:animEffect filter="fade" transition="in">
                                      <p:cBhvr>
                                        <p:cTn dur="500"/>
                                        <p:tgtEl>
                                          <p:spTgt spid="1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6"/>
                                        </p:tgtEl>
                                        <p:attrNameLst>
                                          <p:attrName>style.visibility</p:attrName>
                                        </p:attrNameLst>
                                      </p:cBhvr>
                                      <p:to>
                                        <p:strVal val="visible"/>
                                      </p:to>
                                    </p:set>
                                    <p:animEffect filter="fade" transition="in">
                                      <p:cBhvr>
                                        <p:cTn dur="500"/>
                                        <p:tgtEl>
                                          <p:spTgt spid="1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9630"/>
        </a:solidFill>
      </p:bgPr>
    </p:bg>
    <p:spTree>
      <p:nvGrpSpPr>
        <p:cNvPr id="1364" name="Shape 1364"/>
        <p:cNvGrpSpPr/>
        <p:nvPr/>
      </p:nvGrpSpPr>
      <p:grpSpPr>
        <a:xfrm>
          <a:off x="0" y="0"/>
          <a:ext cx="0" cy="0"/>
          <a:chOff x="0" y="0"/>
          <a:chExt cx="0" cy="0"/>
        </a:xfrm>
      </p:grpSpPr>
      <p:graphicFrame>
        <p:nvGraphicFramePr>
          <p:cNvPr id="1365" name="Google Shape;1365;p65"/>
          <p:cNvGraphicFramePr/>
          <p:nvPr/>
        </p:nvGraphicFramePr>
        <p:xfrm>
          <a:off x="375250" y="1058383"/>
          <a:ext cx="3000000" cy="3000000"/>
        </p:xfrm>
        <a:graphic>
          <a:graphicData uri="http://schemas.openxmlformats.org/drawingml/2006/table">
            <a:tbl>
              <a:tblPr>
                <a:noFill/>
                <a:tableStyleId>{1901C0B0-4C37-45FA-A1F4-A1744B5D6C27}</a:tableStyleId>
              </a:tblPr>
              <a:tblGrid>
                <a:gridCol w="1352550"/>
                <a:gridCol w="1352550"/>
              </a:tblGrid>
              <a:tr h="1930875">
                <a:tc gridSpan="2">
                  <a:txBody>
                    <a:bodyPr/>
                    <a:lstStyle/>
                    <a:p>
                      <a:pPr indent="0" lvl="0" marL="0" marR="0" rtl="0" algn="ctr">
                        <a:spcBef>
                          <a:spcPts val="0"/>
                        </a:spcBef>
                        <a:spcAft>
                          <a:spcPts val="0"/>
                        </a:spcAft>
                        <a:buNone/>
                      </a:pPr>
                      <a:r>
                        <a:t/>
                      </a:r>
                      <a:endParaRPr b="1" sz="1300">
                        <a:solidFill>
                          <a:srgbClr val="FFFFFF"/>
                        </a:solidFill>
                        <a:latin typeface="Poppins"/>
                        <a:ea typeface="Poppins"/>
                        <a:cs typeface="Poppins"/>
                        <a:sym typeface="Poppins"/>
                      </a:endParaRPr>
                    </a:p>
                    <a:p>
                      <a:pPr indent="0" lvl="0" marL="0" marR="0" rtl="0" algn="ctr">
                        <a:spcBef>
                          <a:spcPts val="0"/>
                        </a:spcBef>
                        <a:spcAft>
                          <a:spcPts val="0"/>
                        </a:spcAft>
                        <a:buNone/>
                      </a:pPr>
                      <a:r>
                        <a:t/>
                      </a:r>
                      <a:endParaRPr b="1" sz="1300">
                        <a:solidFill>
                          <a:srgbClr val="FFFFFF"/>
                        </a:solidFill>
                        <a:latin typeface="Poppins"/>
                        <a:ea typeface="Poppins"/>
                        <a:cs typeface="Poppins"/>
                        <a:sym typeface="Poppins"/>
                      </a:endParaRPr>
                    </a:p>
                    <a:p>
                      <a:pPr indent="0" lvl="0" marL="0" marR="0" rtl="0" algn="ctr">
                        <a:spcBef>
                          <a:spcPts val="0"/>
                        </a:spcBef>
                        <a:spcAft>
                          <a:spcPts val="0"/>
                        </a:spcAft>
                        <a:buNone/>
                      </a:pPr>
                      <a:r>
                        <a:t/>
                      </a:r>
                      <a:endParaRPr b="1" sz="1300">
                        <a:solidFill>
                          <a:srgbClr val="FFFFFF"/>
                        </a:solidFill>
                        <a:latin typeface="Poppins"/>
                        <a:ea typeface="Poppins"/>
                        <a:cs typeface="Poppins"/>
                        <a:sym typeface="Poppins"/>
                      </a:endParaRPr>
                    </a:p>
                    <a:p>
                      <a:pPr indent="0" lvl="0" marL="0" marR="0" rtl="0" algn="ctr">
                        <a:spcBef>
                          <a:spcPts val="0"/>
                        </a:spcBef>
                        <a:spcAft>
                          <a:spcPts val="0"/>
                        </a:spcAft>
                        <a:buNone/>
                      </a:pPr>
                      <a:r>
                        <a:t/>
                      </a:r>
                      <a:endParaRPr b="1" sz="1300">
                        <a:solidFill>
                          <a:srgbClr val="FFFFFF"/>
                        </a:solidFill>
                        <a:latin typeface="Poppins"/>
                        <a:ea typeface="Poppins"/>
                        <a:cs typeface="Poppins"/>
                        <a:sym typeface="Poppins"/>
                      </a:endParaRPr>
                    </a:p>
                    <a:p>
                      <a:pPr indent="0" lvl="0" marL="0" marR="0" rtl="0" algn="ctr">
                        <a:spcBef>
                          <a:spcPts val="0"/>
                        </a:spcBef>
                        <a:spcAft>
                          <a:spcPts val="0"/>
                        </a:spcAft>
                        <a:buNone/>
                      </a:pPr>
                      <a:r>
                        <a:t/>
                      </a:r>
                      <a:endParaRPr b="1" sz="1300">
                        <a:solidFill>
                          <a:srgbClr val="FFFFFF"/>
                        </a:solidFill>
                        <a:latin typeface="Poppins"/>
                        <a:ea typeface="Poppins"/>
                        <a:cs typeface="Poppins"/>
                        <a:sym typeface="Poppins"/>
                      </a:endParaRPr>
                    </a:p>
                    <a:p>
                      <a:pPr indent="0" lvl="0" marL="0" marR="0" rtl="0" algn="ctr">
                        <a:spcBef>
                          <a:spcPts val="0"/>
                        </a:spcBef>
                        <a:spcAft>
                          <a:spcPts val="0"/>
                        </a:spcAft>
                        <a:buNone/>
                      </a:pPr>
                      <a:r>
                        <a:t/>
                      </a:r>
                      <a:endParaRPr b="1" sz="1300">
                        <a:solidFill>
                          <a:srgbClr val="FFFFFF"/>
                        </a:solidFill>
                        <a:latin typeface="Poppins"/>
                        <a:ea typeface="Poppins"/>
                        <a:cs typeface="Poppins"/>
                        <a:sym typeface="Poppins"/>
                      </a:endParaRPr>
                    </a:p>
                    <a:p>
                      <a:pPr indent="0" lvl="0" marL="0" marR="0" rtl="0" algn="ctr">
                        <a:spcBef>
                          <a:spcPts val="0"/>
                        </a:spcBef>
                        <a:spcAft>
                          <a:spcPts val="0"/>
                        </a:spcAft>
                        <a:buNone/>
                      </a:pPr>
                      <a:r>
                        <a:t/>
                      </a:r>
                      <a:endParaRPr b="1" sz="1300">
                        <a:solidFill>
                          <a:srgbClr val="FFFFFF"/>
                        </a:solidFill>
                        <a:latin typeface="Poppins"/>
                        <a:ea typeface="Poppins"/>
                        <a:cs typeface="Poppins"/>
                        <a:sym typeface="Poppins"/>
                      </a:endParaRPr>
                    </a:p>
                    <a:p>
                      <a:pPr indent="0" lvl="0" marL="0" marR="0" rtl="0" algn="ctr">
                        <a:spcBef>
                          <a:spcPts val="0"/>
                        </a:spcBef>
                        <a:spcAft>
                          <a:spcPts val="0"/>
                        </a:spcAft>
                        <a:buNone/>
                      </a:pPr>
                      <a:r>
                        <a:rPr b="1" lang="en" sz="1300" u="none" cap="none" strike="noStrike">
                          <a:solidFill>
                            <a:srgbClr val="FFFFFF"/>
                          </a:solidFill>
                          <a:latin typeface="Poppins"/>
                          <a:ea typeface="Poppins"/>
                          <a:cs typeface="Poppins"/>
                          <a:sym typeface="Poppins"/>
                        </a:rPr>
                        <a:t>SOFTWARE APPLICATION USAGE FEES</a:t>
                      </a:r>
                      <a:endParaRPr b="1" sz="600" u="none" cap="none" strike="noStrike">
                        <a:solidFill>
                          <a:srgbClr val="FFFFFF"/>
                        </a:solidFill>
                        <a:latin typeface="Poppins"/>
                        <a:ea typeface="Poppins"/>
                        <a:cs typeface="Poppins"/>
                        <a:sym typeface="Poppins"/>
                      </a:endParaRPr>
                    </a:p>
                  </a:txBody>
                  <a:tcPr marT="22875" marB="22875" marR="45725" marL="45725">
                    <a:lnL cap="flat" cmpd="sng" w="9525">
                      <a:solidFill>
                        <a:srgbClr val="F79630"/>
                      </a:solidFill>
                      <a:prstDash val="solid"/>
                      <a:round/>
                      <a:headEnd len="sm" w="sm" type="none"/>
                      <a:tailEnd len="sm" w="sm" type="none"/>
                    </a:lnL>
                    <a:lnR cap="flat" cmpd="sng" w="9525">
                      <a:solidFill>
                        <a:srgbClr val="F79630"/>
                      </a:solidFill>
                      <a:prstDash val="solid"/>
                      <a:round/>
                      <a:headEnd len="sm" w="sm" type="none"/>
                      <a:tailEnd len="sm" w="sm" type="none"/>
                    </a:lnR>
                    <a:lnT cap="flat" cmpd="sng" w="9525">
                      <a:solidFill>
                        <a:srgbClr val="F79630"/>
                      </a:solidFill>
                      <a:prstDash val="solid"/>
                      <a:round/>
                      <a:headEnd len="sm" w="sm" type="none"/>
                      <a:tailEnd len="sm" w="sm" type="none"/>
                    </a:lnT>
                    <a:lnB cap="flat" cmpd="sng" w="9525">
                      <a:solidFill>
                        <a:srgbClr val="F79630"/>
                      </a:solidFill>
                      <a:prstDash val="solid"/>
                      <a:round/>
                      <a:headEnd len="sm" w="sm" type="none"/>
                      <a:tailEnd len="sm" w="sm" type="none"/>
                    </a:lnB>
                    <a:solidFill>
                      <a:srgbClr val="2A6EF2"/>
                    </a:solidFill>
                  </a:tcPr>
                </a:tc>
                <a:tc hMerge="1"/>
              </a:tr>
              <a:tr h="396050">
                <a:tc>
                  <a:txBody>
                    <a:bodyPr/>
                    <a:lstStyle/>
                    <a:p>
                      <a:pPr indent="0" lvl="0" marL="0" rtl="0" algn="ctr">
                        <a:spcBef>
                          <a:spcPts val="0"/>
                        </a:spcBef>
                        <a:spcAft>
                          <a:spcPts val="0"/>
                        </a:spcAft>
                        <a:buClr>
                          <a:schemeClr val="dk1"/>
                        </a:buClr>
                        <a:buSzPts val="1100"/>
                        <a:buFont typeface="Arial"/>
                        <a:buNone/>
                      </a:pPr>
                      <a:r>
                        <a:rPr b="1" lang="en" sz="1000">
                          <a:solidFill>
                            <a:srgbClr val="FF914D"/>
                          </a:solidFill>
                          <a:latin typeface="Montserrat"/>
                          <a:ea typeface="Montserrat"/>
                          <a:cs typeface="Montserrat"/>
                          <a:sym typeface="Montserrat"/>
                        </a:rPr>
                        <a:t>S</a:t>
                      </a:r>
                      <a:r>
                        <a:rPr b="1" lang="en" sz="1000">
                          <a:solidFill>
                            <a:srgbClr val="004AAD"/>
                          </a:solidFill>
                          <a:latin typeface="Montserrat"/>
                          <a:ea typeface="Montserrat"/>
                          <a:cs typeface="Montserrat"/>
                          <a:sym typeface="Montserrat"/>
                        </a:rPr>
                        <a:t>MART WORQ</a:t>
                      </a:r>
                      <a:endParaRPr sz="600">
                        <a:solidFill>
                          <a:srgbClr val="000000"/>
                        </a:solidFill>
                        <a:latin typeface="Poppins SemiBold"/>
                        <a:ea typeface="Poppins SemiBold"/>
                        <a:cs typeface="Poppins SemiBold"/>
                        <a:sym typeface="Poppins SemiBold"/>
                      </a:endParaRPr>
                    </a:p>
                  </a:txBody>
                  <a:tcPr marT="22875" marB="22875" marR="45725" marL="45725" anchor="ctr">
                    <a:lnL cap="flat" cmpd="sng" w="9525">
                      <a:solidFill>
                        <a:srgbClr val="F79630"/>
                      </a:solidFill>
                      <a:prstDash val="solid"/>
                      <a:round/>
                      <a:headEnd len="sm" w="sm" type="none"/>
                      <a:tailEnd len="sm" w="sm" type="none"/>
                    </a:lnL>
                    <a:lnR cap="flat" cmpd="sng" w="9525">
                      <a:solidFill>
                        <a:srgbClr val="F79630"/>
                      </a:solidFill>
                      <a:prstDash val="solid"/>
                      <a:round/>
                      <a:headEnd len="sm" w="sm" type="none"/>
                      <a:tailEnd len="sm" w="sm" type="none"/>
                    </a:lnR>
                    <a:lnT cap="flat" cmpd="sng" w="9525">
                      <a:solidFill>
                        <a:srgbClr val="F79630"/>
                      </a:solidFill>
                      <a:prstDash val="solid"/>
                      <a:round/>
                      <a:headEnd len="sm" w="sm" type="none"/>
                      <a:tailEnd len="sm" w="sm" type="none"/>
                    </a:lnT>
                    <a:lnB cap="flat" cmpd="sng" w="9525">
                      <a:solidFill>
                        <a:srgbClr val="F7963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000">
                          <a:solidFill>
                            <a:srgbClr val="000000"/>
                          </a:solidFill>
                          <a:latin typeface="Poppins SemiBold"/>
                          <a:ea typeface="Poppins SemiBold"/>
                          <a:cs typeface="Poppins SemiBold"/>
                          <a:sym typeface="Poppins SemiBold"/>
                        </a:rPr>
                        <a:t>Market Rate</a:t>
                      </a:r>
                      <a:endParaRPr sz="600">
                        <a:solidFill>
                          <a:srgbClr val="000000"/>
                        </a:solidFill>
                        <a:latin typeface="Poppins SemiBold"/>
                        <a:ea typeface="Poppins SemiBold"/>
                        <a:cs typeface="Poppins SemiBold"/>
                        <a:sym typeface="Poppins SemiBold"/>
                      </a:endParaRPr>
                    </a:p>
                  </a:txBody>
                  <a:tcPr marT="22875" marB="22875" marR="45725" marL="45725" anchor="ctr">
                    <a:lnL cap="flat" cmpd="sng" w="9525">
                      <a:solidFill>
                        <a:srgbClr val="F79630"/>
                      </a:solidFill>
                      <a:prstDash val="solid"/>
                      <a:round/>
                      <a:headEnd len="sm" w="sm" type="none"/>
                      <a:tailEnd len="sm" w="sm" type="none"/>
                    </a:lnL>
                    <a:lnR cap="flat" cmpd="sng" w="9525">
                      <a:solidFill>
                        <a:srgbClr val="F79630"/>
                      </a:solidFill>
                      <a:prstDash val="solid"/>
                      <a:round/>
                      <a:headEnd len="sm" w="sm" type="none"/>
                      <a:tailEnd len="sm" w="sm" type="none"/>
                    </a:lnR>
                    <a:lnT cap="flat" cmpd="sng" w="9525">
                      <a:solidFill>
                        <a:srgbClr val="F79630"/>
                      </a:solidFill>
                      <a:prstDash val="solid"/>
                      <a:round/>
                      <a:headEnd len="sm" w="sm" type="none"/>
                      <a:tailEnd len="sm" w="sm" type="none"/>
                    </a:lnT>
                    <a:lnB cap="flat" cmpd="sng" w="9525">
                      <a:solidFill>
                        <a:srgbClr val="F79630"/>
                      </a:solidFill>
                      <a:prstDash val="solid"/>
                      <a:round/>
                      <a:headEnd len="sm" w="sm" type="none"/>
                      <a:tailEnd len="sm" w="sm" type="none"/>
                    </a:lnB>
                    <a:solidFill>
                      <a:srgbClr val="FFFFFF"/>
                    </a:solidFill>
                  </a:tcPr>
                </a:tc>
              </a:tr>
              <a:tr h="1460775">
                <a:tc>
                  <a:txBody>
                    <a:bodyPr/>
                    <a:lstStyle/>
                    <a:p>
                      <a:pPr indent="0" lvl="0" marL="0" marR="0" rtl="0" algn="ctr">
                        <a:lnSpc>
                          <a:spcPct val="100000"/>
                        </a:lnSpc>
                        <a:spcBef>
                          <a:spcPts val="0"/>
                        </a:spcBef>
                        <a:spcAft>
                          <a:spcPts val="0"/>
                        </a:spcAft>
                        <a:buNone/>
                      </a:pPr>
                      <a:r>
                        <a:rPr b="1" lang="en" sz="1000">
                          <a:solidFill>
                            <a:srgbClr val="6AA84F"/>
                          </a:solidFill>
                          <a:latin typeface="Poppins"/>
                          <a:ea typeface="Poppins"/>
                          <a:cs typeface="Poppins"/>
                          <a:sym typeface="Poppins"/>
                        </a:rPr>
                        <a:t>$40 per user per month (first 3 months)</a:t>
                      </a:r>
                      <a:endParaRPr b="1" sz="1000">
                        <a:solidFill>
                          <a:srgbClr val="6AA84F"/>
                        </a:solidFill>
                        <a:latin typeface="Poppins"/>
                        <a:ea typeface="Poppins"/>
                        <a:cs typeface="Poppins"/>
                        <a:sym typeface="Poppins"/>
                      </a:endParaRPr>
                    </a:p>
                    <a:p>
                      <a:pPr indent="0" lvl="0" marL="0" marR="0" rtl="0" algn="ctr">
                        <a:lnSpc>
                          <a:spcPct val="100000"/>
                        </a:lnSpc>
                        <a:spcBef>
                          <a:spcPts val="0"/>
                        </a:spcBef>
                        <a:spcAft>
                          <a:spcPts val="0"/>
                        </a:spcAft>
                        <a:buNone/>
                      </a:pPr>
                      <a:r>
                        <a:t/>
                      </a:r>
                      <a:endParaRPr b="1" sz="1000">
                        <a:solidFill>
                          <a:srgbClr val="6AA84F"/>
                        </a:solidFill>
                        <a:latin typeface="Poppins"/>
                        <a:ea typeface="Poppins"/>
                        <a:cs typeface="Poppins"/>
                        <a:sym typeface="Poppins"/>
                      </a:endParaRPr>
                    </a:p>
                    <a:p>
                      <a:pPr indent="0" lvl="0" marL="0" marR="0" rtl="0" algn="ctr">
                        <a:lnSpc>
                          <a:spcPct val="100000"/>
                        </a:lnSpc>
                        <a:spcBef>
                          <a:spcPts val="0"/>
                        </a:spcBef>
                        <a:spcAft>
                          <a:spcPts val="0"/>
                        </a:spcAft>
                        <a:buNone/>
                      </a:pPr>
                      <a:r>
                        <a:rPr b="1" lang="en" sz="1000">
                          <a:solidFill>
                            <a:srgbClr val="6AA84F"/>
                          </a:solidFill>
                          <a:latin typeface="Poppins"/>
                          <a:ea typeface="Poppins"/>
                          <a:cs typeface="Poppins"/>
                          <a:sym typeface="Poppins"/>
                        </a:rPr>
                        <a:t>$50 per user per month (rest of tenure)</a:t>
                      </a:r>
                      <a:endParaRPr b="1" sz="700">
                        <a:solidFill>
                          <a:srgbClr val="6AA84F"/>
                        </a:solidFill>
                        <a:latin typeface="Poppins"/>
                        <a:ea typeface="Poppins"/>
                        <a:cs typeface="Poppins"/>
                        <a:sym typeface="Poppins"/>
                      </a:endParaRPr>
                    </a:p>
                  </a:txBody>
                  <a:tcPr marT="22875" marB="22875" marR="45725" marL="45725">
                    <a:lnL cap="flat" cmpd="sng" w="9525">
                      <a:solidFill>
                        <a:srgbClr val="F79630"/>
                      </a:solidFill>
                      <a:prstDash val="solid"/>
                      <a:round/>
                      <a:headEnd len="sm" w="sm" type="none"/>
                      <a:tailEnd len="sm" w="sm" type="none"/>
                    </a:lnL>
                    <a:lnR cap="flat" cmpd="sng" w="9525">
                      <a:solidFill>
                        <a:srgbClr val="F79630"/>
                      </a:solidFill>
                      <a:prstDash val="solid"/>
                      <a:round/>
                      <a:headEnd len="sm" w="sm" type="none"/>
                      <a:tailEnd len="sm" w="sm" type="none"/>
                    </a:lnR>
                    <a:lnT cap="flat" cmpd="sng" w="9525">
                      <a:solidFill>
                        <a:srgbClr val="F79630"/>
                      </a:solidFill>
                      <a:prstDash val="solid"/>
                      <a:round/>
                      <a:headEnd len="sm" w="sm" type="none"/>
                      <a:tailEnd len="sm" w="sm" type="none"/>
                    </a:lnT>
                    <a:lnB cap="flat" cmpd="sng" w="9525">
                      <a:solidFill>
                        <a:srgbClr val="F7963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000">
                          <a:solidFill>
                            <a:srgbClr val="FF0000"/>
                          </a:solidFill>
                          <a:latin typeface="Poppins"/>
                          <a:ea typeface="Poppins"/>
                          <a:cs typeface="Poppins"/>
                          <a:sym typeface="Poppins"/>
                        </a:rPr>
                        <a:t>$50 to $150 per user per month</a:t>
                      </a:r>
                      <a:endParaRPr b="1" sz="600">
                        <a:latin typeface="Poppins"/>
                        <a:ea typeface="Poppins"/>
                        <a:cs typeface="Poppins"/>
                        <a:sym typeface="Poppins"/>
                      </a:endParaRPr>
                    </a:p>
                  </a:txBody>
                  <a:tcPr marT="22875" marB="22875" marR="45725" marL="45725">
                    <a:lnL cap="flat" cmpd="sng" w="9525">
                      <a:solidFill>
                        <a:srgbClr val="F79630"/>
                      </a:solidFill>
                      <a:prstDash val="solid"/>
                      <a:round/>
                      <a:headEnd len="sm" w="sm" type="none"/>
                      <a:tailEnd len="sm" w="sm" type="none"/>
                    </a:lnL>
                    <a:lnR cap="flat" cmpd="sng" w="9525">
                      <a:solidFill>
                        <a:srgbClr val="F79630"/>
                      </a:solidFill>
                      <a:prstDash val="solid"/>
                      <a:round/>
                      <a:headEnd len="sm" w="sm" type="none"/>
                      <a:tailEnd len="sm" w="sm" type="none"/>
                    </a:lnR>
                    <a:lnT cap="flat" cmpd="sng" w="9525">
                      <a:solidFill>
                        <a:srgbClr val="F79630"/>
                      </a:solidFill>
                      <a:prstDash val="solid"/>
                      <a:round/>
                      <a:headEnd len="sm" w="sm" type="none"/>
                      <a:tailEnd len="sm" w="sm" type="none"/>
                    </a:lnT>
                    <a:lnB cap="flat" cmpd="sng" w="9525">
                      <a:solidFill>
                        <a:srgbClr val="F79630"/>
                      </a:solidFill>
                      <a:prstDash val="solid"/>
                      <a:round/>
                      <a:headEnd len="sm" w="sm" type="none"/>
                      <a:tailEnd len="sm" w="sm" type="none"/>
                    </a:lnB>
                    <a:solidFill>
                      <a:srgbClr val="FFFFFF"/>
                    </a:solidFill>
                  </a:tcPr>
                </a:tc>
              </a:tr>
            </a:tbl>
          </a:graphicData>
        </a:graphic>
      </p:graphicFrame>
      <p:graphicFrame>
        <p:nvGraphicFramePr>
          <p:cNvPr id="1366" name="Google Shape;1366;p65"/>
          <p:cNvGraphicFramePr/>
          <p:nvPr/>
        </p:nvGraphicFramePr>
        <p:xfrm>
          <a:off x="3219375" y="1058383"/>
          <a:ext cx="3000000" cy="3000000"/>
        </p:xfrm>
        <a:graphic>
          <a:graphicData uri="http://schemas.openxmlformats.org/drawingml/2006/table">
            <a:tbl>
              <a:tblPr>
                <a:noFill/>
                <a:tableStyleId>{1901C0B0-4C37-45FA-A1F4-A1744B5D6C27}</a:tableStyleId>
              </a:tblPr>
              <a:tblGrid>
                <a:gridCol w="1352550"/>
                <a:gridCol w="1352550"/>
              </a:tblGrid>
              <a:tr h="1930875">
                <a:tc gridSpan="2">
                  <a:txBody>
                    <a:bodyPr/>
                    <a:lstStyle/>
                    <a:p>
                      <a:pPr indent="0" lvl="0" marL="0" marR="0" rtl="0" algn="ctr">
                        <a:spcBef>
                          <a:spcPts val="0"/>
                        </a:spcBef>
                        <a:spcAft>
                          <a:spcPts val="0"/>
                        </a:spcAft>
                        <a:buNone/>
                      </a:pPr>
                      <a:r>
                        <a:t/>
                      </a:r>
                      <a:endParaRPr b="1" sz="1300">
                        <a:solidFill>
                          <a:srgbClr val="FFFFFF"/>
                        </a:solidFill>
                        <a:latin typeface="Poppins"/>
                        <a:ea typeface="Poppins"/>
                        <a:cs typeface="Poppins"/>
                        <a:sym typeface="Poppins"/>
                      </a:endParaRPr>
                    </a:p>
                    <a:p>
                      <a:pPr indent="0" lvl="0" marL="0" marR="0" rtl="0" algn="ctr">
                        <a:spcBef>
                          <a:spcPts val="0"/>
                        </a:spcBef>
                        <a:spcAft>
                          <a:spcPts val="0"/>
                        </a:spcAft>
                        <a:buNone/>
                      </a:pPr>
                      <a:r>
                        <a:t/>
                      </a:r>
                      <a:endParaRPr b="1" sz="1300">
                        <a:solidFill>
                          <a:srgbClr val="FFFFFF"/>
                        </a:solidFill>
                        <a:latin typeface="Poppins"/>
                        <a:ea typeface="Poppins"/>
                        <a:cs typeface="Poppins"/>
                        <a:sym typeface="Poppins"/>
                      </a:endParaRPr>
                    </a:p>
                    <a:p>
                      <a:pPr indent="0" lvl="0" marL="0" marR="0" rtl="0" algn="ctr">
                        <a:spcBef>
                          <a:spcPts val="0"/>
                        </a:spcBef>
                        <a:spcAft>
                          <a:spcPts val="0"/>
                        </a:spcAft>
                        <a:buNone/>
                      </a:pPr>
                      <a:r>
                        <a:t/>
                      </a:r>
                      <a:endParaRPr b="1" sz="1300">
                        <a:solidFill>
                          <a:srgbClr val="FFFFFF"/>
                        </a:solidFill>
                        <a:latin typeface="Poppins"/>
                        <a:ea typeface="Poppins"/>
                        <a:cs typeface="Poppins"/>
                        <a:sym typeface="Poppins"/>
                      </a:endParaRPr>
                    </a:p>
                    <a:p>
                      <a:pPr indent="0" lvl="0" marL="0" marR="0" rtl="0" algn="ctr">
                        <a:spcBef>
                          <a:spcPts val="0"/>
                        </a:spcBef>
                        <a:spcAft>
                          <a:spcPts val="0"/>
                        </a:spcAft>
                        <a:buNone/>
                      </a:pPr>
                      <a:r>
                        <a:t/>
                      </a:r>
                      <a:endParaRPr b="1" sz="1300">
                        <a:solidFill>
                          <a:srgbClr val="FFFFFF"/>
                        </a:solidFill>
                        <a:latin typeface="Poppins"/>
                        <a:ea typeface="Poppins"/>
                        <a:cs typeface="Poppins"/>
                        <a:sym typeface="Poppins"/>
                      </a:endParaRPr>
                    </a:p>
                    <a:p>
                      <a:pPr indent="0" lvl="0" marL="0" marR="0" rtl="0" algn="ctr">
                        <a:spcBef>
                          <a:spcPts val="0"/>
                        </a:spcBef>
                        <a:spcAft>
                          <a:spcPts val="0"/>
                        </a:spcAft>
                        <a:buNone/>
                      </a:pPr>
                      <a:r>
                        <a:t/>
                      </a:r>
                      <a:endParaRPr b="1" sz="1300">
                        <a:solidFill>
                          <a:srgbClr val="FFFFFF"/>
                        </a:solidFill>
                        <a:latin typeface="Poppins"/>
                        <a:ea typeface="Poppins"/>
                        <a:cs typeface="Poppins"/>
                        <a:sym typeface="Poppins"/>
                      </a:endParaRPr>
                    </a:p>
                    <a:p>
                      <a:pPr indent="0" lvl="0" marL="0" marR="0" rtl="0" algn="ctr">
                        <a:spcBef>
                          <a:spcPts val="0"/>
                        </a:spcBef>
                        <a:spcAft>
                          <a:spcPts val="0"/>
                        </a:spcAft>
                        <a:buNone/>
                      </a:pPr>
                      <a:r>
                        <a:t/>
                      </a:r>
                      <a:endParaRPr b="1" sz="1300">
                        <a:solidFill>
                          <a:srgbClr val="FFFFFF"/>
                        </a:solidFill>
                        <a:latin typeface="Poppins"/>
                        <a:ea typeface="Poppins"/>
                        <a:cs typeface="Poppins"/>
                        <a:sym typeface="Poppins"/>
                      </a:endParaRPr>
                    </a:p>
                    <a:p>
                      <a:pPr indent="0" lvl="0" marL="0" marR="0" rtl="0" algn="ctr">
                        <a:spcBef>
                          <a:spcPts val="0"/>
                        </a:spcBef>
                        <a:spcAft>
                          <a:spcPts val="0"/>
                        </a:spcAft>
                        <a:buNone/>
                      </a:pPr>
                      <a:r>
                        <a:t/>
                      </a:r>
                      <a:endParaRPr b="1" sz="1300">
                        <a:solidFill>
                          <a:srgbClr val="FFFFFF"/>
                        </a:solidFill>
                        <a:latin typeface="Poppins"/>
                        <a:ea typeface="Poppins"/>
                        <a:cs typeface="Poppins"/>
                        <a:sym typeface="Poppins"/>
                      </a:endParaRPr>
                    </a:p>
                    <a:p>
                      <a:pPr indent="0" lvl="0" marL="0" marR="0" rtl="0" algn="ctr">
                        <a:spcBef>
                          <a:spcPts val="0"/>
                        </a:spcBef>
                        <a:spcAft>
                          <a:spcPts val="0"/>
                        </a:spcAft>
                        <a:buNone/>
                      </a:pPr>
                      <a:r>
                        <a:rPr b="1" lang="en" sz="1300" u="none" cap="none" strike="noStrike">
                          <a:solidFill>
                            <a:srgbClr val="FFFFFF"/>
                          </a:solidFill>
                          <a:latin typeface="Poppins"/>
                          <a:ea typeface="Poppins"/>
                          <a:cs typeface="Poppins"/>
                          <a:sym typeface="Poppins"/>
                        </a:rPr>
                        <a:t>MAINTENANCE FEES</a:t>
                      </a:r>
                      <a:endParaRPr b="1" sz="600" u="none" cap="none" strike="noStrike">
                        <a:solidFill>
                          <a:srgbClr val="FFFFFF"/>
                        </a:solidFill>
                        <a:latin typeface="Poppins"/>
                        <a:ea typeface="Poppins"/>
                        <a:cs typeface="Poppins"/>
                        <a:sym typeface="Poppins"/>
                      </a:endParaRPr>
                    </a:p>
                  </a:txBody>
                  <a:tcPr marT="22875" marB="22875" marR="45725" marL="45725">
                    <a:lnL cap="flat" cmpd="sng" w="9525">
                      <a:solidFill>
                        <a:srgbClr val="F79630"/>
                      </a:solidFill>
                      <a:prstDash val="solid"/>
                      <a:round/>
                      <a:headEnd len="sm" w="sm" type="none"/>
                      <a:tailEnd len="sm" w="sm" type="none"/>
                    </a:lnL>
                    <a:lnR cap="flat" cmpd="sng" w="9525">
                      <a:solidFill>
                        <a:srgbClr val="F79630"/>
                      </a:solidFill>
                      <a:prstDash val="solid"/>
                      <a:round/>
                      <a:headEnd len="sm" w="sm" type="none"/>
                      <a:tailEnd len="sm" w="sm" type="none"/>
                    </a:lnR>
                    <a:lnT cap="flat" cmpd="sng" w="9525">
                      <a:solidFill>
                        <a:srgbClr val="F79630"/>
                      </a:solidFill>
                      <a:prstDash val="solid"/>
                      <a:round/>
                      <a:headEnd len="sm" w="sm" type="none"/>
                      <a:tailEnd len="sm" w="sm" type="none"/>
                    </a:lnT>
                    <a:lnB cap="flat" cmpd="sng" w="9525">
                      <a:solidFill>
                        <a:srgbClr val="F79630"/>
                      </a:solidFill>
                      <a:prstDash val="solid"/>
                      <a:round/>
                      <a:headEnd len="sm" w="sm" type="none"/>
                      <a:tailEnd len="sm" w="sm" type="none"/>
                    </a:lnB>
                    <a:solidFill>
                      <a:srgbClr val="2A6EF2"/>
                    </a:solidFill>
                  </a:tcPr>
                </a:tc>
                <a:tc hMerge="1"/>
              </a:tr>
              <a:tr h="396050">
                <a:tc>
                  <a:txBody>
                    <a:bodyPr/>
                    <a:lstStyle/>
                    <a:p>
                      <a:pPr indent="0" lvl="0" marL="0" rtl="0" algn="ctr">
                        <a:spcBef>
                          <a:spcPts val="0"/>
                        </a:spcBef>
                        <a:spcAft>
                          <a:spcPts val="0"/>
                        </a:spcAft>
                        <a:buClr>
                          <a:schemeClr val="dk1"/>
                        </a:buClr>
                        <a:buSzPts val="1100"/>
                        <a:buFont typeface="Arial"/>
                        <a:buNone/>
                      </a:pPr>
                      <a:r>
                        <a:rPr b="1" lang="en" sz="1000">
                          <a:solidFill>
                            <a:srgbClr val="FF914D"/>
                          </a:solidFill>
                          <a:latin typeface="Montserrat"/>
                          <a:ea typeface="Montserrat"/>
                          <a:cs typeface="Montserrat"/>
                          <a:sym typeface="Montserrat"/>
                        </a:rPr>
                        <a:t>S</a:t>
                      </a:r>
                      <a:r>
                        <a:rPr b="1" lang="en" sz="1000">
                          <a:solidFill>
                            <a:srgbClr val="004AAD"/>
                          </a:solidFill>
                          <a:latin typeface="Montserrat"/>
                          <a:ea typeface="Montserrat"/>
                          <a:cs typeface="Montserrat"/>
                          <a:sym typeface="Montserrat"/>
                        </a:rPr>
                        <a:t>MART WORQ</a:t>
                      </a:r>
                      <a:endParaRPr sz="600">
                        <a:solidFill>
                          <a:srgbClr val="000000"/>
                        </a:solidFill>
                        <a:latin typeface="Poppins SemiBold"/>
                        <a:ea typeface="Poppins SemiBold"/>
                        <a:cs typeface="Poppins SemiBold"/>
                        <a:sym typeface="Poppins SemiBold"/>
                      </a:endParaRPr>
                    </a:p>
                  </a:txBody>
                  <a:tcPr marT="22875" marB="22875" marR="45725" marL="45725" anchor="ctr">
                    <a:lnL cap="flat" cmpd="sng" w="9525">
                      <a:solidFill>
                        <a:srgbClr val="F79630"/>
                      </a:solidFill>
                      <a:prstDash val="solid"/>
                      <a:round/>
                      <a:headEnd len="sm" w="sm" type="none"/>
                      <a:tailEnd len="sm" w="sm" type="none"/>
                    </a:lnL>
                    <a:lnR cap="flat" cmpd="sng" w="9525">
                      <a:solidFill>
                        <a:srgbClr val="F79630"/>
                      </a:solidFill>
                      <a:prstDash val="solid"/>
                      <a:round/>
                      <a:headEnd len="sm" w="sm" type="none"/>
                      <a:tailEnd len="sm" w="sm" type="none"/>
                    </a:lnR>
                    <a:lnT cap="flat" cmpd="sng" w="9525">
                      <a:solidFill>
                        <a:srgbClr val="F79630"/>
                      </a:solidFill>
                      <a:prstDash val="solid"/>
                      <a:round/>
                      <a:headEnd len="sm" w="sm" type="none"/>
                      <a:tailEnd len="sm" w="sm" type="none"/>
                    </a:lnT>
                    <a:lnB cap="flat" cmpd="sng" w="9525">
                      <a:solidFill>
                        <a:srgbClr val="F7963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000">
                          <a:solidFill>
                            <a:srgbClr val="000000"/>
                          </a:solidFill>
                          <a:latin typeface="Poppins SemiBold"/>
                          <a:ea typeface="Poppins SemiBold"/>
                          <a:cs typeface="Poppins SemiBold"/>
                          <a:sym typeface="Poppins SemiBold"/>
                        </a:rPr>
                        <a:t>Market Rate</a:t>
                      </a:r>
                      <a:endParaRPr sz="600">
                        <a:solidFill>
                          <a:srgbClr val="000000"/>
                        </a:solidFill>
                        <a:latin typeface="Poppins SemiBold"/>
                        <a:ea typeface="Poppins SemiBold"/>
                        <a:cs typeface="Poppins SemiBold"/>
                        <a:sym typeface="Poppins SemiBold"/>
                      </a:endParaRPr>
                    </a:p>
                  </a:txBody>
                  <a:tcPr marT="22875" marB="22875" marR="45725" marL="45725" anchor="ctr">
                    <a:lnL cap="flat" cmpd="sng" w="9525">
                      <a:solidFill>
                        <a:srgbClr val="F79630"/>
                      </a:solidFill>
                      <a:prstDash val="solid"/>
                      <a:round/>
                      <a:headEnd len="sm" w="sm" type="none"/>
                      <a:tailEnd len="sm" w="sm" type="none"/>
                    </a:lnL>
                    <a:lnR cap="flat" cmpd="sng" w="9525">
                      <a:solidFill>
                        <a:srgbClr val="F79630"/>
                      </a:solidFill>
                      <a:prstDash val="solid"/>
                      <a:round/>
                      <a:headEnd len="sm" w="sm" type="none"/>
                      <a:tailEnd len="sm" w="sm" type="none"/>
                    </a:lnR>
                    <a:lnT cap="flat" cmpd="sng" w="9525">
                      <a:solidFill>
                        <a:srgbClr val="F79630"/>
                      </a:solidFill>
                      <a:prstDash val="solid"/>
                      <a:round/>
                      <a:headEnd len="sm" w="sm" type="none"/>
                      <a:tailEnd len="sm" w="sm" type="none"/>
                    </a:lnT>
                    <a:lnB cap="flat" cmpd="sng" w="9525">
                      <a:solidFill>
                        <a:srgbClr val="F79630"/>
                      </a:solidFill>
                      <a:prstDash val="solid"/>
                      <a:round/>
                      <a:headEnd len="sm" w="sm" type="none"/>
                      <a:tailEnd len="sm" w="sm" type="none"/>
                    </a:lnB>
                    <a:solidFill>
                      <a:srgbClr val="FFFFFF"/>
                    </a:solidFill>
                  </a:tcPr>
                </a:tc>
              </a:tr>
              <a:tr h="1460775">
                <a:tc>
                  <a:txBody>
                    <a:bodyPr/>
                    <a:lstStyle/>
                    <a:p>
                      <a:pPr indent="0" lvl="0" marL="0" marR="0" rtl="0" algn="ctr">
                        <a:spcBef>
                          <a:spcPts val="0"/>
                        </a:spcBef>
                        <a:spcAft>
                          <a:spcPts val="0"/>
                        </a:spcAft>
                        <a:buNone/>
                      </a:pPr>
                      <a:r>
                        <a:rPr b="1" lang="en" sz="1000">
                          <a:solidFill>
                            <a:srgbClr val="6AA84F"/>
                          </a:solidFill>
                          <a:latin typeface="Poppins"/>
                          <a:ea typeface="Poppins"/>
                          <a:cs typeface="Poppins"/>
                          <a:sym typeface="Poppins"/>
                        </a:rPr>
                        <a:t>$290 per month</a:t>
                      </a:r>
                      <a:endParaRPr b="1" sz="600">
                        <a:solidFill>
                          <a:srgbClr val="6AA84F"/>
                        </a:solidFill>
                        <a:latin typeface="Poppins"/>
                        <a:ea typeface="Poppins"/>
                        <a:cs typeface="Poppins"/>
                        <a:sym typeface="Poppins"/>
                      </a:endParaRPr>
                    </a:p>
                  </a:txBody>
                  <a:tcPr marT="22875" marB="22875" marR="45725" marL="45725">
                    <a:lnL cap="flat" cmpd="sng" w="9525">
                      <a:solidFill>
                        <a:srgbClr val="F79630"/>
                      </a:solidFill>
                      <a:prstDash val="solid"/>
                      <a:round/>
                      <a:headEnd len="sm" w="sm" type="none"/>
                      <a:tailEnd len="sm" w="sm" type="none"/>
                    </a:lnL>
                    <a:lnR cap="flat" cmpd="sng" w="9525">
                      <a:solidFill>
                        <a:srgbClr val="F79630"/>
                      </a:solidFill>
                      <a:prstDash val="solid"/>
                      <a:round/>
                      <a:headEnd len="sm" w="sm" type="none"/>
                      <a:tailEnd len="sm" w="sm" type="none"/>
                    </a:lnR>
                    <a:lnT cap="flat" cmpd="sng" w="9525">
                      <a:solidFill>
                        <a:srgbClr val="F79630"/>
                      </a:solidFill>
                      <a:prstDash val="solid"/>
                      <a:round/>
                      <a:headEnd len="sm" w="sm" type="none"/>
                      <a:tailEnd len="sm" w="sm" type="none"/>
                    </a:lnT>
                    <a:lnB cap="flat" cmpd="sng" w="9525">
                      <a:solidFill>
                        <a:srgbClr val="F7963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000">
                          <a:solidFill>
                            <a:srgbClr val="FF0000"/>
                          </a:solidFill>
                          <a:latin typeface="Poppins"/>
                          <a:ea typeface="Poppins"/>
                          <a:cs typeface="Poppins"/>
                          <a:sym typeface="Poppins"/>
                        </a:rPr>
                        <a:t>$300 per month onwards</a:t>
                      </a:r>
                      <a:endParaRPr b="1" sz="600">
                        <a:latin typeface="Poppins"/>
                        <a:ea typeface="Poppins"/>
                        <a:cs typeface="Poppins"/>
                        <a:sym typeface="Poppins"/>
                      </a:endParaRPr>
                    </a:p>
                  </a:txBody>
                  <a:tcPr marT="22875" marB="22875" marR="45725" marL="45725">
                    <a:lnL cap="flat" cmpd="sng" w="9525">
                      <a:solidFill>
                        <a:srgbClr val="F79630"/>
                      </a:solidFill>
                      <a:prstDash val="solid"/>
                      <a:round/>
                      <a:headEnd len="sm" w="sm" type="none"/>
                      <a:tailEnd len="sm" w="sm" type="none"/>
                    </a:lnL>
                    <a:lnR cap="flat" cmpd="sng" w="9525">
                      <a:solidFill>
                        <a:srgbClr val="F79630"/>
                      </a:solidFill>
                      <a:prstDash val="solid"/>
                      <a:round/>
                      <a:headEnd len="sm" w="sm" type="none"/>
                      <a:tailEnd len="sm" w="sm" type="none"/>
                    </a:lnR>
                    <a:lnT cap="flat" cmpd="sng" w="9525">
                      <a:solidFill>
                        <a:srgbClr val="F79630"/>
                      </a:solidFill>
                      <a:prstDash val="solid"/>
                      <a:round/>
                      <a:headEnd len="sm" w="sm" type="none"/>
                      <a:tailEnd len="sm" w="sm" type="none"/>
                    </a:lnT>
                    <a:lnB cap="flat" cmpd="sng" w="9525">
                      <a:solidFill>
                        <a:srgbClr val="F79630"/>
                      </a:solidFill>
                      <a:prstDash val="solid"/>
                      <a:round/>
                      <a:headEnd len="sm" w="sm" type="none"/>
                      <a:tailEnd len="sm" w="sm" type="none"/>
                    </a:lnB>
                    <a:solidFill>
                      <a:srgbClr val="FFFFFF"/>
                    </a:solidFill>
                  </a:tcPr>
                </a:tc>
              </a:tr>
            </a:tbl>
          </a:graphicData>
        </a:graphic>
      </p:graphicFrame>
      <p:graphicFrame>
        <p:nvGraphicFramePr>
          <p:cNvPr id="1367" name="Google Shape;1367;p65"/>
          <p:cNvGraphicFramePr/>
          <p:nvPr/>
        </p:nvGraphicFramePr>
        <p:xfrm>
          <a:off x="6063500" y="1058383"/>
          <a:ext cx="3000000" cy="3000000"/>
        </p:xfrm>
        <a:graphic>
          <a:graphicData uri="http://schemas.openxmlformats.org/drawingml/2006/table">
            <a:tbl>
              <a:tblPr>
                <a:noFill/>
                <a:tableStyleId>{1901C0B0-4C37-45FA-A1F4-A1744B5D6C27}</a:tableStyleId>
              </a:tblPr>
              <a:tblGrid>
                <a:gridCol w="1352550"/>
                <a:gridCol w="1352550"/>
              </a:tblGrid>
              <a:tr h="1930875">
                <a:tc gridSpan="2">
                  <a:txBody>
                    <a:bodyPr/>
                    <a:lstStyle/>
                    <a:p>
                      <a:pPr indent="0" lvl="0" marL="0" marR="0" rtl="0" algn="ctr">
                        <a:spcBef>
                          <a:spcPts val="0"/>
                        </a:spcBef>
                        <a:spcAft>
                          <a:spcPts val="0"/>
                        </a:spcAft>
                        <a:buNone/>
                      </a:pPr>
                      <a:r>
                        <a:t/>
                      </a:r>
                      <a:endParaRPr b="1" sz="1300">
                        <a:solidFill>
                          <a:srgbClr val="FFFFFF"/>
                        </a:solidFill>
                        <a:latin typeface="Poppins"/>
                        <a:ea typeface="Poppins"/>
                        <a:cs typeface="Poppins"/>
                        <a:sym typeface="Poppins"/>
                      </a:endParaRPr>
                    </a:p>
                    <a:p>
                      <a:pPr indent="0" lvl="0" marL="0" marR="0" rtl="0" algn="ctr">
                        <a:spcBef>
                          <a:spcPts val="0"/>
                        </a:spcBef>
                        <a:spcAft>
                          <a:spcPts val="0"/>
                        </a:spcAft>
                        <a:buNone/>
                      </a:pPr>
                      <a:r>
                        <a:t/>
                      </a:r>
                      <a:endParaRPr b="1" sz="1300">
                        <a:solidFill>
                          <a:srgbClr val="FFFFFF"/>
                        </a:solidFill>
                        <a:latin typeface="Poppins"/>
                        <a:ea typeface="Poppins"/>
                        <a:cs typeface="Poppins"/>
                        <a:sym typeface="Poppins"/>
                      </a:endParaRPr>
                    </a:p>
                    <a:p>
                      <a:pPr indent="0" lvl="0" marL="0" marR="0" rtl="0" algn="ctr">
                        <a:spcBef>
                          <a:spcPts val="0"/>
                        </a:spcBef>
                        <a:spcAft>
                          <a:spcPts val="0"/>
                        </a:spcAft>
                        <a:buNone/>
                      </a:pPr>
                      <a:r>
                        <a:t/>
                      </a:r>
                      <a:endParaRPr b="1" sz="1300">
                        <a:solidFill>
                          <a:srgbClr val="FFFFFF"/>
                        </a:solidFill>
                        <a:latin typeface="Poppins"/>
                        <a:ea typeface="Poppins"/>
                        <a:cs typeface="Poppins"/>
                        <a:sym typeface="Poppins"/>
                      </a:endParaRPr>
                    </a:p>
                    <a:p>
                      <a:pPr indent="0" lvl="0" marL="0" marR="0" rtl="0" algn="ctr">
                        <a:spcBef>
                          <a:spcPts val="0"/>
                        </a:spcBef>
                        <a:spcAft>
                          <a:spcPts val="0"/>
                        </a:spcAft>
                        <a:buNone/>
                      </a:pPr>
                      <a:r>
                        <a:t/>
                      </a:r>
                      <a:endParaRPr b="1" sz="1300">
                        <a:solidFill>
                          <a:srgbClr val="FFFFFF"/>
                        </a:solidFill>
                        <a:latin typeface="Poppins"/>
                        <a:ea typeface="Poppins"/>
                        <a:cs typeface="Poppins"/>
                        <a:sym typeface="Poppins"/>
                      </a:endParaRPr>
                    </a:p>
                    <a:p>
                      <a:pPr indent="0" lvl="0" marL="0" marR="0" rtl="0" algn="ctr">
                        <a:spcBef>
                          <a:spcPts val="0"/>
                        </a:spcBef>
                        <a:spcAft>
                          <a:spcPts val="0"/>
                        </a:spcAft>
                        <a:buNone/>
                      </a:pPr>
                      <a:r>
                        <a:t/>
                      </a:r>
                      <a:endParaRPr b="1" sz="1300">
                        <a:solidFill>
                          <a:srgbClr val="FFFFFF"/>
                        </a:solidFill>
                        <a:latin typeface="Poppins"/>
                        <a:ea typeface="Poppins"/>
                        <a:cs typeface="Poppins"/>
                        <a:sym typeface="Poppins"/>
                      </a:endParaRPr>
                    </a:p>
                    <a:p>
                      <a:pPr indent="0" lvl="0" marL="0" marR="0" rtl="0" algn="ctr">
                        <a:spcBef>
                          <a:spcPts val="0"/>
                        </a:spcBef>
                        <a:spcAft>
                          <a:spcPts val="0"/>
                        </a:spcAft>
                        <a:buNone/>
                      </a:pPr>
                      <a:r>
                        <a:t/>
                      </a:r>
                      <a:endParaRPr b="1" sz="1300">
                        <a:solidFill>
                          <a:srgbClr val="FFFFFF"/>
                        </a:solidFill>
                        <a:latin typeface="Poppins"/>
                        <a:ea typeface="Poppins"/>
                        <a:cs typeface="Poppins"/>
                        <a:sym typeface="Poppins"/>
                      </a:endParaRPr>
                    </a:p>
                    <a:p>
                      <a:pPr indent="0" lvl="0" marL="0" marR="0" rtl="0" algn="ctr">
                        <a:spcBef>
                          <a:spcPts val="0"/>
                        </a:spcBef>
                        <a:spcAft>
                          <a:spcPts val="0"/>
                        </a:spcAft>
                        <a:buNone/>
                      </a:pPr>
                      <a:r>
                        <a:t/>
                      </a:r>
                      <a:endParaRPr b="1" sz="1300">
                        <a:solidFill>
                          <a:srgbClr val="FFFFFF"/>
                        </a:solidFill>
                        <a:latin typeface="Poppins"/>
                        <a:ea typeface="Poppins"/>
                        <a:cs typeface="Poppins"/>
                        <a:sym typeface="Poppins"/>
                      </a:endParaRPr>
                    </a:p>
                    <a:p>
                      <a:pPr indent="0" lvl="0" marL="0" marR="0" rtl="0" algn="ctr">
                        <a:spcBef>
                          <a:spcPts val="0"/>
                        </a:spcBef>
                        <a:spcAft>
                          <a:spcPts val="0"/>
                        </a:spcAft>
                        <a:buNone/>
                      </a:pPr>
                      <a:r>
                        <a:rPr b="1" lang="en" sz="1300">
                          <a:solidFill>
                            <a:srgbClr val="FFFFFF"/>
                          </a:solidFill>
                          <a:latin typeface="Poppins"/>
                          <a:ea typeface="Poppins"/>
                          <a:cs typeface="Poppins"/>
                          <a:sym typeface="Poppins"/>
                        </a:rPr>
                        <a:t>CONSULTANT FEES</a:t>
                      </a:r>
                      <a:r>
                        <a:rPr b="1" lang="en" sz="900" u="none" cap="none" strike="noStrike">
                          <a:solidFill>
                            <a:srgbClr val="FFFFFF"/>
                          </a:solidFill>
                          <a:latin typeface="Poppins"/>
                          <a:ea typeface="Poppins"/>
                          <a:cs typeface="Poppins"/>
                          <a:sym typeface="Poppins"/>
                        </a:rPr>
                        <a:t> </a:t>
                      </a:r>
                      <a:endParaRPr b="1" sz="700">
                        <a:solidFill>
                          <a:srgbClr val="FFFFFF"/>
                        </a:solidFill>
                        <a:latin typeface="Poppins"/>
                        <a:ea typeface="Poppins"/>
                        <a:cs typeface="Poppins"/>
                        <a:sym typeface="Poppins"/>
                      </a:endParaRPr>
                    </a:p>
                    <a:p>
                      <a:pPr indent="0" lvl="0" marL="0" marR="0" rtl="0" algn="ctr">
                        <a:spcBef>
                          <a:spcPts val="0"/>
                        </a:spcBef>
                        <a:spcAft>
                          <a:spcPts val="0"/>
                        </a:spcAft>
                        <a:buNone/>
                      </a:pPr>
                      <a:r>
                        <a:rPr b="1" lang="en" sz="1300" u="none" cap="none" strike="noStrike">
                          <a:solidFill>
                            <a:srgbClr val="FFFFFF"/>
                          </a:solidFill>
                          <a:latin typeface="Poppins"/>
                          <a:ea typeface="Poppins"/>
                          <a:cs typeface="Poppins"/>
                          <a:sym typeface="Poppins"/>
                        </a:rPr>
                        <a:t>(ONE-OFF)</a:t>
                      </a:r>
                      <a:endParaRPr b="1" sz="700">
                        <a:solidFill>
                          <a:srgbClr val="FFFFFF"/>
                        </a:solidFill>
                        <a:latin typeface="Poppins"/>
                        <a:ea typeface="Poppins"/>
                        <a:cs typeface="Poppins"/>
                        <a:sym typeface="Poppins"/>
                      </a:endParaRPr>
                    </a:p>
                  </a:txBody>
                  <a:tcPr marT="22875" marB="22875" marR="45725" marL="45725">
                    <a:lnL cap="flat" cmpd="sng" w="9525">
                      <a:solidFill>
                        <a:srgbClr val="F79630"/>
                      </a:solidFill>
                      <a:prstDash val="solid"/>
                      <a:round/>
                      <a:headEnd len="sm" w="sm" type="none"/>
                      <a:tailEnd len="sm" w="sm" type="none"/>
                    </a:lnL>
                    <a:lnR cap="flat" cmpd="sng" w="9525">
                      <a:solidFill>
                        <a:srgbClr val="F79630"/>
                      </a:solidFill>
                      <a:prstDash val="solid"/>
                      <a:round/>
                      <a:headEnd len="sm" w="sm" type="none"/>
                      <a:tailEnd len="sm" w="sm" type="none"/>
                    </a:lnR>
                    <a:lnT cap="flat" cmpd="sng" w="9525">
                      <a:solidFill>
                        <a:srgbClr val="F79630"/>
                      </a:solidFill>
                      <a:prstDash val="solid"/>
                      <a:round/>
                      <a:headEnd len="sm" w="sm" type="none"/>
                      <a:tailEnd len="sm" w="sm" type="none"/>
                    </a:lnT>
                    <a:lnB cap="flat" cmpd="sng" w="9525">
                      <a:solidFill>
                        <a:srgbClr val="F79630"/>
                      </a:solidFill>
                      <a:prstDash val="solid"/>
                      <a:round/>
                      <a:headEnd len="sm" w="sm" type="none"/>
                      <a:tailEnd len="sm" w="sm" type="none"/>
                    </a:lnB>
                    <a:solidFill>
                      <a:srgbClr val="2A6EF2"/>
                    </a:solidFill>
                  </a:tcPr>
                </a:tc>
                <a:tc hMerge="1"/>
              </a:tr>
              <a:tr h="396050">
                <a:tc>
                  <a:txBody>
                    <a:bodyPr/>
                    <a:lstStyle/>
                    <a:p>
                      <a:pPr indent="0" lvl="0" marL="0" rtl="0" algn="ctr">
                        <a:spcBef>
                          <a:spcPts val="0"/>
                        </a:spcBef>
                        <a:spcAft>
                          <a:spcPts val="0"/>
                        </a:spcAft>
                        <a:buClr>
                          <a:schemeClr val="dk1"/>
                        </a:buClr>
                        <a:buSzPts val="1100"/>
                        <a:buFont typeface="Arial"/>
                        <a:buNone/>
                      </a:pPr>
                      <a:r>
                        <a:rPr b="1" lang="en" sz="1000">
                          <a:solidFill>
                            <a:srgbClr val="FF914D"/>
                          </a:solidFill>
                          <a:latin typeface="Montserrat"/>
                          <a:ea typeface="Montserrat"/>
                          <a:cs typeface="Montserrat"/>
                          <a:sym typeface="Montserrat"/>
                        </a:rPr>
                        <a:t>S</a:t>
                      </a:r>
                      <a:r>
                        <a:rPr b="1" lang="en" sz="1000">
                          <a:solidFill>
                            <a:srgbClr val="004AAD"/>
                          </a:solidFill>
                          <a:latin typeface="Montserrat"/>
                          <a:ea typeface="Montserrat"/>
                          <a:cs typeface="Montserrat"/>
                          <a:sym typeface="Montserrat"/>
                        </a:rPr>
                        <a:t>MART WORQ</a:t>
                      </a:r>
                      <a:endParaRPr sz="600">
                        <a:solidFill>
                          <a:srgbClr val="000000"/>
                        </a:solidFill>
                        <a:latin typeface="Poppins SemiBold"/>
                        <a:ea typeface="Poppins SemiBold"/>
                        <a:cs typeface="Poppins SemiBold"/>
                        <a:sym typeface="Poppins SemiBold"/>
                      </a:endParaRPr>
                    </a:p>
                  </a:txBody>
                  <a:tcPr marT="22875" marB="22875" marR="45725" marL="45725" anchor="ctr">
                    <a:lnL cap="flat" cmpd="sng" w="9525">
                      <a:solidFill>
                        <a:srgbClr val="F79630"/>
                      </a:solidFill>
                      <a:prstDash val="solid"/>
                      <a:round/>
                      <a:headEnd len="sm" w="sm" type="none"/>
                      <a:tailEnd len="sm" w="sm" type="none"/>
                    </a:lnL>
                    <a:lnR cap="flat" cmpd="sng" w="9525">
                      <a:solidFill>
                        <a:srgbClr val="F79630"/>
                      </a:solidFill>
                      <a:prstDash val="solid"/>
                      <a:round/>
                      <a:headEnd len="sm" w="sm" type="none"/>
                      <a:tailEnd len="sm" w="sm" type="none"/>
                    </a:lnR>
                    <a:lnT cap="flat" cmpd="sng" w="9525">
                      <a:solidFill>
                        <a:srgbClr val="F79630"/>
                      </a:solidFill>
                      <a:prstDash val="solid"/>
                      <a:round/>
                      <a:headEnd len="sm" w="sm" type="none"/>
                      <a:tailEnd len="sm" w="sm" type="none"/>
                    </a:lnT>
                    <a:lnB cap="flat" cmpd="sng" w="9525">
                      <a:solidFill>
                        <a:srgbClr val="F7963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000">
                          <a:solidFill>
                            <a:srgbClr val="000000"/>
                          </a:solidFill>
                          <a:latin typeface="Poppins SemiBold"/>
                          <a:ea typeface="Poppins SemiBold"/>
                          <a:cs typeface="Poppins SemiBold"/>
                          <a:sym typeface="Poppins SemiBold"/>
                        </a:rPr>
                        <a:t>Market Rate</a:t>
                      </a:r>
                      <a:endParaRPr sz="600">
                        <a:solidFill>
                          <a:srgbClr val="000000"/>
                        </a:solidFill>
                        <a:latin typeface="Poppins SemiBold"/>
                        <a:ea typeface="Poppins SemiBold"/>
                        <a:cs typeface="Poppins SemiBold"/>
                        <a:sym typeface="Poppins SemiBold"/>
                      </a:endParaRPr>
                    </a:p>
                  </a:txBody>
                  <a:tcPr marT="22875" marB="22875" marR="45725" marL="45725" anchor="ctr">
                    <a:lnL cap="flat" cmpd="sng" w="9525">
                      <a:solidFill>
                        <a:srgbClr val="F79630"/>
                      </a:solidFill>
                      <a:prstDash val="solid"/>
                      <a:round/>
                      <a:headEnd len="sm" w="sm" type="none"/>
                      <a:tailEnd len="sm" w="sm" type="none"/>
                    </a:lnL>
                    <a:lnR cap="flat" cmpd="sng" w="9525">
                      <a:solidFill>
                        <a:srgbClr val="F79630"/>
                      </a:solidFill>
                      <a:prstDash val="solid"/>
                      <a:round/>
                      <a:headEnd len="sm" w="sm" type="none"/>
                      <a:tailEnd len="sm" w="sm" type="none"/>
                    </a:lnR>
                    <a:lnT cap="flat" cmpd="sng" w="9525">
                      <a:solidFill>
                        <a:srgbClr val="F79630"/>
                      </a:solidFill>
                      <a:prstDash val="solid"/>
                      <a:round/>
                      <a:headEnd len="sm" w="sm" type="none"/>
                      <a:tailEnd len="sm" w="sm" type="none"/>
                    </a:lnT>
                    <a:lnB cap="flat" cmpd="sng" w="9525">
                      <a:solidFill>
                        <a:srgbClr val="F79630"/>
                      </a:solidFill>
                      <a:prstDash val="solid"/>
                      <a:round/>
                      <a:headEnd len="sm" w="sm" type="none"/>
                      <a:tailEnd len="sm" w="sm" type="none"/>
                    </a:lnB>
                    <a:solidFill>
                      <a:srgbClr val="FFFFFF"/>
                    </a:solidFill>
                  </a:tcPr>
                </a:tc>
              </a:tr>
              <a:tr h="1460775">
                <a:tc>
                  <a:txBody>
                    <a:bodyPr/>
                    <a:lstStyle/>
                    <a:p>
                      <a:pPr indent="0" lvl="0" marL="0" marR="0" rtl="0" algn="ctr">
                        <a:spcBef>
                          <a:spcPts val="0"/>
                        </a:spcBef>
                        <a:spcAft>
                          <a:spcPts val="0"/>
                        </a:spcAft>
                        <a:buNone/>
                      </a:pPr>
                      <a:r>
                        <a:rPr b="1" lang="en" sz="1000">
                          <a:solidFill>
                            <a:srgbClr val="6AA84F"/>
                          </a:solidFill>
                          <a:latin typeface="Poppins"/>
                          <a:ea typeface="Poppins"/>
                          <a:cs typeface="Poppins"/>
                          <a:sym typeface="Poppins"/>
                        </a:rPr>
                        <a:t>$123,000</a:t>
                      </a:r>
                      <a:endParaRPr sz="600">
                        <a:solidFill>
                          <a:srgbClr val="000000"/>
                        </a:solidFill>
                        <a:latin typeface="Poppins Medium"/>
                        <a:ea typeface="Poppins Medium"/>
                        <a:cs typeface="Poppins Medium"/>
                        <a:sym typeface="Poppins Medium"/>
                      </a:endParaRPr>
                    </a:p>
                  </a:txBody>
                  <a:tcPr marT="22875" marB="22875" marR="45725" marL="45725">
                    <a:lnL cap="flat" cmpd="sng" w="9525">
                      <a:solidFill>
                        <a:srgbClr val="F79630"/>
                      </a:solidFill>
                      <a:prstDash val="solid"/>
                      <a:round/>
                      <a:headEnd len="sm" w="sm" type="none"/>
                      <a:tailEnd len="sm" w="sm" type="none"/>
                    </a:lnL>
                    <a:lnR cap="flat" cmpd="sng" w="9525">
                      <a:solidFill>
                        <a:srgbClr val="F79630"/>
                      </a:solidFill>
                      <a:prstDash val="solid"/>
                      <a:round/>
                      <a:headEnd len="sm" w="sm" type="none"/>
                      <a:tailEnd len="sm" w="sm" type="none"/>
                    </a:lnR>
                    <a:lnT cap="flat" cmpd="sng" w="9525">
                      <a:solidFill>
                        <a:srgbClr val="F79630"/>
                      </a:solidFill>
                      <a:prstDash val="solid"/>
                      <a:round/>
                      <a:headEnd len="sm" w="sm" type="none"/>
                      <a:tailEnd len="sm" w="sm" type="none"/>
                    </a:lnT>
                    <a:lnB cap="flat" cmpd="sng" w="9525">
                      <a:solidFill>
                        <a:srgbClr val="F7963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000">
                          <a:solidFill>
                            <a:srgbClr val="FF0000"/>
                          </a:solidFill>
                          <a:latin typeface="Poppins"/>
                          <a:ea typeface="Poppins"/>
                          <a:cs typeface="Poppins"/>
                          <a:sym typeface="Poppins"/>
                        </a:rPr>
                        <a:t>$125,000 to $5 million</a:t>
                      </a:r>
                      <a:endParaRPr b="1" sz="600">
                        <a:latin typeface="Poppins"/>
                        <a:ea typeface="Poppins"/>
                        <a:cs typeface="Poppins"/>
                        <a:sym typeface="Poppins"/>
                      </a:endParaRPr>
                    </a:p>
                  </a:txBody>
                  <a:tcPr marT="22875" marB="22875" marR="45725" marL="45725">
                    <a:lnL cap="flat" cmpd="sng" w="9525">
                      <a:solidFill>
                        <a:srgbClr val="F79630"/>
                      </a:solidFill>
                      <a:prstDash val="solid"/>
                      <a:round/>
                      <a:headEnd len="sm" w="sm" type="none"/>
                      <a:tailEnd len="sm" w="sm" type="none"/>
                    </a:lnL>
                    <a:lnR cap="flat" cmpd="sng" w="9525">
                      <a:solidFill>
                        <a:srgbClr val="F79630"/>
                      </a:solidFill>
                      <a:prstDash val="solid"/>
                      <a:round/>
                      <a:headEnd len="sm" w="sm" type="none"/>
                      <a:tailEnd len="sm" w="sm" type="none"/>
                    </a:lnR>
                    <a:lnT cap="flat" cmpd="sng" w="9525">
                      <a:solidFill>
                        <a:srgbClr val="F79630"/>
                      </a:solidFill>
                      <a:prstDash val="solid"/>
                      <a:round/>
                      <a:headEnd len="sm" w="sm" type="none"/>
                      <a:tailEnd len="sm" w="sm" type="none"/>
                    </a:lnT>
                    <a:lnB cap="flat" cmpd="sng" w="9525">
                      <a:solidFill>
                        <a:srgbClr val="F79630"/>
                      </a:solidFill>
                      <a:prstDash val="solid"/>
                      <a:round/>
                      <a:headEnd len="sm" w="sm" type="none"/>
                      <a:tailEnd len="sm" w="sm" type="none"/>
                    </a:lnB>
                    <a:solidFill>
                      <a:srgbClr val="FFFFFF"/>
                    </a:solidFill>
                  </a:tcPr>
                </a:tc>
              </a:tr>
            </a:tbl>
          </a:graphicData>
        </a:graphic>
      </p:graphicFrame>
      <p:pic>
        <p:nvPicPr>
          <p:cNvPr id="1368" name="Google Shape;1368;p65"/>
          <p:cNvPicPr preferRelativeResize="0"/>
          <p:nvPr/>
        </p:nvPicPr>
        <p:blipFill rotWithShape="1">
          <a:blip r:embed="rId3">
            <a:alphaModFix/>
          </a:blip>
          <a:srcRect b="0" l="0" r="0" t="0"/>
          <a:stretch/>
        </p:blipFill>
        <p:spPr>
          <a:xfrm>
            <a:off x="1137847" y="1202831"/>
            <a:ext cx="1179927" cy="1179927"/>
          </a:xfrm>
          <a:prstGeom prst="rect">
            <a:avLst/>
          </a:prstGeom>
          <a:noFill/>
          <a:ln>
            <a:noFill/>
          </a:ln>
        </p:spPr>
      </p:pic>
      <p:pic>
        <p:nvPicPr>
          <p:cNvPr id="1369" name="Google Shape;1369;p65"/>
          <p:cNvPicPr preferRelativeResize="0"/>
          <p:nvPr/>
        </p:nvPicPr>
        <p:blipFill rotWithShape="1">
          <a:blip r:embed="rId4">
            <a:alphaModFix/>
          </a:blip>
          <a:srcRect b="0" l="0" r="0" t="0"/>
          <a:stretch/>
        </p:blipFill>
        <p:spPr>
          <a:xfrm>
            <a:off x="4020141" y="1203011"/>
            <a:ext cx="1179576" cy="1179576"/>
          </a:xfrm>
          <a:prstGeom prst="rect">
            <a:avLst/>
          </a:prstGeom>
          <a:noFill/>
          <a:ln>
            <a:noFill/>
          </a:ln>
        </p:spPr>
      </p:pic>
      <p:pic>
        <p:nvPicPr>
          <p:cNvPr id="1370" name="Google Shape;1370;p65"/>
          <p:cNvPicPr preferRelativeResize="0"/>
          <p:nvPr/>
        </p:nvPicPr>
        <p:blipFill rotWithShape="1">
          <a:blip r:embed="rId5">
            <a:alphaModFix/>
          </a:blip>
          <a:srcRect b="0" l="0" r="0" t="0"/>
          <a:stretch/>
        </p:blipFill>
        <p:spPr>
          <a:xfrm>
            <a:off x="6902072" y="1202640"/>
            <a:ext cx="1180301" cy="1180301"/>
          </a:xfrm>
          <a:prstGeom prst="rect">
            <a:avLst/>
          </a:prstGeom>
          <a:noFill/>
          <a:ln>
            <a:noFill/>
          </a:ln>
        </p:spPr>
      </p:pic>
      <p:sp>
        <p:nvSpPr>
          <p:cNvPr id="1371" name="Google Shape;1371;p65"/>
          <p:cNvSpPr txBox="1"/>
          <p:nvPr/>
        </p:nvSpPr>
        <p:spPr>
          <a:xfrm>
            <a:off x="2278135" y="225107"/>
            <a:ext cx="4587600" cy="5079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i="0" lang="en" sz="3300" cap="none" strike="noStrike">
                <a:solidFill>
                  <a:srgbClr val="FFFFFF"/>
                </a:solidFill>
                <a:latin typeface="Poppins ExtraBold"/>
                <a:ea typeface="Poppins ExtraBold"/>
                <a:cs typeface="Poppins ExtraBold"/>
                <a:sym typeface="Poppins ExtraBold"/>
              </a:rPr>
              <a:t>Pricing</a:t>
            </a:r>
            <a:endParaRPr sz="3300">
              <a:latin typeface="Poppins ExtraBold"/>
              <a:ea typeface="Poppins ExtraBold"/>
              <a:cs typeface="Poppins ExtraBold"/>
              <a:sym typeface="Poppins ExtraBold"/>
            </a:endParaRPr>
          </a:p>
        </p:txBody>
      </p:sp>
      <p:grpSp>
        <p:nvGrpSpPr>
          <p:cNvPr id="1372" name="Google Shape;1372;p65"/>
          <p:cNvGrpSpPr/>
          <p:nvPr/>
        </p:nvGrpSpPr>
        <p:grpSpPr>
          <a:xfrm>
            <a:off x="1954400" y="3833787"/>
            <a:ext cx="6584525" cy="841875"/>
            <a:chOff x="1954400" y="3909987"/>
            <a:chExt cx="6584525" cy="841875"/>
          </a:xfrm>
        </p:grpSpPr>
        <p:pic>
          <p:nvPicPr>
            <p:cNvPr id="1373" name="Google Shape;1373;p65"/>
            <p:cNvPicPr preferRelativeResize="0"/>
            <p:nvPr/>
          </p:nvPicPr>
          <p:blipFill rotWithShape="1">
            <a:blip r:embed="rId6">
              <a:alphaModFix/>
            </a:blip>
            <a:srcRect b="0" l="0" r="0" t="0"/>
            <a:stretch/>
          </p:blipFill>
          <p:spPr>
            <a:xfrm>
              <a:off x="1954400" y="3909987"/>
              <a:ext cx="841875" cy="841875"/>
            </a:xfrm>
            <a:prstGeom prst="rect">
              <a:avLst/>
            </a:prstGeom>
            <a:noFill/>
            <a:ln>
              <a:noFill/>
            </a:ln>
          </p:spPr>
        </p:pic>
        <p:pic>
          <p:nvPicPr>
            <p:cNvPr id="1374" name="Google Shape;1374;p65"/>
            <p:cNvPicPr preferRelativeResize="0"/>
            <p:nvPr/>
          </p:nvPicPr>
          <p:blipFill rotWithShape="1">
            <a:blip r:embed="rId6">
              <a:alphaModFix/>
            </a:blip>
            <a:srcRect b="0" l="0" r="0" t="0"/>
            <a:stretch/>
          </p:blipFill>
          <p:spPr>
            <a:xfrm>
              <a:off x="4825725" y="3909987"/>
              <a:ext cx="841875" cy="841875"/>
            </a:xfrm>
            <a:prstGeom prst="rect">
              <a:avLst/>
            </a:prstGeom>
            <a:noFill/>
            <a:ln>
              <a:noFill/>
            </a:ln>
          </p:spPr>
        </p:pic>
        <p:pic>
          <p:nvPicPr>
            <p:cNvPr id="1375" name="Google Shape;1375;p65"/>
            <p:cNvPicPr preferRelativeResize="0"/>
            <p:nvPr/>
          </p:nvPicPr>
          <p:blipFill rotWithShape="1">
            <a:blip r:embed="rId6">
              <a:alphaModFix/>
            </a:blip>
            <a:srcRect b="0" l="0" r="0" t="0"/>
            <a:stretch/>
          </p:blipFill>
          <p:spPr>
            <a:xfrm>
              <a:off x="7697050" y="3909987"/>
              <a:ext cx="841875" cy="84187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1"/>
                                        </p:tgtEl>
                                        <p:attrNameLst>
                                          <p:attrName>style.visibility</p:attrName>
                                        </p:attrNameLst>
                                      </p:cBhvr>
                                      <p:to>
                                        <p:strVal val="visible"/>
                                      </p:to>
                                    </p:set>
                                    <p:animEffect filter="fade" transition="in">
                                      <p:cBhvr>
                                        <p:cTn dur="500"/>
                                        <p:tgtEl>
                                          <p:spTgt spid="1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5"/>
                                        </p:tgtEl>
                                        <p:attrNameLst>
                                          <p:attrName>style.visibility</p:attrName>
                                        </p:attrNameLst>
                                      </p:cBhvr>
                                      <p:to>
                                        <p:strVal val="visible"/>
                                      </p:to>
                                    </p:set>
                                    <p:animEffect filter="fade" transition="in">
                                      <p:cBhvr>
                                        <p:cTn dur="500"/>
                                        <p:tgtEl>
                                          <p:spTgt spid="1365"/>
                                        </p:tgtEl>
                                      </p:cBhvr>
                                    </p:animEffect>
                                  </p:childTnLst>
                                </p:cTn>
                              </p:par>
                              <p:par>
                                <p:cTn fill="hold" nodeType="withEffect" presetClass="entr" presetID="10" presetSubtype="0">
                                  <p:stCondLst>
                                    <p:cond delay="0"/>
                                  </p:stCondLst>
                                  <p:childTnLst>
                                    <p:set>
                                      <p:cBhvr>
                                        <p:cTn dur="1" fill="hold">
                                          <p:stCondLst>
                                            <p:cond delay="0"/>
                                          </p:stCondLst>
                                        </p:cTn>
                                        <p:tgtEl>
                                          <p:spTgt spid="1368"/>
                                        </p:tgtEl>
                                        <p:attrNameLst>
                                          <p:attrName>style.visibility</p:attrName>
                                        </p:attrNameLst>
                                      </p:cBhvr>
                                      <p:to>
                                        <p:strVal val="visible"/>
                                      </p:to>
                                    </p:set>
                                    <p:animEffect filter="fade" transition="in">
                                      <p:cBhvr>
                                        <p:cTn dur="500"/>
                                        <p:tgtEl>
                                          <p:spTgt spid="1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6"/>
                                        </p:tgtEl>
                                        <p:attrNameLst>
                                          <p:attrName>style.visibility</p:attrName>
                                        </p:attrNameLst>
                                      </p:cBhvr>
                                      <p:to>
                                        <p:strVal val="visible"/>
                                      </p:to>
                                    </p:set>
                                    <p:animEffect filter="fade" transition="in">
                                      <p:cBhvr>
                                        <p:cTn dur="500"/>
                                        <p:tgtEl>
                                          <p:spTgt spid="1366"/>
                                        </p:tgtEl>
                                      </p:cBhvr>
                                    </p:animEffect>
                                  </p:childTnLst>
                                </p:cTn>
                              </p:par>
                              <p:par>
                                <p:cTn fill="hold" nodeType="withEffect" presetClass="entr" presetID="10" presetSubtype="0">
                                  <p:stCondLst>
                                    <p:cond delay="0"/>
                                  </p:stCondLst>
                                  <p:childTnLst>
                                    <p:set>
                                      <p:cBhvr>
                                        <p:cTn dur="1" fill="hold">
                                          <p:stCondLst>
                                            <p:cond delay="0"/>
                                          </p:stCondLst>
                                        </p:cTn>
                                        <p:tgtEl>
                                          <p:spTgt spid="1369"/>
                                        </p:tgtEl>
                                        <p:attrNameLst>
                                          <p:attrName>style.visibility</p:attrName>
                                        </p:attrNameLst>
                                      </p:cBhvr>
                                      <p:to>
                                        <p:strVal val="visible"/>
                                      </p:to>
                                    </p:set>
                                    <p:animEffect filter="fade" transition="in">
                                      <p:cBhvr>
                                        <p:cTn dur="500"/>
                                        <p:tgtEl>
                                          <p:spTgt spid="1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7"/>
                                        </p:tgtEl>
                                        <p:attrNameLst>
                                          <p:attrName>style.visibility</p:attrName>
                                        </p:attrNameLst>
                                      </p:cBhvr>
                                      <p:to>
                                        <p:strVal val="visible"/>
                                      </p:to>
                                    </p:set>
                                    <p:animEffect filter="fade" transition="in">
                                      <p:cBhvr>
                                        <p:cTn dur="500"/>
                                        <p:tgtEl>
                                          <p:spTgt spid="1367"/>
                                        </p:tgtEl>
                                      </p:cBhvr>
                                    </p:animEffect>
                                  </p:childTnLst>
                                </p:cTn>
                              </p:par>
                              <p:par>
                                <p:cTn fill="hold" nodeType="withEffect" presetClass="entr" presetID="10" presetSubtype="0">
                                  <p:stCondLst>
                                    <p:cond delay="0"/>
                                  </p:stCondLst>
                                  <p:childTnLst>
                                    <p:set>
                                      <p:cBhvr>
                                        <p:cTn dur="1" fill="hold">
                                          <p:stCondLst>
                                            <p:cond delay="0"/>
                                          </p:stCondLst>
                                        </p:cTn>
                                        <p:tgtEl>
                                          <p:spTgt spid="1370"/>
                                        </p:tgtEl>
                                        <p:attrNameLst>
                                          <p:attrName>style.visibility</p:attrName>
                                        </p:attrNameLst>
                                      </p:cBhvr>
                                      <p:to>
                                        <p:strVal val="visible"/>
                                      </p:to>
                                    </p:set>
                                    <p:animEffect filter="fade" transition="in">
                                      <p:cBhvr>
                                        <p:cTn dur="500"/>
                                        <p:tgtEl>
                                          <p:spTgt spid="1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72"/>
                                        </p:tgtEl>
                                        <p:attrNameLst>
                                          <p:attrName>style.visibility</p:attrName>
                                        </p:attrNameLst>
                                      </p:cBhvr>
                                      <p:to>
                                        <p:strVal val="visible"/>
                                      </p:to>
                                    </p:set>
                                    <p:anim calcmode="lin" valueType="num">
                                      <p:cBhvr additive="base">
                                        <p:cTn dur="500"/>
                                        <p:tgtEl>
                                          <p:spTgt spid="13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pic>
        <p:nvPicPr>
          <p:cNvPr id="987" name="Google Shape;987;p39"/>
          <p:cNvPicPr preferRelativeResize="0"/>
          <p:nvPr/>
        </p:nvPicPr>
        <p:blipFill rotWithShape="1">
          <a:blip r:embed="rId3">
            <a:alphaModFix/>
          </a:blip>
          <a:srcRect b="7712" l="0" r="0" t="7720"/>
          <a:stretch/>
        </p:blipFill>
        <p:spPr>
          <a:xfrm>
            <a:off x="0" y="700"/>
            <a:ext cx="9235826" cy="5142101"/>
          </a:xfrm>
          <a:prstGeom prst="rect">
            <a:avLst/>
          </a:prstGeom>
          <a:noFill/>
          <a:ln>
            <a:noFill/>
          </a:ln>
        </p:spPr>
      </p:pic>
      <p:sp>
        <p:nvSpPr>
          <p:cNvPr id="988" name="Google Shape;988;p39"/>
          <p:cNvSpPr/>
          <p:nvPr/>
        </p:nvSpPr>
        <p:spPr>
          <a:xfrm>
            <a:off x="12" y="1963"/>
            <a:ext cx="9235815" cy="5139570"/>
          </a:xfrm>
          <a:custGeom>
            <a:rect b="b" l="l" r="r" t="t"/>
            <a:pathLst>
              <a:path extrusionOk="0" h="2708601" w="4816592">
                <a:moveTo>
                  <a:pt x="0" y="0"/>
                </a:moveTo>
                <a:lnTo>
                  <a:pt x="4816592" y="0"/>
                </a:lnTo>
                <a:lnTo>
                  <a:pt x="4816592" y="2708601"/>
                </a:lnTo>
                <a:lnTo>
                  <a:pt x="0" y="2708601"/>
                </a:lnTo>
                <a:close/>
              </a:path>
            </a:pathLst>
          </a:custGeom>
          <a:solidFill>
            <a:srgbClr val="000000">
              <a:alpha val="64709"/>
            </a:srgbClr>
          </a:solidFill>
          <a:ln>
            <a:noFill/>
          </a:ln>
        </p:spPr>
      </p:sp>
      <p:sp>
        <p:nvSpPr>
          <p:cNvPr id="989" name="Google Shape;989;p39"/>
          <p:cNvSpPr txBox="1"/>
          <p:nvPr/>
        </p:nvSpPr>
        <p:spPr>
          <a:xfrm>
            <a:off x="924750" y="2233050"/>
            <a:ext cx="7294500" cy="677400"/>
          </a:xfrm>
          <a:prstGeom prst="rect">
            <a:avLst/>
          </a:prstGeom>
          <a:noFill/>
          <a:ln>
            <a:noFill/>
          </a:ln>
        </p:spPr>
        <p:txBody>
          <a:bodyPr anchorCtr="0" anchor="t" bIns="0" lIns="0" spcFirstLastPara="1" rIns="0" wrap="square" tIns="0">
            <a:spAutoFit/>
          </a:bodyPr>
          <a:lstStyle/>
          <a:p>
            <a:pPr indent="0" lvl="0" marL="0" marR="0" rtl="0" algn="ctr">
              <a:lnSpc>
                <a:spcPct val="110005"/>
              </a:lnSpc>
              <a:spcBef>
                <a:spcPts val="0"/>
              </a:spcBef>
              <a:spcAft>
                <a:spcPts val="0"/>
              </a:spcAft>
              <a:buNone/>
            </a:pPr>
            <a:r>
              <a:rPr b="1" lang="en" sz="4400">
                <a:solidFill>
                  <a:srgbClr val="FFFFFF"/>
                </a:solidFill>
                <a:latin typeface="Poppins"/>
                <a:ea typeface="Poppins"/>
                <a:cs typeface="Poppins"/>
                <a:sym typeface="Poppins"/>
              </a:rPr>
              <a:t>THE GREAT ATTRITION</a:t>
            </a:r>
            <a:endParaRPr b="1" sz="700">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1500"/>
                                        <p:tgtEl>
                                          <p:spTgt spid="9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66"/>
          <p:cNvSpPr/>
          <p:nvPr/>
        </p:nvSpPr>
        <p:spPr>
          <a:xfrm>
            <a:off x="7268487" y="756763"/>
            <a:ext cx="915022" cy="1824606"/>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6"/>
          <p:cNvSpPr txBox="1"/>
          <p:nvPr/>
        </p:nvSpPr>
        <p:spPr>
          <a:xfrm>
            <a:off x="5307700" y="3232075"/>
            <a:ext cx="3975600" cy="12930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4000" u="none" cap="none" strike="noStrike">
                <a:solidFill>
                  <a:schemeClr val="lt1"/>
                </a:solidFill>
                <a:latin typeface="Montserrat SemiBold"/>
                <a:ea typeface="Montserrat SemiBold"/>
                <a:cs typeface="Montserrat SemiBold"/>
                <a:sym typeface="Montserrat SemiBold"/>
              </a:rPr>
              <a:t>Why </a:t>
            </a:r>
            <a:endParaRPr b="1" i="0" sz="4000" u="none" cap="none" strike="noStrike">
              <a:solidFill>
                <a:schemeClr val="lt1"/>
              </a:solidFill>
              <a:latin typeface="Montserrat SemiBold"/>
              <a:ea typeface="Montserrat SemiBold"/>
              <a:cs typeface="Montserrat SemiBold"/>
              <a:sym typeface="Montserrat SemiBold"/>
            </a:endParaRPr>
          </a:p>
          <a:p>
            <a:pPr indent="0" lvl="0" marL="0" marR="0" rtl="0" algn="l">
              <a:lnSpc>
                <a:spcPct val="110000"/>
              </a:lnSpc>
              <a:spcBef>
                <a:spcPts val="0"/>
              </a:spcBef>
              <a:spcAft>
                <a:spcPts val="0"/>
              </a:spcAft>
              <a:buNone/>
            </a:pPr>
            <a:r>
              <a:rPr b="1" i="0" lang="en" sz="4000" u="none" cap="none" strike="noStrike">
                <a:solidFill>
                  <a:schemeClr val="lt1"/>
                </a:solidFill>
                <a:latin typeface="Montserrat SemiBold"/>
                <a:ea typeface="Montserrat SemiBold"/>
                <a:cs typeface="Montserrat SemiBold"/>
                <a:sym typeface="Montserrat SemiBold"/>
              </a:rPr>
              <a:t>Gamification?</a:t>
            </a:r>
            <a:endParaRPr sz="4000">
              <a:solidFill>
                <a:schemeClr val="lt1"/>
              </a:solidFill>
            </a:endParaRPr>
          </a:p>
        </p:txBody>
      </p:sp>
      <p:pic>
        <p:nvPicPr>
          <p:cNvPr id="1382" name="Google Shape;1382;p66"/>
          <p:cNvPicPr preferRelativeResize="0"/>
          <p:nvPr/>
        </p:nvPicPr>
        <p:blipFill>
          <a:blip r:embed="rId3">
            <a:alphaModFix/>
          </a:blip>
          <a:stretch>
            <a:fillRect/>
          </a:stretch>
        </p:blipFill>
        <p:spPr>
          <a:xfrm>
            <a:off x="7298150" y="911363"/>
            <a:ext cx="855678" cy="1515400"/>
          </a:xfrm>
          <a:prstGeom prst="rect">
            <a:avLst/>
          </a:prstGeom>
          <a:noFill/>
          <a:ln>
            <a:noFill/>
          </a:ln>
        </p:spPr>
      </p:pic>
      <p:pic>
        <p:nvPicPr>
          <p:cNvPr id="1383" name="Google Shape;1383;p66"/>
          <p:cNvPicPr preferRelativeResize="0"/>
          <p:nvPr/>
        </p:nvPicPr>
        <p:blipFill>
          <a:blip r:embed="rId4">
            <a:alphaModFix/>
          </a:blip>
          <a:stretch>
            <a:fillRect/>
          </a:stretch>
        </p:blipFill>
        <p:spPr>
          <a:xfrm>
            <a:off x="313925" y="1479037"/>
            <a:ext cx="3885226" cy="2185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3"/>
                                        </p:tgtEl>
                                        <p:attrNameLst>
                                          <p:attrName>style.visibility</p:attrName>
                                        </p:attrNameLst>
                                      </p:cBhvr>
                                      <p:to>
                                        <p:strVal val="visible"/>
                                      </p:to>
                                    </p:set>
                                    <p:animEffect filter="fade" transition="in">
                                      <p:cBhvr>
                                        <p:cTn dur="1000"/>
                                        <p:tgtEl>
                                          <p:spTgt spid="1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67"/>
          <p:cNvSpPr txBox="1"/>
          <p:nvPr>
            <p:ph idx="6" type="title"/>
          </p:nvPr>
        </p:nvSpPr>
        <p:spPr>
          <a:xfrm>
            <a:off x="705025" y="760450"/>
            <a:ext cx="7734000" cy="4233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Why Gamification?</a:t>
            </a:r>
            <a:endParaRPr/>
          </a:p>
        </p:txBody>
      </p:sp>
      <p:sp>
        <p:nvSpPr>
          <p:cNvPr id="1389" name="Google Shape;1389;p67"/>
          <p:cNvSpPr txBox="1"/>
          <p:nvPr/>
        </p:nvSpPr>
        <p:spPr>
          <a:xfrm>
            <a:off x="1435365" y="2723925"/>
            <a:ext cx="1069200" cy="6279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lang="en" sz="1700">
                <a:latin typeface="Montserrat"/>
                <a:ea typeface="Montserrat"/>
                <a:cs typeface="Montserrat"/>
                <a:sym typeface="Montserrat"/>
              </a:rPr>
              <a:t>Leveling up</a:t>
            </a:r>
            <a:endParaRPr sz="1700"/>
          </a:p>
        </p:txBody>
      </p:sp>
      <p:sp>
        <p:nvSpPr>
          <p:cNvPr id="1390" name="Google Shape;1390;p67"/>
          <p:cNvSpPr txBox="1"/>
          <p:nvPr/>
        </p:nvSpPr>
        <p:spPr>
          <a:xfrm>
            <a:off x="3813099" y="2723936"/>
            <a:ext cx="1452300" cy="6279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lang="en" sz="1700">
                <a:latin typeface="Montserrat"/>
                <a:ea typeface="Montserrat"/>
                <a:cs typeface="Montserrat"/>
                <a:sym typeface="Montserrat"/>
              </a:rPr>
              <a:t>Learning new skills</a:t>
            </a:r>
            <a:endParaRPr sz="1700"/>
          </a:p>
        </p:txBody>
      </p:sp>
      <p:sp>
        <p:nvSpPr>
          <p:cNvPr id="1391" name="Google Shape;1391;p67"/>
          <p:cNvSpPr txBox="1"/>
          <p:nvPr/>
        </p:nvSpPr>
        <p:spPr>
          <a:xfrm>
            <a:off x="6415137" y="2569875"/>
            <a:ext cx="1263600" cy="9360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lang="en" sz="1600">
                <a:latin typeface="Montserrat"/>
                <a:ea typeface="Montserrat"/>
                <a:cs typeface="Montserrat"/>
                <a:sym typeface="Montserrat"/>
              </a:rPr>
              <a:t>Earning gym badges</a:t>
            </a:r>
            <a:endParaRPr sz="1600"/>
          </a:p>
        </p:txBody>
      </p:sp>
      <p:pic>
        <p:nvPicPr>
          <p:cNvPr id="1392" name="Google Shape;1392;p67"/>
          <p:cNvPicPr preferRelativeResize="0"/>
          <p:nvPr/>
        </p:nvPicPr>
        <p:blipFill>
          <a:blip r:embed="rId3">
            <a:alphaModFix/>
          </a:blip>
          <a:stretch>
            <a:fillRect/>
          </a:stretch>
        </p:blipFill>
        <p:spPr>
          <a:xfrm>
            <a:off x="1485163" y="3978925"/>
            <a:ext cx="969600" cy="969600"/>
          </a:xfrm>
          <a:prstGeom prst="rect">
            <a:avLst/>
          </a:prstGeom>
          <a:noFill/>
          <a:ln>
            <a:noFill/>
          </a:ln>
        </p:spPr>
      </p:pic>
      <p:pic>
        <p:nvPicPr>
          <p:cNvPr id="1393" name="Google Shape;1393;p67"/>
          <p:cNvPicPr preferRelativeResize="0"/>
          <p:nvPr/>
        </p:nvPicPr>
        <p:blipFill>
          <a:blip r:embed="rId4">
            <a:alphaModFix/>
          </a:blip>
          <a:stretch>
            <a:fillRect/>
          </a:stretch>
        </p:blipFill>
        <p:spPr>
          <a:xfrm>
            <a:off x="3938638" y="3863138"/>
            <a:ext cx="1201176" cy="1201176"/>
          </a:xfrm>
          <a:prstGeom prst="rect">
            <a:avLst/>
          </a:prstGeom>
          <a:noFill/>
          <a:ln>
            <a:noFill/>
          </a:ln>
        </p:spPr>
      </p:pic>
      <p:pic>
        <p:nvPicPr>
          <p:cNvPr id="1394" name="Google Shape;1394;p67"/>
          <p:cNvPicPr preferRelativeResize="0"/>
          <p:nvPr/>
        </p:nvPicPr>
        <p:blipFill>
          <a:blip r:embed="rId5">
            <a:alphaModFix/>
          </a:blip>
          <a:stretch>
            <a:fillRect/>
          </a:stretch>
        </p:blipFill>
        <p:spPr>
          <a:xfrm>
            <a:off x="6565863" y="3977404"/>
            <a:ext cx="969600" cy="972630"/>
          </a:xfrm>
          <a:prstGeom prst="rect">
            <a:avLst/>
          </a:prstGeom>
          <a:noFill/>
          <a:ln>
            <a:noFill/>
          </a:ln>
        </p:spPr>
      </p:pic>
      <p:sp>
        <p:nvSpPr>
          <p:cNvPr id="1395" name="Google Shape;1395;p67"/>
          <p:cNvSpPr/>
          <p:nvPr/>
        </p:nvSpPr>
        <p:spPr>
          <a:xfrm>
            <a:off x="1211175" y="2279025"/>
            <a:ext cx="1517700" cy="15177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96" name="Google Shape;1396;p67"/>
          <p:cNvSpPr/>
          <p:nvPr/>
        </p:nvSpPr>
        <p:spPr>
          <a:xfrm>
            <a:off x="3813138" y="2279025"/>
            <a:ext cx="1517700" cy="15177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97" name="Google Shape;1397;p67"/>
          <p:cNvSpPr/>
          <p:nvPr/>
        </p:nvSpPr>
        <p:spPr>
          <a:xfrm>
            <a:off x="6288075" y="2279025"/>
            <a:ext cx="1517700" cy="15177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5"/>
                                        </p:tgtEl>
                                        <p:attrNameLst>
                                          <p:attrName>style.visibility</p:attrName>
                                        </p:attrNameLst>
                                      </p:cBhvr>
                                      <p:to>
                                        <p:strVal val="visible"/>
                                      </p:to>
                                    </p:set>
                                    <p:animEffect filter="fade" transition="in">
                                      <p:cBhvr>
                                        <p:cTn dur="1000"/>
                                        <p:tgtEl>
                                          <p:spTgt spid="1395"/>
                                        </p:tgtEl>
                                      </p:cBhvr>
                                    </p:animEffect>
                                  </p:childTnLst>
                                </p:cTn>
                              </p:par>
                              <p:par>
                                <p:cTn fill="hold" nodeType="withEffect" presetClass="entr" presetID="10" presetSubtype="0">
                                  <p:stCondLst>
                                    <p:cond delay="0"/>
                                  </p:stCondLst>
                                  <p:childTnLst>
                                    <p:set>
                                      <p:cBhvr>
                                        <p:cTn dur="1" fill="hold">
                                          <p:stCondLst>
                                            <p:cond delay="0"/>
                                          </p:stCondLst>
                                        </p:cTn>
                                        <p:tgtEl>
                                          <p:spTgt spid="1389"/>
                                        </p:tgtEl>
                                        <p:attrNameLst>
                                          <p:attrName>style.visibility</p:attrName>
                                        </p:attrNameLst>
                                      </p:cBhvr>
                                      <p:to>
                                        <p:strVal val="visible"/>
                                      </p:to>
                                    </p:set>
                                    <p:animEffect filter="fade" transition="in">
                                      <p:cBhvr>
                                        <p:cTn dur="1000"/>
                                        <p:tgtEl>
                                          <p:spTgt spid="1389"/>
                                        </p:tgtEl>
                                      </p:cBhvr>
                                    </p:animEffect>
                                  </p:childTnLst>
                                </p:cTn>
                              </p:par>
                              <p:par>
                                <p:cTn fill="hold" nodeType="withEffect" presetClass="entr" presetID="10" presetSubtype="0">
                                  <p:stCondLst>
                                    <p:cond delay="0"/>
                                  </p:stCondLst>
                                  <p:childTnLst>
                                    <p:set>
                                      <p:cBhvr>
                                        <p:cTn dur="1" fill="hold">
                                          <p:stCondLst>
                                            <p:cond delay="0"/>
                                          </p:stCondLst>
                                        </p:cTn>
                                        <p:tgtEl>
                                          <p:spTgt spid="1392"/>
                                        </p:tgtEl>
                                        <p:attrNameLst>
                                          <p:attrName>style.visibility</p:attrName>
                                        </p:attrNameLst>
                                      </p:cBhvr>
                                      <p:to>
                                        <p:strVal val="visible"/>
                                      </p:to>
                                    </p:set>
                                    <p:animEffect filter="fade" transition="in">
                                      <p:cBhvr>
                                        <p:cTn dur="1000"/>
                                        <p:tgtEl>
                                          <p:spTgt spid="1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6"/>
                                        </p:tgtEl>
                                        <p:attrNameLst>
                                          <p:attrName>style.visibility</p:attrName>
                                        </p:attrNameLst>
                                      </p:cBhvr>
                                      <p:to>
                                        <p:strVal val="visible"/>
                                      </p:to>
                                    </p:set>
                                    <p:animEffect filter="fade" transition="in">
                                      <p:cBhvr>
                                        <p:cTn dur="1000"/>
                                        <p:tgtEl>
                                          <p:spTgt spid="1396"/>
                                        </p:tgtEl>
                                      </p:cBhvr>
                                    </p:animEffect>
                                  </p:childTnLst>
                                </p:cTn>
                              </p:par>
                              <p:par>
                                <p:cTn fill="hold" nodeType="withEffect" presetClass="entr" presetID="10" presetSubtype="0">
                                  <p:stCondLst>
                                    <p:cond delay="0"/>
                                  </p:stCondLst>
                                  <p:childTnLst>
                                    <p:set>
                                      <p:cBhvr>
                                        <p:cTn dur="1" fill="hold">
                                          <p:stCondLst>
                                            <p:cond delay="0"/>
                                          </p:stCondLst>
                                        </p:cTn>
                                        <p:tgtEl>
                                          <p:spTgt spid="1390"/>
                                        </p:tgtEl>
                                        <p:attrNameLst>
                                          <p:attrName>style.visibility</p:attrName>
                                        </p:attrNameLst>
                                      </p:cBhvr>
                                      <p:to>
                                        <p:strVal val="visible"/>
                                      </p:to>
                                    </p:set>
                                    <p:animEffect filter="fade" transition="in">
                                      <p:cBhvr>
                                        <p:cTn dur="1000"/>
                                        <p:tgtEl>
                                          <p:spTgt spid="1390"/>
                                        </p:tgtEl>
                                      </p:cBhvr>
                                    </p:animEffect>
                                  </p:childTnLst>
                                </p:cTn>
                              </p:par>
                              <p:par>
                                <p:cTn fill="hold" nodeType="withEffect" presetClass="entr" presetID="10" presetSubtype="0">
                                  <p:stCondLst>
                                    <p:cond delay="0"/>
                                  </p:stCondLst>
                                  <p:childTnLst>
                                    <p:set>
                                      <p:cBhvr>
                                        <p:cTn dur="1" fill="hold">
                                          <p:stCondLst>
                                            <p:cond delay="0"/>
                                          </p:stCondLst>
                                        </p:cTn>
                                        <p:tgtEl>
                                          <p:spTgt spid="1393"/>
                                        </p:tgtEl>
                                        <p:attrNameLst>
                                          <p:attrName>style.visibility</p:attrName>
                                        </p:attrNameLst>
                                      </p:cBhvr>
                                      <p:to>
                                        <p:strVal val="visible"/>
                                      </p:to>
                                    </p:set>
                                    <p:animEffect filter="fade" transition="in">
                                      <p:cBhvr>
                                        <p:cTn dur="1000"/>
                                        <p:tgtEl>
                                          <p:spTgt spid="1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7"/>
                                        </p:tgtEl>
                                        <p:attrNameLst>
                                          <p:attrName>style.visibility</p:attrName>
                                        </p:attrNameLst>
                                      </p:cBhvr>
                                      <p:to>
                                        <p:strVal val="visible"/>
                                      </p:to>
                                    </p:set>
                                    <p:animEffect filter="fade" transition="in">
                                      <p:cBhvr>
                                        <p:cTn dur="1000"/>
                                        <p:tgtEl>
                                          <p:spTgt spid="1397"/>
                                        </p:tgtEl>
                                      </p:cBhvr>
                                    </p:animEffect>
                                  </p:childTnLst>
                                </p:cTn>
                              </p:par>
                              <p:par>
                                <p:cTn fill="hold" nodeType="withEffect" presetClass="entr" presetID="10" presetSubtype="0">
                                  <p:stCondLst>
                                    <p:cond delay="0"/>
                                  </p:stCondLst>
                                  <p:childTnLst>
                                    <p:set>
                                      <p:cBhvr>
                                        <p:cTn dur="1" fill="hold">
                                          <p:stCondLst>
                                            <p:cond delay="0"/>
                                          </p:stCondLst>
                                        </p:cTn>
                                        <p:tgtEl>
                                          <p:spTgt spid="1391"/>
                                        </p:tgtEl>
                                        <p:attrNameLst>
                                          <p:attrName>style.visibility</p:attrName>
                                        </p:attrNameLst>
                                      </p:cBhvr>
                                      <p:to>
                                        <p:strVal val="visible"/>
                                      </p:to>
                                    </p:set>
                                    <p:animEffect filter="fade" transition="in">
                                      <p:cBhvr>
                                        <p:cTn dur="1000"/>
                                        <p:tgtEl>
                                          <p:spTgt spid="1391"/>
                                        </p:tgtEl>
                                      </p:cBhvr>
                                    </p:animEffect>
                                  </p:childTnLst>
                                </p:cTn>
                              </p:par>
                              <p:par>
                                <p:cTn fill="hold" nodeType="withEffect" presetClass="entr" presetID="10" presetSubtype="0">
                                  <p:stCondLst>
                                    <p:cond delay="0"/>
                                  </p:stCondLst>
                                  <p:childTnLst>
                                    <p:set>
                                      <p:cBhvr>
                                        <p:cTn dur="1" fill="hold">
                                          <p:stCondLst>
                                            <p:cond delay="0"/>
                                          </p:stCondLst>
                                        </p:cTn>
                                        <p:tgtEl>
                                          <p:spTgt spid="1394"/>
                                        </p:tgtEl>
                                        <p:attrNameLst>
                                          <p:attrName>style.visibility</p:attrName>
                                        </p:attrNameLst>
                                      </p:cBhvr>
                                      <p:to>
                                        <p:strVal val="visible"/>
                                      </p:to>
                                    </p:set>
                                    <p:animEffect filter="fade" transition="in">
                                      <p:cBhvr>
                                        <p:cTn dur="1000"/>
                                        <p:tgtEl>
                                          <p:spTgt spid="1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68"/>
          <p:cNvSpPr txBox="1"/>
          <p:nvPr>
            <p:ph idx="6" type="title"/>
          </p:nvPr>
        </p:nvSpPr>
        <p:spPr>
          <a:xfrm>
            <a:off x="705025" y="760450"/>
            <a:ext cx="7734000" cy="4233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Why Gamification?</a:t>
            </a:r>
            <a:endParaRPr/>
          </a:p>
        </p:txBody>
      </p:sp>
      <p:pic>
        <p:nvPicPr>
          <p:cNvPr id="1403" name="Google Shape;1403;p68"/>
          <p:cNvPicPr preferRelativeResize="0"/>
          <p:nvPr/>
        </p:nvPicPr>
        <p:blipFill rotWithShape="1">
          <a:blip r:embed="rId3">
            <a:alphaModFix/>
          </a:blip>
          <a:srcRect b="0" l="0" r="0" t="0"/>
          <a:stretch/>
        </p:blipFill>
        <p:spPr>
          <a:xfrm>
            <a:off x="3924925" y="3692242"/>
            <a:ext cx="1294092" cy="1294092"/>
          </a:xfrm>
          <a:prstGeom prst="rect">
            <a:avLst/>
          </a:prstGeom>
          <a:noFill/>
          <a:ln>
            <a:noFill/>
          </a:ln>
        </p:spPr>
      </p:pic>
      <p:sp>
        <p:nvSpPr>
          <p:cNvPr id="1404" name="Google Shape;1404;p68"/>
          <p:cNvSpPr txBox="1"/>
          <p:nvPr/>
        </p:nvSpPr>
        <p:spPr>
          <a:xfrm>
            <a:off x="677850" y="2699925"/>
            <a:ext cx="7788300" cy="8004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914400" marR="0" rtl="0" algn="l">
              <a:lnSpc>
                <a:spcPct val="150000"/>
              </a:lnSpc>
              <a:spcBef>
                <a:spcPts val="0"/>
              </a:spcBef>
              <a:spcAft>
                <a:spcPts val="0"/>
              </a:spcAft>
              <a:buNone/>
            </a:pPr>
            <a:r>
              <a:rPr b="0" i="0" lang="en" sz="1800" u="none" cap="none" strike="noStrike">
                <a:solidFill>
                  <a:srgbClr val="000000"/>
                </a:solidFill>
                <a:latin typeface="Montserrat Light"/>
                <a:ea typeface="Montserrat Light"/>
                <a:cs typeface="Montserrat Light"/>
                <a:sym typeface="Montserrat Light"/>
              </a:rPr>
              <a:t>The compelling motivation to </a:t>
            </a:r>
            <a:r>
              <a:rPr b="1" i="0" lang="en" sz="1800" u="sng" cap="none" strike="noStrike">
                <a:solidFill>
                  <a:srgbClr val="000000"/>
                </a:solidFill>
                <a:latin typeface="Montserrat"/>
                <a:ea typeface="Montserrat"/>
                <a:cs typeface="Montserrat"/>
                <a:sym typeface="Montserrat"/>
              </a:rPr>
              <a:t>compete, win, level up, and be rewarded</a:t>
            </a:r>
            <a:r>
              <a:rPr b="1" i="0" lang="en" sz="1800" u="none" cap="none" strike="noStrike">
                <a:solidFill>
                  <a:srgbClr val="000000"/>
                </a:solidFill>
                <a:latin typeface="Montserrat"/>
                <a:ea typeface="Montserrat"/>
                <a:cs typeface="Montserrat"/>
                <a:sym typeface="Montserrat"/>
              </a:rPr>
              <a:t> </a:t>
            </a:r>
            <a:r>
              <a:rPr b="0" i="0" lang="en" sz="1800" u="none" cap="none" strike="noStrike">
                <a:solidFill>
                  <a:srgbClr val="000000"/>
                </a:solidFill>
                <a:latin typeface="Montserrat Light"/>
                <a:ea typeface="Montserrat Light"/>
                <a:cs typeface="Montserrat Light"/>
                <a:sym typeface="Montserrat Light"/>
              </a:rPr>
              <a:t>ensures the participation of</a:t>
            </a:r>
            <a:r>
              <a:rPr lang="en" sz="1800">
                <a:latin typeface="Montserrat Light"/>
                <a:ea typeface="Montserrat Light"/>
                <a:cs typeface="Montserrat Light"/>
                <a:sym typeface="Montserrat Light"/>
              </a:rPr>
              <a:t> </a:t>
            </a:r>
            <a:r>
              <a:rPr b="1" lang="en" sz="2500">
                <a:solidFill>
                  <a:schemeClr val="accent2"/>
                </a:solidFill>
                <a:highlight>
                  <a:schemeClr val="accent6"/>
                </a:highlight>
                <a:latin typeface="Montserrat"/>
                <a:ea typeface="Montserrat"/>
                <a:cs typeface="Montserrat"/>
                <a:sym typeface="Montserrat"/>
              </a:rPr>
              <a:t>EVERYONE</a:t>
            </a:r>
            <a:endParaRPr b="1" sz="2500">
              <a:solidFill>
                <a:schemeClr val="accent2"/>
              </a:solidFill>
              <a:highlight>
                <a:schemeClr val="accent6"/>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4"/>
                                        </p:tgtEl>
                                        <p:attrNameLst>
                                          <p:attrName>style.visibility</p:attrName>
                                        </p:attrNameLst>
                                      </p:cBhvr>
                                      <p:to>
                                        <p:strVal val="visible"/>
                                      </p:to>
                                    </p:set>
                                    <p:animEffect filter="fade" transition="in">
                                      <p:cBhvr>
                                        <p:cTn dur="1000"/>
                                        <p:tgtEl>
                                          <p:spTgt spid="1404"/>
                                        </p:tgtEl>
                                      </p:cBhvr>
                                    </p:animEffect>
                                  </p:childTnLst>
                                </p:cTn>
                              </p:par>
                              <p:par>
                                <p:cTn fill="hold" nodeType="withEffect" presetClass="entr" presetID="10" presetSubtype="0">
                                  <p:stCondLst>
                                    <p:cond delay="0"/>
                                  </p:stCondLst>
                                  <p:childTnLst>
                                    <p:set>
                                      <p:cBhvr>
                                        <p:cTn dur="1" fill="hold">
                                          <p:stCondLst>
                                            <p:cond delay="0"/>
                                          </p:stCondLst>
                                        </p:cTn>
                                        <p:tgtEl>
                                          <p:spTgt spid="1403"/>
                                        </p:tgtEl>
                                        <p:attrNameLst>
                                          <p:attrName>style.visibility</p:attrName>
                                        </p:attrNameLst>
                                      </p:cBhvr>
                                      <p:to>
                                        <p:strVal val="visible"/>
                                      </p:to>
                                    </p:set>
                                    <p:animEffect filter="fade" transition="in">
                                      <p:cBhvr>
                                        <p:cTn dur="1000"/>
                                        <p:tgtEl>
                                          <p:spTgt spid="14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pic>
        <p:nvPicPr>
          <p:cNvPr id="1409" name="Google Shape;1409;p69"/>
          <p:cNvPicPr preferRelativeResize="0"/>
          <p:nvPr/>
        </p:nvPicPr>
        <p:blipFill rotWithShape="1">
          <a:blip r:embed="rId3">
            <a:alphaModFix/>
          </a:blip>
          <a:srcRect b="0" l="0" r="0" t="0"/>
          <a:stretch/>
        </p:blipFill>
        <p:spPr>
          <a:xfrm>
            <a:off x="5774227" y="2300698"/>
            <a:ext cx="801099" cy="365501"/>
          </a:xfrm>
          <a:prstGeom prst="rect">
            <a:avLst/>
          </a:prstGeom>
          <a:noFill/>
          <a:ln>
            <a:noFill/>
          </a:ln>
        </p:spPr>
      </p:pic>
      <p:pic>
        <p:nvPicPr>
          <p:cNvPr id="1410" name="Google Shape;1410;p69"/>
          <p:cNvPicPr preferRelativeResize="0"/>
          <p:nvPr/>
        </p:nvPicPr>
        <p:blipFill rotWithShape="1">
          <a:blip r:embed="rId4">
            <a:alphaModFix/>
          </a:blip>
          <a:srcRect b="0" l="0" r="0" t="0"/>
          <a:stretch/>
        </p:blipFill>
        <p:spPr>
          <a:xfrm>
            <a:off x="1311268" y="1569803"/>
            <a:ext cx="463565" cy="463565"/>
          </a:xfrm>
          <a:prstGeom prst="rect">
            <a:avLst/>
          </a:prstGeom>
          <a:noFill/>
          <a:ln>
            <a:noFill/>
          </a:ln>
        </p:spPr>
      </p:pic>
      <p:pic>
        <p:nvPicPr>
          <p:cNvPr id="1411" name="Google Shape;1411;p69"/>
          <p:cNvPicPr preferRelativeResize="0"/>
          <p:nvPr/>
        </p:nvPicPr>
        <p:blipFill rotWithShape="1">
          <a:blip r:embed="rId5">
            <a:alphaModFix/>
          </a:blip>
          <a:srcRect b="0" l="0" r="0" t="0"/>
          <a:stretch/>
        </p:blipFill>
        <p:spPr>
          <a:xfrm>
            <a:off x="4335944" y="1569804"/>
            <a:ext cx="472113" cy="472113"/>
          </a:xfrm>
          <a:prstGeom prst="rect">
            <a:avLst/>
          </a:prstGeom>
          <a:noFill/>
          <a:ln>
            <a:noFill/>
          </a:ln>
        </p:spPr>
      </p:pic>
      <p:sp>
        <p:nvSpPr>
          <p:cNvPr id="1412" name="Google Shape;1412;p69"/>
          <p:cNvSpPr txBox="1"/>
          <p:nvPr/>
        </p:nvSpPr>
        <p:spPr>
          <a:xfrm>
            <a:off x="839636" y="2098711"/>
            <a:ext cx="1452300" cy="7695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i="0" lang="en" sz="5000" u="none" cap="none" strike="noStrike">
                <a:solidFill>
                  <a:srgbClr val="000000"/>
                </a:solidFill>
                <a:latin typeface="Montserrat"/>
                <a:ea typeface="Montserrat"/>
                <a:cs typeface="Montserrat"/>
                <a:sym typeface="Montserrat"/>
              </a:rPr>
              <a:t>66%</a:t>
            </a:r>
            <a:endParaRPr sz="700"/>
          </a:p>
        </p:txBody>
      </p:sp>
      <p:sp>
        <p:nvSpPr>
          <p:cNvPr id="1413" name="Google Shape;1413;p69"/>
          <p:cNvSpPr txBox="1"/>
          <p:nvPr/>
        </p:nvSpPr>
        <p:spPr>
          <a:xfrm>
            <a:off x="3891005" y="2098698"/>
            <a:ext cx="1458600" cy="7695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i="0" lang="en" sz="5000" u="none" cap="none" strike="noStrike">
                <a:solidFill>
                  <a:srgbClr val="000000"/>
                </a:solidFill>
                <a:latin typeface="Montserrat"/>
                <a:ea typeface="Montserrat"/>
                <a:cs typeface="Montserrat"/>
                <a:sym typeface="Montserrat"/>
              </a:rPr>
              <a:t>89%</a:t>
            </a:r>
            <a:endParaRPr sz="700"/>
          </a:p>
        </p:txBody>
      </p:sp>
      <p:sp>
        <p:nvSpPr>
          <p:cNvPr id="1414" name="Google Shape;1414;p69"/>
          <p:cNvSpPr txBox="1"/>
          <p:nvPr/>
        </p:nvSpPr>
        <p:spPr>
          <a:xfrm>
            <a:off x="816900" y="3481775"/>
            <a:ext cx="1452300" cy="554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500" u="none" cap="none" strike="noStrike">
                <a:solidFill>
                  <a:srgbClr val="000000"/>
                </a:solidFill>
                <a:latin typeface="Montserrat"/>
                <a:ea typeface="Montserrat"/>
                <a:cs typeface="Montserrat"/>
                <a:sym typeface="Montserrat"/>
              </a:rPr>
              <a:t>reduce</a:t>
            </a:r>
            <a:r>
              <a:rPr lang="en" sz="1500">
                <a:latin typeface="Montserrat"/>
                <a:ea typeface="Montserrat"/>
                <a:cs typeface="Montserrat"/>
                <a:sym typeface="Montserrat"/>
              </a:rPr>
              <a:t>s</a:t>
            </a:r>
            <a:r>
              <a:rPr b="0" i="0" lang="en" sz="1500" u="none" cap="none" strike="noStrike">
                <a:solidFill>
                  <a:srgbClr val="000000"/>
                </a:solidFill>
                <a:latin typeface="Montserrat"/>
                <a:ea typeface="Montserrat"/>
                <a:cs typeface="Montserrat"/>
                <a:sym typeface="Montserrat"/>
              </a:rPr>
              <a:t> their </a:t>
            </a:r>
            <a:r>
              <a:rPr b="1" i="0" lang="en" sz="1500" u="none" cap="none" strike="noStrike">
                <a:solidFill>
                  <a:srgbClr val="000000"/>
                </a:solidFill>
                <a:latin typeface="Montserrat"/>
                <a:ea typeface="Montserrat"/>
                <a:cs typeface="Montserrat"/>
                <a:sym typeface="Montserrat"/>
              </a:rPr>
              <a:t>stress</a:t>
            </a:r>
            <a:r>
              <a:rPr b="0" i="0" lang="en" sz="1500" u="none" cap="none" strike="noStrike">
                <a:solidFill>
                  <a:srgbClr val="000000"/>
                </a:solidFill>
                <a:latin typeface="Montserrat"/>
                <a:ea typeface="Montserrat"/>
                <a:cs typeface="Montserrat"/>
                <a:sym typeface="Montserrat"/>
              </a:rPr>
              <a:t> levels </a:t>
            </a:r>
            <a:endParaRPr sz="700"/>
          </a:p>
        </p:txBody>
      </p:sp>
      <p:sp>
        <p:nvSpPr>
          <p:cNvPr id="1415" name="Google Shape;1415;p69"/>
          <p:cNvSpPr txBox="1"/>
          <p:nvPr/>
        </p:nvSpPr>
        <p:spPr>
          <a:xfrm>
            <a:off x="3937800" y="3481775"/>
            <a:ext cx="1662900" cy="554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500" u="none" cap="none" strike="noStrike">
                <a:solidFill>
                  <a:srgbClr val="000000"/>
                </a:solidFill>
                <a:latin typeface="Montserrat"/>
                <a:ea typeface="Montserrat"/>
                <a:cs typeface="Montserrat"/>
                <a:sym typeface="Montserrat"/>
              </a:rPr>
              <a:t>makes them </a:t>
            </a:r>
            <a:r>
              <a:rPr b="1" i="0" lang="en" sz="1500" u="none" cap="none" strike="noStrike">
                <a:solidFill>
                  <a:srgbClr val="000000"/>
                </a:solidFill>
                <a:latin typeface="Montserrat"/>
                <a:ea typeface="Montserrat"/>
                <a:cs typeface="Montserrat"/>
                <a:sym typeface="Montserrat"/>
              </a:rPr>
              <a:t>happier</a:t>
            </a:r>
            <a:r>
              <a:rPr b="0" i="0" lang="en" sz="1500" u="none" cap="none" strike="noStrike">
                <a:solidFill>
                  <a:srgbClr val="000000"/>
                </a:solidFill>
                <a:latin typeface="Montserrat"/>
                <a:ea typeface="Montserrat"/>
                <a:cs typeface="Montserrat"/>
                <a:sym typeface="Montserrat"/>
              </a:rPr>
              <a:t> at work</a:t>
            </a:r>
            <a:endParaRPr sz="700"/>
          </a:p>
        </p:txBody>
      </p:sp>
      <p:sp>
        <p:nvSpPr>
          <p:cNvPr id="1416" name="Google Shape;1416;p69"/>
          <p:cNvSpPr txBox="1"/>
          <p:nvPr/>
        </p:nvSpPr>
        <p:spPr>
          <a:xfrm>
            <a:off x="514350" y="327717"/>
            <a:ext cx="5123100" cy="5079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3300" cap="none" strike="noStrike">
                <a:solidFill>
                  <a:srgbClr val="000000"/>
                </a:solidFill>
                <a:latin typeface="Montserrat"/>
                <a:ea typeface="Montserrat"/>
                <a:cs typeface="Montserrat"/>
                <a:sym typeface="Montserrat"/>
              </a:rPr>
              <a:t>Employee Level</a:t>
            </a:r>
            <a:endParaRPr sz="700"/>
          </a:p>
        </p:txBody>
      </p:sp>
      <p:sp>
        <p:nvSpPr>
          <p:cNvPr id="1417" name="Google Shape;1417;p69"/>
          <p:cNvSpPr txBox="1"/>
          <p:nvPr/>
        </p:nvSpPr>
        <p:spPr>
          <a:xfrm>
            <a:off x="6899701" y="1694836"/>
            <a:ext cx="2244300" cy="23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500" u="none" cap="none" strike="noStrike">
                <a:solidFill>
                  <a:srgbClr val="000000"/>
                </a:solidFill>
                <a:latin typeface="Montserrat"/>
                <a:ea typeface="Montserrat"/>
                <a:cs typeface="Montserrat"/>
                <a:sym typeface="Montserrat"/>
              </a:rPr>
              <a:t>How can Shopee </a:t>
            </a:r>
            <a:endParaRPr sz="700"/>
          </a:p>
        </p:txBody>
      </p:sp>
      <p:sp>
        <p:nvSpPr>
          <p:cNvPr id="1418" name="Google Shape;1418;p69"/>
          <p:cNvSpPr txBox="1"/>
          <p:nvPr/>
        </p:nvSpPr>
        <p:spPr>
          <a:xfrm>
            <a:off x="6852076" y="2408261"/>
            <a:ext cx="2177400" cy="1040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300" u="none" cap="none" strike="noStrike">
                <a:solidFill>
                  <a:srgbClr val="000000"/>
                </a:solidFill>
                <a:latin typeface="Montserrat"/>
                <a:ea typeface="Montserrat"/>
                <a:cs typeface="Montserrat"/>
                <a:sym typeface="Montserrat"/>
              </a:rPr>
              <a:t>with more employees being happier at work and having lower stress levels</a:t>
            </a:r>
            <a:endParaRPr sz="700"/>
          </a:p>
        </p:txBody>
      </p:sp>
      <p:sp>
        <p:nvSpPr>
          <p:cNvPr id="1419" name="Google Shape;1419;p69"/>
          <p:cNvSpPr txBox="1"/>
          <p:nvPr/>
        </p:nvSpPr>
        <p:spPr>
          <a:xfrm>
            <a:off x="6280076" y="1904386"/>
            <a:ext cx="2488200" cy="4155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2700" u="none" cap="none" strike="noStrike">
                <a:solidFill>
                  <a:srgbClr val="FE7800"/>
                </a:solidFill>
                <a:latin typeface="Montserrat"/>
                <a:ea typeface="Montserrat"/>
                <a:cs typeface="Montserrat"/>
                <a:sym typeface="Montserrat"/>
              </a:rPr>
              <a:t>benefit</a:t>
            </a:r>
            <a:endParaRPr sz="700">
              <a:solidFill>
                <a:srgbClr val="FE7800"/>
              </a:solidFill>
            </a:endParaRPr>
          </a:p>
        </p:txBody>
      </p:sp>
      <p:sp>
        <p:nvSpPr>
          <p:cNvPr id="1420" name="Google Shape;1420;p69"/>
          <p:cNvSpPr/>
          <p:nvPr/>
        </p:nvSpPr>
        <p:spPr>
          <a:xfrm>
            <a:off x="497175" y="1304467"/>
            <a:ext cx="2137200" cy="21372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21" name="Google Shape;1421;p69"/>
          <p:cNvSpPr/>
          <p:nvPr/>
        </p:nvSpPr>
        <p:spPr>
          <a:xfrm>
            <a:off x="3551700" y="1304467"/>
            <a:ext cx="2137200" cy="21372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0"/>
                                        </p:tgtEl>
                                        <p:attrNameLst>
                                          <p:attrName>style.visibility</p:attrName>
                                        </p:attrNameLst>
                                      </p:cBhvr>
                                      <p:to>
                                        <p:strVal val="visible"/>
                                      </p:to>
                                    </p:set>
                                    <p:animEffect filter="fade" transition="in">
                                      <p:cBhvr>
                                        <p:cTn dur="1000"/>
                                        <p:tgtEl>
                                          <p:spTgt spid="1420"/>
                                        </p:tgtEl>
                                      </p:cBhvr>
                                    </p:animEffect>
                                  </p:childTnLst>
                                </p:cTn>
                              </p:par>
                              <p:par>
                                <p:cTn fill="hold" nodeType="withEffect" presetClass="entr" presetID="10" presetSubtype="0">
                                  <p:stCondLst>
                                    <p:cond delay="0"/>
                                  </p:stCondLst>
                                  <p:childTnLst>
                                    <p:set>
                                      <p:cBhvr>
                                        <p:cTn dur="1" fill="hold">
                                          <p:stCondLst>
                                            <p:cond delay="0"/>
                                          </p:stCondLst>
                                        </p:cTn>
                                        <p:tgtEl>
                                          <p:spTgt spid="1410"/>
                                        </p:tgtEl>
                                        <p:attrNameLst>
                                          <p:attrName>style.visibility</p:attrName>
                                        </p:attrNameLst>
                                      </p:cBhvr>
                                      <p:to>
                                        <p:strVal val="visible"/>
                                      </p:to>
                                    </p:set>
                                    <p:animEffect filter="fade" transition="in">
                                      <p:cBhvr>
                                        <p:cTn dur="1000"/>
                                        <p:tgtEl>
                                          <p:spTgt spid="1410"/>
                                        </p:tgtEl>
                                      </p:cBhvr>
                                    </p:animEffect>
                                  </p:childTnLst>
                                </p:cTn>
                              </p:par>
                              <p:par>
                                <p:cTn fill="hold" nodeType="withEffect" presetClass="entr" presetID="10" presetSubtype="0">
                                  <p:stCondLst>
                                    <p:cond delay="0"/>
                                  </p:stCondLst>
                                  <p:childTnLst>
                                    <p:set>
                                      <p:cBhvr>
                                        <p:cTn dur="1" fill="hold">
                                          <p:stCondLst>
                                            <p:cond delay="0"/>
                                          </p:stCondLst>
                                        </p:cTn>
                                        <p:tgtEl>
                                          <p:spTgt spid="1412"/>
                                        </p:tgtEl>
                                        <p:attrNameLst>
                                          <p:attrName>style.visibility</p:attrName>
                                        </p:attrNameLst>
                                      </p:cBhvr>
                                      <p:to>
                                        <p:strVal val="visible"/>
                                      </p:to>
                                    </p:set>
                                    <p:animEffect filter="fade" transition="in">
                                      <p:cBhvr>
                                        <p:cTn dur="1000"/>
                                        <p:tgtEl>
                                          <p:spTgt spid="1412"/>
                                        </p:tgtEl>
                                      </p:cBhvr>
                                    </p:animEffect>
                                  </p:childTnLst>
                                </p:cTn>
                              </p:par>
                              <p:par>
                                <p:cTn fill="hold" nodeType="withEffect" presetClass="entr" presetID="10" presetSubtype="0">
                                  <p:stCondLst>
                                    <p:cond delay="0"/>
                                  </p:stCondLst>
                                  <p:childTnLst>
                                    <p:set>
                                      <p:cBhvr>
                                        <p:cTn dur="1" fill="hold">
                                          <p:stCondLst>
                                            <p:cond delay="0"/>
                                          </p:stCondLst>
                                        </p:cTn>
                                        <p:tgtEl>
                                          <p:spTgt spid="1414"/>
                                        </p:tgtEl>
                                        <p:attrNameLst>
                                          <p:attrName>style.visibility</p:attrName>
                                        </p:attrNameLst>
                                      </p:cBhvr>
                                      <p:to>
                                        <p:strVal val="visible"/>
                                      </p:to>
                                    </p:set>
                                    <p:animEffect filter="fade" transition="in">
                                      <p:cBhvr>
                                        <p:cTn dur="1000"/>
                                        <p:tgtEl>
                                          <p:spTgt spid="1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1"/>
                                        </p:tgtEl>
                                        <p:attrNameLst>
                                          <p:attrName>style.visibility</p:attrName>
                                        </p:attrNameLst>
                                      </p:cBhvr>
                                      <p:to>
                                        <p:strVal val="visible"/>
                                      </p:to>
                                    </p:set>
                                    <p:animEffect filter="fade" transition="in">
                                      <p:cBhvr>
                                        <p:cTn dur="1000"/>
                                        <p:tgtEl>
                                          <p:spTgt spid="1421"/>
                                        </p:tgtEl>
                                      </p:cBhvr>
                                    </p:animEffect>
                                  </p:childTnLst>
                                </p:cTn>
                              </p:par>
                              <p:par>
                                <p:cTn fill="hold" nodeType="withEffect" presetClass="entr" presetID="10" presetSubtype="0">
                                  <p:stCondLst>
                                    <p:cond delay="0"/>
                                  </p:stCondLst>
                                  <p:childTnLst>
                                    <p:set>
                                      <p:cBhvr>
                                        <p:cTn dur="1" fill="hold">
                                          <p:stCondLst>
                                            <p:cond delay="0"/>
                                          </p:stCondLst>
                                        </p:cTn>
                                        <p:tgtEl>
                                          <p:spTgt spid="1411"/>
                                        </p:tgtEl>
                                        <p:attrNameLst>
                                          <p:attrName>style.visibility</p:attrName>
                                        </p:attrNameLst>
                                      </p:cBhvr>
                                      <p:to>
                                        <p:strVal val="visible"/>
                                      </p:to>
                                    </p:set>
                                    <p:animEffect filter="fade" transition="in">
                                      <p:cBhvr>
                                        <p:cTn dur="1000"/>
                                        <p:tgtEl>
                                          <p:spTgt spid="1411"/>
                                        </p:tgtEl>
                                      </p:cBhvr>
                                    </p:animEffect>
                                  </p:childTnLst>
                                </p:cTn>
                              </p:par>
                              <p:par>
                                <p:cTn fill="hold" nodeType="withEffect" presetClass="entr" presetID="10" presetSubtype="0">
                                  <p:stCondLst>
                                    <p:cond delay="0"/>
                                  </p:stCondLst>
                                  <p:childTnLst>
                                    <p:set>
                                      <p:cBhvr>
                                        <p:cTn dur="1" fill="hold">
                                          <p:stCondLst>
                                            <p:cond delay="0"/>
                                          </p:stCondLst>
                                        </p:cTn>
                                        <p:tgtEl>
                                          <p:spTgt spid="1413"/>
                                        </p:tgtEl>
                                        <p:attrNameLst>
                                          <p:attrName>style.visibility</p:attrName>
                                        </p:attrNameLst>
                                      </p:cBhvr>
                                      <p:to>
                                        <p:strVal val="visible"/>
                                      </p:to>
                                    </p:set>
                                    <p:animEffect filter="fade" transition="in">
                                      <p:cBhvr>
                                        <p:cTn dur="1000"/>
                                        <p:tgtEl>
                                          <p:spTgt spid="1413"/>
                                        </p:tgtEl>
                                      </p:cBhvr>
                                    </p:animEffect>
                                  </p:childTnLst>
                                </p:cTn>
                              </p:par>
                              <p:par>
                                <p:cTn fill="hold" nodeType="withEffect" presetClass="entr" presetID="10" presetSubtype="0">
                                  <p:stCondLst>
                                    <p:cond delay="0"/>
                                  </p:stCondLst>
                                  <p:childTnLst>
                                    <p:set>
                                      <p:cBhvr>
                                        <p:cTn dur="1" fill="hold">
                                          <p:stCondLst>
                                            <p:cond delay="0"/>
                                          </p:stCondLst>
                                        </p:cTn>
                                        <p:tgtEl>
                                          <p:spTgt spid="1415"/>
                                        </p:tgtEl>
                                        <p:attrNameLst>
                                          <p:attrName>style.visibility</p:attrName>
                                        </p:attrNameLst>
                                      </p:cBhvr>
                                      <p:to>
                                        <p:strVal val="visible"/>
                                      </p:to>
                                    </p:set>
                                    <p:animEffect filter="fade" transition="in">
                                      <p:cBhvr>
                                        <p:cTn dur="1000"/>
                                        <p:tgtEl>
                                          <p:spTgt spid="1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9"/>
                                        </p:tgtEl>
                                        <p:attrNameLst>
                                          <p:attrName>style.visibility</p:attrName>
                                        </p:attrNameLst>
                                      </p:cBhvr>
                                      <p:to>
                                        <p:strVal val="visible"/>
                                      </p:to>
                                    </p:set>
                                    <p:animEffect filter="fade" transition="in">
                                      <p:cBhvr>
                                        <p:cTn dur="1000"/>
                                        <p:tgtEl>
                                          <p:spTgt spid="1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7"/>
                                        </p:tgtEl>
                                        <p:attrNameLst>
                                          <p:attrName>style.visibility</p:attrName>
                                        </p:attrNameLst>
                                      </p:cBhvr>
                                      <p:to>
                                        <p:strVal val="visible"/>
                                      </p:to>
                                    </p:set>
                                    <p:animEffect filter="fade" transition="in">
                                      <p:cBhvr>
                                        <p:cTn dur="1000"/>
                                        <p:tgtEl>
                                          <p:spTgt spid="1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9"/>
                                        </p:tgtEl>
                                        <p:attrNameLst>
                                          <p:attrName>style.visibility</p:attrName>
                                        </p:attrNameLst>
                                      </p:cBhvr>
                                      <p:to>
                                        <p:strVal val="visible"/>
                                      </p:to>
                                    </p:set>
                                    <p:animEffect filter="fade" transition="in">
                                      <p:cBhvr>
                                        <p:cTn dur="1000"/>
                                        <p:tgtEl>
                                          <p:spTgt spid="1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8"/>
                                        </p:tgtEl>
                                        <p:attrNameLst>
                                          <p:attrName>style.visibility</p:attrName>
                                        </p:attrNameLst>
                                      </p:cBhvr>
                                      <p:to>
                                        <p:strVal val="visible"/>
                                      </p:to>
                                    </p:set>
                                    <p:animEffect filter="fade" transition="in">
                                      <p:cBhvr>
                                        <p:cTn dur="1000"/>
                                        <p:tgtEl>
                                          <p:spTgt spid="14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pic>
        <p:nvPicPr>
          <p:cNvPr id="1426" name="Google Shape;1426;p70"/>
          <p:cNvPicPr preferRelativeResize="0"/>
          <p:nvPr/>
        </p:nvPicPr>
        <p:blipFill rotWithShape="1">
          <a:blip r:embed="rId3">
            <a:alphaModFix/>
          </a:blip>
          <a:srcRect b="0" l="0" r="0" t="0"/>
          <a:stretch/>
        </p:blipFill>
        <p:spPr>
          <a:xfrm>
            <a:off x="7204911" y="4025172"/>
            <a:ext cx="791975" cy="791975"/>
          </a:xfrm>
          <a:prstGeom prst="rect">
            <a:avLst/>
          </a:prstGeom>
          <a:noFill/>
          <a:ln>
            <a:noFill/>
          </a:ln>
        </p:spPr>
      </p:pic>
      <p:sp>
        <p:nvSpPr>
          <p:cNvPr id="1427" name="Google Shape;1427;p70"/>
          <p:cNvSpPr txBox="1"/>
          <p:nvPr/>
        </p:nvSpPr>
        <p:spPr>
          <a:xfrm>
            <a:off x="847903" y="1811013"/>
            <a:ext cx="1444200" cy="7695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i="0" lang="en" sz="5000" u="none" cap="none" strike="noStrike">
                <a:solidFill>
                  <a:srgbClr val="000000"/>
                </a:solidFill>
                <a:latin typeface="Montserrat"/>
                <a:ea typeface="Montserrat"/>
                <a:cs typeface="Montserrat"/>
                <a:sym typeface="Montserrat"/>
              </a:rPr>
              <a:t>50%</a:t>
            </a:r>
            <a:endParaRPr sz="700"/>
          </a:p>
        </p:txBody>
      </p:sp>
      <p:sp>
        <p:nvSpPr>
          <p:cNvPr id="1428" name="Google Shape;1428;p70"/>
          <p:cNvSpPr txBox="1"/>
          <p:nvPr/>
        </p:nvSpPr>
        <p:spPr>
          <a:xfrm>
            <a:off x="3738964" y="1816636"/>
            <a:ext cx="1497300" cy="7695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i="0" lang="en" sz="5000" u="none" cap="none" strike="noStrike">
                <a:solidFill>
                  <a:srgbClr val="000000"/>
                </a:solidFill>
                <a:latin typeface="Montserrat"/>
                <a:ea typeface="Montserrat"/>
                <a:cs typeface="Montserrat"/>
                <a:sym typeface="Montserrat"/>
              </a:rPr>
              <a:t>60%</a:t>
            </a:r>
            <a:endParaRPr sz="700"/>
          </a:p>
        </p:txBody>
      </p:sp>
      <p:sp>
        <p:nvSpPr>
          <p:cNvPr id="1429" name="Google Shape;1429;p70"/>
          <p:cNvSpPr txBox="1"/>
          <p:nvPr/>
        </p:nvSpPr>
        <p:spPr>
          <a:xfrm>
            <a:off x="6895201" y="1805423"/>
            <a:ext cx="1411500" cy="7695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i="0" lang="en" sz="5000" u="none" cap="none" strike="noStrike">
                <a:solidFill>
                  <a:srgbClr val="000000"/>
                </a:solidFill>
                <a:latin typeface="Montserrat"/>
                <a:ea typeface="Montserrat"/>
                <a:cs typeface="Montserrat"/>
                <a:sym typeface="Montserrat"/>
              </a:rPr>
              <a:t>22%</a:t>
            </a:r>
            <a:endParaRPr sz="700"/>
          </a:p>
        </p:txBody>
      </p:sp>
      <p:sp>
        <p:nvSpPr>
          <p:cNvPr id="1430" name="Google Shape;1430;p70"/>
          <p:cNvSpPr txBox="1"/>
          <p:nvPr/>
        </p:nvSpPr>
        <p:spPr>
          <a:xfrm>
            <a:off x="6430750" y="3396838"/>
            <a:ext cx="2340300" cy="554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1500" u="none" cap="none" strike="noStrike">
                <a:solidFill>
                  <a:srgbClr val="000000"/>
                </a:solidFill>
                <a:latin typeface="Montserrat"/>
                <a:ea typeface="Montserrat"/>
                <a:cs typeface="Montserrat"/>
                <a:sym typeface="Montserrat"/>
              </a:rPr>
              <a:t>Increased</a:t>
            </a:r>
            <a:r>
              <a:rPr b="0" i="0" lang="en" sz="1500" u="none" cap="none" strike="noStrike">
                <a:solidFill>
                  <a:srgbClr val="000000"/>
                </a:solidFill>
                <a:latin typeface="Montserrat"/>
                <a:ea typeface="Montserrat"/>
                <a:cs typeface="Montserrat"/>
                <a:sym typeface="Montserrat"/>
              </a:rPr>
              <a:t> </a:t>
            </a:r>
            <a:endParaRPr b="0" i="0" sz="1500" u="none" cap="none" strike="noStrike">
              <a:solidFill>
                <a:srgbClr val="000000"/>
              </a:solidFill>
              <a:latin typeface="Montserrat"/>
              <a:ea typeface="Montserrat"/>
              <a:cs typeface="Montserrat"/>
              <a:sym typeface="Montserrat"/>
            </a:endParaRPr>
          </a:p>
          <a:p>
            <a:pPr indent="0" lvl="0" marL="0" marR="0" rtl="0" algn="ctr">
              <a:lnSpc>
                <a:spcPct val="140000"/>
              </a:lnSpc>
              <a:spcBef>
                <a:spcPts val="0"/>
              </a:spcBef>
              <a:spcAft>
                <a:spcPts val="0"/>
              </a:spcAft>
              <a:buNone/>
            </a:pPr>
            <a:r>
              <a:rPr b="1" i="0" lang="en" sz="1500" u="none" cap="none" strike="noStrike">
                <a:solidFill>
                  <a:srgbClr val="FF0000"/>
                </a:solidFill>
                <a:latin typeface="Montserrat"/>
                <a:ea typeface="Montserrat"/>
                <a:cs typeface="Montserrat"/>
                <a:sym typeface="Montserrat"/>
              </a:rPr>
              <a:t>Revenue</a:t>
            </a:r>
            <a:endParaRPr b="1" sz="700">
              <a:solidFill>
                <a:srgbClr val="FF0000"/>
              </a:solidFill>
            </a:endParaRPr>
          </a:p>
        </p:txBody>
      </p:sp>
      <p:sp>
        <p:nvSpPr>
          <p:cNvPr id="1431" name="Google Shape;1431;p70"/>
          <p:cNvSpPr txBox="1"/>
          <p:nvPr/>
        </p:nvSpPr>
        <p:spPr>
          <a:xfrm>
            <a:off x="514350" y="327717"/>
            <a:ext cx="5123100" cy="5079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300">
                <a:latin typeface="Montserrat"/>
                <a:ea typeface="Montserrat"/>
                <a:cs typeface="Montserrat"/>
                <a:sym typeface="Montserrat"/>
              </a:rPr>
              <a:t>Expected Returns</a:t>
            </a:r>
            <a:endParaRPr sz="700"/>
          </a:p>
        </p:txBody>
      </p:sp>
      <p:sp>
        <p:nvSpPr>
          <p:cNvPr id="1432" name="Google Shape;1432;p70"/>
          <p:cNvSpPr/>
          <p:nvPr/>
        </p:nvSpPr>
        <p:spPr>
          <a:xfrm>
            <a:off x="501400" y="1121567"/>
            <a:ext cx="2137200" cy="21372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33" name="Google Shape;1433;p70"/>
          <p:cNvSpPr/>
          <p:nvPr/>
        </p:nvSpPr>
        <p:spPr>
          <a:xfrm>
            <a:off x="3457650" y="1121567"/>
            <a:ext cx="2137200" cy="21372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34" name="Google Shape;1434;p70"/>
          <p:cNvSpPr/>
          <p:nvPr/>
        </p:nvSpPr>
        <p:spPr>
          <a:xfrm>
            <a:off x="6532300" y="1121567"/>
            <a:ext cx="2137200" cy="21372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1435" name="Google Shape;1435;p70"/>
          <p:cNvGrpSpPr/>
          <p:nvPr/>
        </p:nvGrpSpPr>
        <p:grpSpPr>
          <a:xfrm>
            <a:off x="3230927" y="3370375"/>
            <a:ext cx="2682158" cy="1446775"/>
            <a:chOff x="-1069912" y="2038243"/>
            <a:chExt cx="4755600" cy="2565203"/>
          </a:xfrm>
        </p:grpSpPr>
        <p:pic>
          <p:nvPicPr>
            <p:cNvPr id="1436" name="Google Shape;1436;p70"/>
            <p:cNvPicPr preferRelativeResize="0"/>
            <p:nvPr/>
          </p:nvPicPr>
          <p:blipFill>
            <a:blip r:embed="rId4">
              <a:alphaModFix/>
            </a:blip>
            <a:stretch>
              <a:fillRect/>
            </a:stretch>
          </p:blipFill>
          <p:spPr>
            <a:xfrm>
              <a:off x="544603" y="3239085"/>
              <a:ext cx="1364311" cy="1364362"/>
            </a:xfrm>
            <a:prstGeom prst="rect">
              <a:avLst/>
            </a:prstGeom>
            <a:noFill/>
            <a:ln>
              <a:noFill/>
            </a:ln>
          </p:spPr>
        </p:pic>
        <p:sp>
          <p:nvSpPr>
            <p:cNvPr id="1437" name="Google Shape;1437;p70"/>
            <p:cNvSpPr txBox="1"/>
            <p:nvPr/>
          </p:nvSpPr>
          <p:spPr>
            <a:xfrm>
              <a:off x="-1069912" y="2038243"/>
              <a:ext cx="4755600" cy="11136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 sz="1700" u="none" cap="none" strike="noStrike">
                  <a:solidFill>
                    <a:srgbClr val="000000"/>
                  </a:solidFill>
                  <a:latin typeface="Poppins"/>
                  <a:ea typeface="Poppins"/>
                  <a:cs typeface="Poppins"/>
                  <a:sym typeface="Poppins"/>
                </a:rPr>
                <a:t>Increased Employee </a:t>
              </a:r>
              <a:endParaRPr sz="700">
                <a:latin typeface="Poppins"/>
                <a:ea typeface="Poppins"/>
                <a:cs typeface="Poppins"/>
                <a:sym typeface="Poppins"/>
              </a:endParaRPr>
            </a:p>
            <a:p>
              <a:pPr indent="0" lvl="0" marL="0" marR="0" rtl="0" algn="ctr">
                <a:lnSpc>
                  <a:spcPct val="140011"/>
                </a:lnSpc>
                <a:spcBef>
                  <a:spcPts val="0"/>
                </a:spcBef>
                <a:spcAft>
                  <a:spcPts val="0"/>
                </a:spcAft>
                <a:buNone/>
              </a:pPr>
              <a:r>
                <a:rPr b="1" lang="en" sz="1700">
                  <a:solidFill>
                    <a:srgbClr val="FF0000"/>
                  </a:solidFill>
                  <a:latin typeface="Poppins"/>
                  <a:ea typeface="Poppins"/>
                  <a:cs typeface="Poppins"/>
                  <a:sym typeface="Poppins"/>
                </a:rPr>
                <a:t>Engagement</a:t>
              </a:r>
              <a:endParaRPr sz="700">
                <a:solidFill>
                  <a:srgbClr val="FF0000"/>
                </a:solidFill>
                <a:latin typeface="Poppins"/>
                <a:ea typeface="Poppins"/>
                <a:cs typeface="Poppins"/>
                <a:sym typeface="Poppins"/>
              </a:endParaRPr>
            </a:p>
          </p:txBody>
        </p:sp>
      </p:grpSp>
      <p:grpSp>
        <p:nvGrpSpPr>
          <p:cNvPr id="1438" name="Google Shape;1438;p70"/>
          <p:cNvGrpSpPr/>
          <p:nvPr/>
        </p:nvGrpSpPr>
        <p:grpSpPr>
          <a:xfrm>
            <a:off x="603252" y="3330381"/>
            <a:ext cx="1933500" cy="1393317"/>
            <a:chOff x="1343514" y="2189331"/>
            <a:chExt cx="1933500" cy="1393317"/>
          </a:xfrm>
        </p:grpSpPr>
        <p:pic>
          <p:nvPicPr>
            <p:cNvPr id="1439" name="Google Shape;1439;p70"/>
            <p:cNvPicPr preferRelativeResize="0"/>
            <p:nvPr/>
          </p:nvPicPr>
          <p:blipFill rotWithShape="1">
            <a:blip r:embed="rId5">
              <a:alphaModFix/>
            </a:blip>
            <a:srcRect b="0" l="0" r="0" t="0"/>
            <a:stretch/>
          </p:blipFill>
          <p:spPr>
            <a:xfrm>
              <a:off x="1963769" y="2888823"/>
              <a:ext cx="692975" cy="693825"/>
            </a:xfrm>
            <a:prstGeom prst="rect">
              <a:avLst/>
            </a:prstGeom>
            <a:noFill/>
            <a:ln>
              <a:noFill/>
            </a:ln>
          </p:spPr>
        </p:pic>
        <p:sp>
          <p:nvSpPr>
            <p:cNvPr id="1440" name="Google Shape;1440;p70"/>
            <p:cNvSpPr txBox="1"/>
            <p:nvPr/>
          </p:nvSpPr>
          <p:spPr>
            <a:xfrm>
              <a:off x="1343514" y="2189331"/>
              <a:ext cx="1933500" cy="6279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lang="en" sz="1700">
                  <a:latin typeface="Poppins"/>
                  <a:ea typeface="Poppins"/>
                  <a:cs typeface="Poppins"/>
                  <a:sym typeface="Poppins"/>
                </a:rPr>
                <a:t>Improved</a:t>
              </a:r>
              <a:r>
                <a:rPr b="1" i="0" lang="en" sz="1700" u="none" cap="none" strike="noStrike">
                  <a:solidFill>
                    <a:srgbClr val="000000"/>
                  </a:solidFill>
                  <a:latin typeface="Montserrat"/>
                  <a:ea typeface="Montserrat"/>
                  <a:cs typeface="Montserrat"/>
                  <a:sym typeface="Montserrat"/>
                </a:rPr>
                <a:t> </a:t>
              </a:r>
              <a:r>
                <a:rPr b="1" lang="en" sz="1700">
                  <a:solidFill>
                    <a:srgbClr val="FF0000"/>
                  </a:solidFill>
                  <a:latin typeface="Poppins"/>
                  <a:ea typeface="Poppins"/>
                  <a:cs typeface="Poppins"/>
                  <a:sym typeface="Poppins"/>
                </a:rPr>
                <a:t>Productivity</a:t>
              </a:r>
              <a:endParaRPr sz="700">
                <a:solidFill>
                  <a:srgbClr val="FF0000"/>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2"/>
                                        </p:tgtEl>
                                        <p:attrNameLst>
                                          <p:attrName>style.visibility</p:attrName>
                                        </p:attrNameLst>
                                      </p:cBhvr>
                                      <p:to>
                                        <p:strVal val="visible"/>
                                      </p:to>
                                    </p:set>
                                    <p:animEffect filter="fade" transition="in">
                                      <p:cBhvr>
                                        <p:cTn dur="1000"/>
                                        <p:tgtEl>
                                          <p:spTgt spid="1432"/>
                                        </p:tgtEl>
                                      </p:cBhvr>
                                    </p:animEffect>
                                  </p:childTnLst>
                                </p:cTn>
                              </p:par>
                              <p:par>
                                <p:cTn fill="hold" nodeType="withEffect" presetClass="entr" presetID="10" presetSubtype="0">
                                  <p:stCondLst>
                                    <p:cond delay="0"/>
                                  </p:stCondLst>
                                  <p:childTnLst>
                                    <p:set>
                                      <p:cBhvr>
                                        <p:cTn dur="1" fill="hold">
                                          <p:stCondLst>
                                            <p:cond delay="0"/>
                                          </p:stCondLst>
                                        </p:cTn>
                                        <p:tgtEl>
                                          <p:spTgt spid="1427"/>
                                        </p:tgtEl>
                                        <p:attrNameLst>
                                          <p:attrName>style.visibility</p:attrName>
                                        </p:attrNameLst>
                                      </p:cBhvr>
                                      <p:to>
                                        <p:strVal val="visible"/>
                                      </p:to>
                                    </p:set>
                                    <p:animEffect filter="fade" transition="in">
                                      <p:cBhvr>
                                        <p:cTn dur="1000"/>
                                        <p:tgtEl>
                                          <p:spTgt spid="1427"/>
                                        </p:tgtEl>
                                      </p:cBhvr>
                                    </p:animEffect>
                                  </p:childTnLst>
                                </p:cTn>
                              </p:par>
                              <p:par>
                                <p:cTn fill="hold" nodeType="withEffect" presetClass="entr" presetID="10" presetSubtype="0">
                                  <p:stCondLst>
                                    <p:cond delay="0"/>
                                  </p:stCondLst>
                                  <p:childTnLst>
                                    <p:set>
                                      <p:cBhvr>
                                        <p:cTn dur="1" fill="hold">
                                          <p:stCondLst>
                                            <p:cond delay="0"/>
                                          </p:stCondLst>
                                        </p:cTn>
                                        <p:tgtEl>
                                          <p:spTgt spid="1438"/>
                                        </p:tgtEl>
                                        <p:attrNameLst>
                                          <p:attrName>style.visibility</p:attrName>
                                        </p:attrNameLst>
                                      </p:cBhvr>
                                      <p:to>
                                        <p:strVal val="visible"/>
                                      </p:to>
                                    </p:set>
                                    <p:animEffect filter="fade" transition="in">
                                      <p:cBhvr>
                                        <p:cTn dur="1000"/>
                                        <p:tgtEl>
                                          <p:spTgt spid="1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3"/>
                                        </p:tgtEl>
                                        <p:attrNameLst>
                                          <p:attrName>style.visibility</p:attrName>
                                        </p:attrNameLst>
                                      </p:cBhvr>
                                      <p:to>
                                        <p:strVal val="visible"/>
                                      </p:to>
                                    </p:set>
                                    <p:animEffect filter="fade" transition="in">
                                      <p:cBhvr>
                                        <p:cTn dur="1000"/>
                                        <p:tgtEl>
                                          <p:spTgt spid="1433"/>
                                        </p:tgtEl>
                                      </p:cBhvr>
                                    </p:animEffect>
                                  </p:childTnLst>
                                </p:cTn>
                              </p:par>
                              <p:par>
                                <p:cTn fill="hold" nodeType="withEffect" presetClass="entr" presetID="10" presetSubtype="0">
                                  <p:stCondLst>
                                    <p:cond delay="0"/>
                                  </p:stCondLst>
                                  <p:childTnLst>
                                    <p:set>
                                      <p:cBhvr>
                                        <p:cTn dur="1" fill="hold">
                                          <p:stCondLst>
                                            <p:cond delay="0"/>
                                          </p:stCondLst>
                                        </p:cTn>
                                        <p:tgtEl>
                                          <p:spTgt spid="1428"/>
                                        </p:tgtEl>
                                        <p:attrNameLst>
                                          <p:attrName>style.visibility</p:attrName>
                                        </p:attrNameLst>
                                      </p:cBhvr>
                                      <p:to>
                                        <p:strVal val="visible"/>
                                      </p:to>
                                    </p:set>
                                    <p:animEffect filter="fade" transition="in">
                                      <p:cBhvr>
                                        <p:cTn dur="1000"/>
                                        <p:tgtEl>
                                          <p:spTgt spid="1428"/>
                                        </p:tgtEl>
                                      </p:cBhvr>
                                    </p:animEffect>
                                  </p:childTnLst>
                                </p:cTn>
                              </p:par>
                              <p:par>
                                <p:cTn fill="hold" nodeType="withEffect" presetClass="entr" presetID="10" presetSubtype="0">
                                  <p:stCondLst>
                                    <p:cond delay="0"/>
                                  </p:stCondLst>
                                  <p:childTnLst>
                                    <p:set>
                                      <p:cBhvr>
                                        <p:cTn dur="1" fill="hold">
                                          <p:stCondLst>
                                            <p:cond delay="0"/>
                                          </p:stCondLst>
                                        </p:cTn>
                                        <p:tgtEl>
                                          <p:spTgt spid="1435"/>
                                        </p:tgtEl>
                                        <p:attrNameLst>
                                          <p:attrName>style.visibility</p:attrName>
                                        </p:attrNameLst>
                                      </p:cBhvr>
                                      <p:to>
                                        <p:strVal val="visible"/>
                                      </p:to>
                                    </p:set>
                                    <p:animEffect filter="fade" transition="in">
                                      <p:cBhvr>
                                        <p:cTn dur="1000"/>
                                        <p:tgtEl>
                                          <p:spTgt spid="1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4"/>
                                        </p:tgtEl>
                                        <p:attrNameLst>
                                          <p:attrName>style.visibility</p:attrName>
                                        </p:attrNameLst>
                                      </p:cBhvr>
                                      <p:to>
                                        <p:strVal val="visible"/>
                                      </p:to>
                                    </p:set>
                                    <p:animEffect filter="fade" transition="in">
                                      <p:cBhvr>
                                        <p:cTn dur="1000"/>
                                        <p:tgtEl>
                                          <p:spTgt spid="1434"/>
                                        </p:tgtEl>
                                      </p:cBhvr>
                                    </p:animEffect>
                                  </p:childTnLst>
                                </p:cTn>
                              </p:par>
                              <p:par>
                                <p:cTn fill="hold" nodeType="withEffect" presetClass="entr" presetID="10" presetSubtype="0">
                                  <p:stCondLst>
                                    <p:cond delay="0"/>
                                  </p:stCondLst>
                                  <p:childTnLst>
                                    <p:set>
                                      <p:cBhvr>
                                        <p:cTn dur="1" fill="hold">
                                          <p:stCondLst>
                                            <p:cond delay="0"/>
                                          </p:stCondLst>
                                        </p:cTn>
                                        <p:tgtEl>
                                          <p:spTgt spid="1429"/>
                                        </p:tgtEl>
                                        <p:attrNameLst>
                                          <p:attrName>style.visibility</p:attrName>
                                        </p:attrNameLst>
                                      </p:cBhvr>
                                      <p:to>
                                        <p:strVal val="visible"/>
                                      </p:to>
                                    </p:set>
                                    <p:animEffect filter="fade" transition="in">
                                      <p:cBhvr>
                                        <p:cTn dur="1000"/>
                                        <p:tgtEl>
                                          <p:spTgt spid="1429"/>
                                        </p:tgtEl>
                                      </p:cBhvr>
                                    </p:animEffect>
                                  </p:childTnLst>
                                </p:cTn>
                              </p:par>
                              <p:par>
                                <p:cTn fill="hold" nodeType="withEffect" presetClass="entr" presetID="10" presetSubtype="0">
                                  <p:stCondLst>
                                    <p:cond delay="0"/>
                                  </p:stCondLst>
                                  <p:childTnLst>
                                    <p:set>
                                      <p:cBhvr>
                                        <p:cTn dur="1" fill="hold">
                                          <p:stCondLst>
                                            <p:cond delay="0"/>
                                          </p:stCondLst>
                                        </p:cTn>
                                        <p:tgtEl>
                                          <p:spTgt spid="1430"/>
                                        </p:tgtEl>
                                        <p:attrNameLst>
                                          <p:attrName>style.visibility</p:attrName>
                                        </p:attrNameLst>
                                      </p:cBhvr>
                                      <p:to>
                                        <p:strVal val="visible"/>
                                      </p:to>
                                    </p:set>
                                    <p:animEffect filter="fade" transition="in">
                                      <p:cBhvr>
                                        <p:cTn dur="1000"/>
                                        <p:tgtEl>
                                          <p:spTgt spid="1430"/>
                                        </p:tgtEl>
                                      </p:cBhvr>
                                    </p:animEffect>
                                  </p:childTnLst>
                                </p:cTn>
                              </p:par>
                              <p:par>
                                <p:cTn fill="hold" nodeType="withEffect" presetClass="entr" presetID="10" presetSubtype="0">
                                  <p:stCondLst>
                                    <p:cond delay="0"/>
                                  </p:stCondLst>
                                  <p:childTnLst>
                                    <p:set>
                                      <p:cBhvr>
                                        <p:cTn dur="1" fill="hold">
                                          <p:stCondLst>
                                            <p:cond delay="0"/>
                                          </p:stCondLst>
                                        </p:cTn>
                                        <p:tgtEl>
                                          <p:spTgt spid="1426"/>
                                        </p:tgtEl>
                                        <p:attrNameLst>
                                          <p:attrName>style.visibility</p:attrName>
                                        </p:attrNameLst>
                                      </p:cBhvr>
                                      <p:to>
                                        <p:strVal val="visible"/>
                                      </p:to>
                                    </p:set>
                                    <p:animEffect filter="fade" transition="in">
                                      <p:cBhvr>
                                        <p:cTn dur="1000"/>
                                        <p:tgtEl>
                                          <p:spTgt spid="1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71"/>
          <p:cNvSpPr txBox="1"/>
          <p:nvPr/>
        </p:nvSpPr>
        <p:spPr>
          <a:xfrm>
            <a:off x="3151043" y="694013"/>
            <a:ext cx="2841900" cy="461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3000" u="none" cap="none" strike="noStrike">
                <a:solidFill>
                  <a:srgbClr val="000000"/>
                </a:solidFill>
                <a:latin typeface="Montserrat SemiBold"/>
                <a:ea typeface="Montserrat SemiBold"/>
                <a:cs typeface="Montserrat SemiBold"/>
                <a:sym typeface="Montserrat SemiBold"/>
              </a:rPr>
              <a:t>Microsoft</a:t>
            </a:r>
            <a:endParaRPr sz="700"/>
          </a:p>
        </p:txBody>
      </p:sp>
      <p:pic>
        <p:nvPicPr>
          <p:cNvPr id="1446" name="Google Shape;1446;p71"/>
          <p:cNvPicPr preferRelativeResize="0"/>
          <p:nvPr/>
        </p:nvPicPr>
        <p:blipFill>
          <a:blip r:embed="rId3">
            <a:alphaModFix/>
          </a:blip>
          <a:stretch>
            <a:fillRect/>
          </a:stretch>
        </p:blipFill>
        <p:spPr>
          <a:xfrm>
            <a:off x="5209425" y="557750"/>
            <a:ext cx="701175" cy="701175"/>
          </a:xfrm>
          <a:prstGeom prst="rect">
            <a:avLst/>
          </a:prstGeom>
          <a:noFill/>
          <a:ln>
            <a:noFill/>
          </a:ln>
        </p:spPr>
      </p:pic>
      <p:pic>
        <p:nvPicPr>
          <p:cNvPr id="1447" name="Google Shape;1447;p71"/>
          <p:cNvPicPr preferRelativeResize="0"/>
          <p:nvPr/>
        </p:nvPicPr>
        <p:blipFill>
          <a:blip r:embed="rId4">
            <a:alphaModFix/>
          </a:blip>
          <a:stretch>
            <a:fillRect/>
          </a:stretch>
        </p:blipFill>
        <p:spPr>
          <a:xfrm>
            <a:off x="1692075" y="3959762"/>
            <a:ext cx="959683" cy="871212"/>
          </a:xfrm>
          <a:prstGeom prst="rect">
            <a:avLst/>
          </a:prstGeom>
          <a:noFill/>
          <a:ln>
            <a:noFill/>
          </a:ln>
        </p:spPr>
      </p:pic>
      <p:sp>
        <p:nvSpPr>
          <p:cNvPr id="1448" name="Google Shape;1448;p71"/>
          <p:cNvSpPr txBox="1"/>
          <p:nvPr/>
        </p:nvSpPr>
        <p:spPr>
          <a:xfrm>
            <a:off x="1617038" y="2840040"/>
            <a:ext cx="1220100" cy="5172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lang="en">
                <a:latin typeface="Montserrat"/>
                <a:ea typeface="Montserrat"/>
                <a:cs typeface="Montserrat"/>
                <a:sym typeface="Montserrat"/>
              </a:rPr>
              <a:t>Business challenge</a:t>
            </a:r>
            <a:endParaRPr/>
          </a:p>
        </p:txBody>
      </p:sp>
      <p:pic>
        <p:nvPicPr>
          <p:cNvPr id="1449" name="Google Shape;1449;p71"/>
          <p:cNvPicPr preferRelativeResize="0"/>
          <p:nvPr/>
        </p:nvPicPr>
        <p:blipFill>
          <a:blip r:embed="rId5">
            <a:alphaModFix/>
          </a:blip>
          <a:stretch>
            <a:fillRect/>
          </a:stretch>
        </p:blipFill>
        <p:spPr>
          <a:xfrm>
            <a:off x="4077274" y="3959751"/>
            <a:ext cx="869195" cy="871212"/>
          </a:xfrm>
          <a:prstGeom prst="rect">
            <a:avLst/>
          </a:prstGeom>
          <a:noFill/>
          <a:ln>
            <a:noFill/>
          </a:ln>
        </p:spPr>
      </p:pic>
      <p:sp>
        <p:nvSpPr>
          <p:cNvPr id="1450" name="Google Shape;1450;p71"/>
          <p:cNvSpPr txBox="1"/>
          <p:nvPr/>
        </p:nvSpPr>
        <p:spPr>
          <a:xfrm>
            <a:off x="3961985" y="2840040"/>
            <a:ext cx="1220100" cy="5172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lang="en">
                <a:latin typeface="Montserrat"/>
                <a:ea typeface="Montserrat"/>
                <a:cs typeface="Montserrat"/>
                <a:sym typeface="Montserrat"/>
              </a:rPr>
              <a:t>Work overnight</a:t>
            </a:r>
            <a:endParaRPr/>
          </a:p>
        </p:txBody>
      </p:sp>
      <p:sp>
        <p:nvSpPr>
          <p:cNvPr id="1451" name="Google Shape;1451;p71"/>
          <p:cNvSpPr txBox="1"/>
          <p:nvPr/>
        </p:nvSpPr>
        <p:spPr>
          <a:xfrm>
            <a:off x="5992954" y="2840050"/>
            <a:ext cx="1848000" cy="5172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lang="en">
                <a:latin typeface="Montserrat"/>
                <a:ea typeface="Montserrat"/>
                <a:cs typeface="Montserrat"/>
                <a:sym typeface="Montserrat"/>
              </a:rPr>
              <a:t>Hesitated</a:t>
            </a:r>
            <a:endParaRPr b="1">
              <a:latin typeface="Montserrat"/>
              <a:ea typeface="Montserrat"/>
              <a:cs typeface="Montserrat"/>
              <a:sym typeface="Montserrat"/>
            </a:endParaRPr>
          </a:p>
          <a:p>
            <a:pPr indent="0" lvl="0" marL="0" marR="0" rtl="0" algn="ctr">
              <a:lnSpc>
                <a:spcPct val="140004"/>
              </a:lnSpc>
              <a:spcBef>
                <a:spcPts val="0"/>
              </a:spcBef>
              <a:spcAft>
                <a:spcPts val="0"/>
              </a:spcAft>
              <a:buNone/>
            </a:pPr>
            <a:r>
              <a:rPr b="1" lang="en">
                <a:latin typeface="Montserrat"/>
                <a:ea typeface="Montserrat"/>
                <a:cs typeface="Montserrat"/>
                <a:sym typeface="Montserrat"/>
              </a:rPr>
              <a:t>to cooperate</a:t>
            </a:r>
            <a:endParaRPr b="1">
              <a:latin typeface="Montserrat"/>
              <a:ea typeface="Montserrat"/>
              <a:cs typeface="Montserrat"/>
              <a:sym typeface="Montserrat"/>
            </a:endParaRPr>
          </a:p>
        </p:txBody>
      </p:sp>
      <p:pic>
        <p:nvPicPr>
          <p:cNvPr id="1452" name="Google Shape;1452;p71"/>
          <p:cNvPicPr preferRelativeResize="0"/>
          <p:nvPr/>
        </p:nvPicPr>
        <p:blipFill>
          <a:blip r:embed="rId6">
            <a:alphaModFix/>
          </a:blip>
          <a:stretch>
            <a:fillRect/>
          </a:stretch>
        </p:blipFill>
        <p:spPr>
          <a:xfrm>
            <a:off x="6437112" y="3959761"/>
            <a:ext cx="959675" cy="871182"/>
          </a:xfrm>
          <a:prstGeom prst="rect">
            <a:avLst/>
          </a:prstGeom>
          <a:noFill/>
          <a:ln>
            <a:noFill/>
          </a:ln>
        </p:spPr>
      </p:pic>
      <p:sp>
        <p:nvSpPr>
          <p:cNvPr id="1453" name="Google Shape;1453;p71"/>
          <p:cNvSpPr/>
          <p:nvPr/>
        </p:nvSpPr>
        <p:spPr>
          <a:xfrm>
            <a:off x="1577250" y="2448850"/>
            <a:ext cx="1299600" cy="12996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54" name="Google Shape;1454;p71"/>
          <p:cNvSpPr/>
          <p:nvPr/>
        </p:nvSpPr>
        <p:spPr>
          <a:xfrm>
            <a:off x="3922225" y="2459037"/>
            <a:ext cx="1299600" cy="12996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55" name="Google Shape;1455;p71"/>
          <p:cNvSpPr/>
          <p:nvPr/>
        </p:nvSpPr>
        <p:spPr>
          <a:xfrm>
            <a:off x="6267200" y="2448862"/>
            <a:ext cx="1299600" cy="12996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gtEl>
                                        <p:attrNameLst>
                                          <p:attrName>style.visibility</p:attrName>
                                        </p:attrNameLst>
                                      </p:cBhvr>
                                      <p:to>
                                        <p:strVal val="visible"/>
                                      </p:to>
                                    </p:set>
                                    <p:animEffect filter="fade" transition="in">
                                      <p:cBhvr>
                                        <p:cTn dur="1000"/>
                                        <p:tgtEl>
                                          <p:spTgt spid="1453"/>
                                        </p:tgtEl>
                                      </p:cBhvr>
                                    </p:animEffect>
                                  </p:childTnLst>
                                </p:cTn>
                              </p:par>
                              <p:par>
                                <p:cTn fill="hold" nodeType="withEffect" presetClass="entr" presetID="10" presetSubtype="0">
                                  <p:stCondLst>
                                    <p:cond delay="0"/>
                                  </p:stCondLst>
                                  <p:childTnLst>
                                    <p:set>
                                      <p:cBhvr>
                                        <p:cTn dur="1" fill="hold">
                                          <p:stCondLst>
                                            <p:cond delay="0"/>
                                          </p:stCondLst>
                                        </p:cTn>
                                        <p:tgtEl>
                                          <p:spTgt spid="1448"/>
                                        </p:tgtEl>
                                        <p:attrNameLst>
                                          <p:attrName>style.visibility</p:attrName>
                                        </p:attrNameLst>
                                      </p:cBhvr>
                                      <p:to>
                                        <p:strVal val="visible"/>
                                      </p:to>
                                    </p:set>
                                    <p:animEffect filter="fade" transition="in">
                                      <p:cBhvr>
                                        <p:cTn dur="1000"/>
                                        <p:tgtEl>
                                          <p:spTgt spid="1448"/>
                                        </p:tgtEl>
                                      </p:cBhvr>
                                    </p:animEffect>
                                  </p:childTnLst>
                                </p:cTn>
                              </p:par>
                              <p:par>
                                <p:cTn fill="hold" nodeType="withEffect" presetClass="entr" presetID="10" presetSubtype="0">
                                  <p:stCondLst>
                                    <p:cond delay="0"/>
                                  </p:stCondLst>
                                  <p:childTnLst>
                                    <p:set>
                                      <p:cBhvr>
                                        <p:cTn dur="1" fill="hold">
                                          <p:stCondLst>
                                            <p:cond delay="0"/>
                                          </p:stCondLst>
                                        </p:cTn>
                                        <p:tgtEl>
                                          <p:spTgt spid="1447"/>
                                        </p:tgtEl>
                                        <p:attrNameLst>
                                          <p:attrName>style.visibility</p:attrName>
                                        </p:attrNameLst>
                                      </p:cBhvr>
                                      <p:to>
                                        <p:strVal val="visible"/>
                                      </p:to>
                                    </p:set>
                                    <p:animEffect filter="fade" transition="in">
                                      <p:cBhvr>
                                        <p:cTn dur="1000"/>
                                        <p:tgtEl>
                                          <p:spTgt spid="1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4"/>
                                        </p:tgtEl>
                                        <p:attrNameLst>
                                          <p:attrName>style.visibility</p:attrName>
                                        </p:attrNameLst>
                                      </p:cBhvr>
                                      <p:to>
                                        <p:strVal val="visible"/>
                                      </p:to>
                                    </p:set>
                                    <p:animEffect filter="fade" transition="in">
                                      <p:cBhvr>
                                        <p:cTn dur="1000"/>
                                        <p:tgtEl>
                                          <p:spTgt spid="1454"/>
                                        </p:tgtEl>
                                      </p:cBhvr>
                                    </p:animEffect>
                                  </p:childTnLst>
                                </p:cTn>
                              </p:par>
                              <p:par>
                                <p:cTn fill="hold" nodeType="withEffect" presetClass="entr" presetID="10" presetSubtype="0">
                                  <p:stCondLst>
                                    <p:cond delay="0"/>
                                  </p:stCondLst>
                                  <p:childTnLst>
                                    <p:set>
                                      <p:cBhvr>
                                        <p:cTn dur="1" fill="hold">
                                          <p:stCondLst>
                                            <p:cond delay="0"/>
                                          </p:stCondLst>
                                        </p:cTn>
                                        <p:tgtEl>
                                          <p:spTgt spid="1450"/>
                                        </p:tgtEl>
                                        <p:attrNameLst>
                                          <p:attrName>style.visibility</p:attrName>
                                        </p:attrNameLst>
                                      </p:cBhvr>
                                      <p:to>
                                        <p:strVal val="visible"/>
                                      </p:to>
                                    </p:set>
                                    <p:animEffect filter="fade" transition="in">
                                      <p:cBhvr>
                                        <p:cTn dur="1000"/>
                                        <p:tgtEl>
                                          <p:spTgt spid="1450"/>
                                        </p:tgtEl>
                                      </p:cBhvr>
                                    </p:animEffect>
                                  </p:childTnLst>
                                </p:cTn>
                              </p:par>
                              <p:par>
                                <p:cTn fill="hold" nodeType="withEffect" presetClass="entr" presetID="10" presetSubtype="0">
                                  <p:stCondLst>
                                    <p:cond delay="0"/>
                                  </p:stCondLst>
                                  <p:childTnLst>
                                    <p:set>
                                      <p:cBhvr>
                                        <p:cTn dur="1" fill="hold">
                                          <p:stCondLst>
                                            <p:cond delay="0"/>
                                          </p:stCondLst>
                                        </p:cTn>
                                        <p:tgtEl>
                                          <p:spTgt spid="1449"/>
                                        </p:tgtEl>
                                        <p:attrNameLst>
                                          <p:attrName>style.visibility</p:attrName>
                                        </p:attrNameLst>
                                      </p:cBhvr>
                                      <p:to>
                                        <p:strVal val="visible"/>
                                      </p:to>
                                    </p:set>
                                    <p:animEffect filter="fade" transition="in">
                                      <p:cBhvr>
                                        <p:cTn dur="1000"/>
                                        <p:tgtEl>
                                          <p:spTgt spid="1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5"/>
                                        </p:tgtEl>
                                        <p:attrNameLst>
                                          <p:attrName>style.visibility</p:attrName>
                                        </p:attrNameLst>
                                      </p:cBhvr>
                                      <p:to>
                                        <p:strVal val="visible"/>
                                      </p:to>
                                    </p:set>
                                    <p:animEffect filter="fade" transition="in">
                                      <p:cBhvr>
                                        <p:cTn dur="1000"/>
                                        <p:tgtEl>
                                          <p:spTgt spid="1455"/>
                                        </p:tgtEl>
                                      </p:cBhvr>
                                    </p:animEffect>
                                  </p:childTnLst>
                                </p:cTn>
                              </p:par>
                              <p:par>
                                <p:cTn fill="hold" nodeType="withEffect" presetClass="entr" presetID="10" presetSubtype="0">
                                  <p:stCondLst>
                                    <p:cond delay="0"/>
                                  </p:stCondLst>
                                  <p:childTnLst>
                                    <p:set>
                                      <p:cBhvr>
                                        <p:cTn dur="1" fill="hold">
                                          <p:stCondLst>
                                            <p:cond delay="0"/>
                                          </p:stCondLst>
                                        </p:cTn>
                                        <p:tgtEl>
                                          <p:spTgt spid="1451"/>
                                        </p:tgtEl>
                                        <p:attrNameLst>
                                          <p:attrName>style.visibility</p:attrName>
                                        </p:attrNameLst>
                                      </p:cBhvr>
                                      <p:to>
                                        <p:strVal val="visible"/>
                                      </p:to>
                                    </p:set>
                                    <p:animEffect filter="fade" transition="in">
                                      <p:cBhvr>
                                        <p:cTn dur="1000"/>
                                        <p:tgtEl>
                                          <p:spTgt spid="1451"/>
                                        </p:tgtEl>
                                      </p:cBhvr>
                                    </p:animEffect>
                                  </p:childTnLst>
                                </p:cTn>
                              </p:par>
                              <p:par>
                                <p:cTn fill="hold" nodeType="withEffect" presetClass="entr" presetID="10" presetSubtype="0">
                                  <p:stCondLst>
                                    <p:cond delay="0"/>
                                  </p:stCondLst>
                                  <p:childTnLst>
                                    <p:set>
                                      <p:cBhvr>
                                        <p:cTn dur="1" fill="hold">
                                          <p:stCondLst>
                                            <p:cond delay="0"/>
                                          </p:stCondLst>
                                        </p:cTn>
                                        <p:tgtEl>
                                          <p:spTgt spid="1452"/>
                                        </p:tgtEl>
                                        <p:attrNameLst>
                                          <p:attrName>style.visibility</p:attrName>
                                        </p:attrNameLst>
                                      </p:cBhvr>
                                      <p:to>
                                        <p:strVal val="visible"/>
                                      </p:to>
                                    </p:set>
                                    <p:animEffect filter="fade" transition="in">
                                      <p:cBhvr>
                                        <p:cTn dur="1000"/>
                                        <p:tgtEl>
                                          <p:spTgt spid="1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72"/>
          <p:cNvSpPr txBox="1"/>
          <p:nvPr/>
        </p:nvSpPr>
        <p:spPr>
          <a:xfrm>
            <a:off x="3151043" y="694013"/>
            <a:ext cx="2841900" cy="461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3000" u="none" cap="none" strike="noStrike">
                <a:solidFill>
                  <a:srgbClr val="000000"/>
                </a:solidFill>
                <a:latin typeface="Montserrat SemiBold"/>
                <a:ea typeface="Montserrat SemiBold"/>
                <a:cs typeface="Montserrat SemiBold"/>
                <a:sym typeface="Montserrat SemiBold"/>
              </a:rPr>
              <a:t>Microsoft</a:t>
            </a:r>
            <a:endParaRPr sz="700"/>
          </a:p>
        </p:txBody>
      </p:sp>
      <p:pic>
        <p:nvPicPr>
          <p:cNvPr id="1461" name="Google Shape;1461;p72"/>
          <p:cNvPicPr preferRelativeResize="0"/>
          <p:nvPr/>
        </p:nvPicPr>
        <p:blipFill>
          <a:blip r:embed="rId3">
            <a:alphaModFix/>
          </a:blip>
          <a:stretch>
            <a:fillRect/>
          </a:stretch>
        </p:blipFill>
        <p:spPr>
          <a:xfrm>
            <a:off x="5209425" y="557750"/>
            <a:ext cx="701175" cy="701175"/>
          </a:xfrm>
          <a:prstGeom prst="rect">
            <a:avLst/>
          </a:prstGeom>
          <a:noFill/>
          <a:ln>
            <a:noFill/>
          </a:ln>
        </p:spPr>
      </p:pic>
      <p:sp>
        <p:nvSpPr>
          <p:cNvPr id="1462" name="Google Shape;1462;p72"/>
          <p:cNvSpPr txBox="1"/>
          <p:nvPr/>
        </p:nvSpPr>
        <p:spPr>
          <a:xfrm>
            <a:off x="2214025" y="2787650"/>
            <a:ext cx="1463700" cy="6279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lang="en" sz="1700">
                <a:latin typeface="Montserrat"/>
                <a:ea typeface="Montserrat"/>
                <a:cs typeface="Montserrat"/>
                <a:sym typeface="Montserrat"/>
              </a:rPr>
              <a:t>Competitive leaderboard</a:t>
            </a:r>
            <a:endParaRPr sz="1700"/>
          </a:p>
        </p:txBody>
      </p:sp>
      <p:sp>
        <p:nvSpPr>
          <p:cNvPr id="1463" name="Google Shape;1463;p72"/>
          <p:cNvSpPr txBox="1"/>
          <p:nvPr/>
        </p:nvSpPr>
        <p:spPr>
          <a:xfrm>
            <a:off x="5361231" y="2981964"/>
            <a:ext cx="1426500" cy="2616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lang="en" sz="1700">
                <a:latin typeface="Montserrat"/>
                <a:ea typeface="Montserrat"/>
                <a:cs typeface="Montserrat"/>
                <a:sym typeface="Montserrat"/>
              </a:rPr>
              <a:t>4x boost</a:t>
            </a:r>
            <a:endParaRPr sz="1700"/>
          </a:p>
        </p:txBody>
      </p:sp>
      <p:pic>
        <p:nvPicPr>
          <p:cNvPr id="1464" name="Google Shape;1464;p72"/>
          <p:cNvPicPr preferRelativeResize="0"/>
          <p:nvPr/>
        </p:nvPicPr>
        <p:blipFill>
          <a:blip r:embed="rId4">
            <a:alphaModFix/>
          </a:blip>
          <a:stretch>
            <a:fillRect/>
          </a:stretch>
        </p:blipFill>
        <p:spPr>
          <a:xfrm>
            <a:off x="2472700" y="4037271"/>
            <a:ext cx="946350" cy="946345"/>
          </a:xfrm>
          <a:prstGeom prst="rect">
            <a:avLst/>
          </a:prstGeom>
          <a:noFill/>
          <a:ln>
            <a:noFill/>
          </a:ln>
        </p:spPr>
      </p:pic>
      <p:pic>
        <p:nvPicPr>
          <p:cNvPr id="1465" name="Google Shape;1465;p72"/>
          <p:cNvPicPr preferRelativeResize="0"/>
          <p:nvPr/>
        </p:nvPicPr>
        <p:blipFill>
          <a:blip r:embed="rId5">
            <a:alphaModFix/>
          </a:blip>
          <a:stretch>
            <a:fillRect/>
          </a:stretch>
        </p:blipFill>
        <p:spPr>
          <a:xfrm>
            <a:off x="5586113" y="4037275"/>
            <a:ext cx="1013925" cy="1013925"/>
          </a:xfrm>
          <a:prstGeom prst="rect">
            <a:avLst/>
          </a:prstGeom>
          <a:noFill/>
          <a:ln>
            <a:noFill/>
          </a:ln>
        </p:spPr>
      </p:pic>
      <p:pic>
        <p:nvPicPr>
          <p:cNvPr id="1466" name="Google Shape;1466;p72"/>
          <p:cNvPicPr preferRelativeResize="0"/>
          <p:nvPr/>
        </p:nvPicPr>
        <p:blipFill rotWithShape="1">
          <a:blip r:embed="rId6">
            <a:alphaModFix/>
          </a:blip>
          <a:srcRect b="0" l="0" r="0" t="0"/>
          <a:stretch/>
        </p:blipFill>
        <p:spPr>
          <a:xfrm>
            <a:off x="4118927" y="2981973"/>
            <a:ext cx="801099" cy="365501"/>
          </a:xfrm>
          <a:prstGeom prst="rect">
            <a:avLst/>
          </a:prstGeom>
          <a:noFill/>
          <a:ln>
            <a:noFill/>
          </a:ln>
        </p:spPr>
      </p:pic>
      <p:sp>
        <p:nvSpPr>
          <p:cNvPr id="1467" name="Google Shape;1467;p72"/>
          <p:cNvSpPr/>
          <p:nvPr/>
        </p:nvSpPr>
        <p:spPr>
          <a:xfrm>
            <a:off x="2156275" y="2311850"/>
            <a:ext cx="1579200" cy="15795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68" name="Google Shape;1468;p72"/>
          <p:cNvSpPr/>
          <p:nvPr/>
        </p:nvSpPr>
        <p:spPr>
          <a:xfrm>
            <a:off x="5284875" y="2374975"/>
            <a:ext cx="1579200" cy="15795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7"/>
                                        </p:tgtEl>
                                        <p:attrNameLst>
                                          <p:attrName>style.visibility</p:attrName>
                                        </p:attrNameLst>
                                      </p:cBhvr>
                                      <p:to>
                                        <p:strVal val="visible"/>
                                      </p:to>
                                    </p:set>
                                    <p:animEffect filter="fade" transition="in">
                                      <p:cBhvr>
                                        <p:cTn dur="1000"/>
                                        <p:tgtEl>
                                          <p:spTgt spid="1467"/>
                                        </p:tgtEl>
                                      </p:cBhvr>
                                    </p:animEffect>
                                  </p:childTnLst>
                                </p:cTn>
                              </p:par>
                              <p:par>
                                <p:cTn fill="hold" nodeType="withEffect" presetClass="entr" presetID="10" presetSubtype="0">
                                  <p:stCondLst>
                                    <p:cond delay="0"/>
                                  </p:stCondLst>
                                  <p:childTnLst>
                                    <p:set>
                                      <p:cBhvr>
                                        <p:cTn dur="1" fill="hold">
                                          <p:stCondLst>
                                            <p:cond delay="0"/>
                                          </p:stCondLst>
                                        </p:cTn>
                                        <p:tgtEl>
                                          <p:spTgt spid="1462"/>
                                        </p:tgtEl>
                                        <p:attrNameLst>
                                          <p:attrName>style.visibility</p:attrName>
                                        </p:attrNameLst>
                                      </p:cBhvr>
                                      <p:to>
                                        <p:strVal val="visible"/>
                                      </p:to>
                                    </p:set>
                                    <p:animEffect filter="fade" transition="in">
                                      <p:cBhvr>
                                        <p:cTn dur="1000"/>
                                        <p:tgtEl>
                                          <p:spTgt spid="1462"/>
                                        </p:tgtEl>
                                      </p:cBhvr>
                                    </p:animEffect>
                                  </p:childTnLst>
                                </p:cTn>
                              </p:par>
                              <p:par>
                                <p:cTn fill="hold" nodeType="withEffect" presetClass="entr" presetID="10" presetSubtype="0">
                                  <p:stCondLst>
                                    <p:cond delay="0"/>
                                  </p:stCondLst>
                                  <p:childTnLst>
                                    <p:set>
                                      <p:cBhvr>
                                        <p:cTn dur="1" fill="hold">
                                          <p:stCondLst>
                                            <p:cond delay="0"/>
                                          </p:stCondLst>
                                        </p:cTn>
                                        <p:tgtEl>
                                          <p:spTgt spid="1464"/>
                                        </p:tgtEl>
                                        <p:attrNameLst>
                                          <p:attrName>style.visibility</p:attrName>
                                        </p:attrNameLst>
                                      </p:cBhvr>
                                      <p:to>
                                        <p:strVal val="visible"/>
                                      </p:to>
                                    </p:set>
                                    <p:animEffect filter="fade" transition="in">
                                      <p:cBhvr>
                                        <p:cTn dur="1000"/>
                                        <p:tgtEl>
                                          <p:spTgt spid="1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6"/>
                                        </p:tgtEl>
                                        <p:attrNameLst>
                                          <p:attrName>style.visibility</p:attrName>
                                        </p:attrNameLst>
                                      </p:cBhvr>
                                      <p:to>
                                        <p:strVal val="visible"/>
                                      </p:to>
                                    </p:set>
                                    <p:animEffect filter="fade" transition="in">
                                      <p:cBhvr>
                                        <p:cTn dur="1000"/>
                                        <p:tgtEl>
                                          <p:spTgt spid="1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8"/>
                                        </p:tgtEl>
                                        <p:attrNameLst>
                                          <p:attrName>style.visibility</p:attrName>
                                        </p:attrNameLst>
                                      </p:cBhvr>
                                      <p:to>
                                        <p:strVal val="visible"/>
                                      </p:to>
                                    </p:set>
                                    <p:animEffect filter="fade" transition="in">
                                      <p:cBhvr>
                                        <p:cTn dur="1000"/>
                                        <p:tgtEl>
                                          <p:spTgt spid="1468"/>
                                        </p:tgtEl>
                                      </p:cBhvr>
                                    </p:animEffect>
                                  </p:childTnLst>
                                </p:cTn>
                              </p:par>
                              <p:par>
                                <p:cTn fill="hold" nodeType="withEffect" presetClass="entr" presetID="10" presetSubtype="0">
                                  <p:stCondLst>
                                    <p:cond delay="0"/>
                                  </p:stCondLst>
                                  <p:childTnLst>
                                    <p:set>
                                      <p:cBhvr>
                                        <p:cTn dur="1" fill="hold">
                                          <p:stCondLst>
                                            <p:cond delay="0"/>
                                          </p:stCondLst>
                                        </p:cTn>
                                        <p:tgtEl>
                                          <p:spTgt spid="1463"/>
                                        </p:tgtEl>
                                        <p:attrNameLst>
                                          <p:attrName>style.visibility</p:attrName>
                                        </p:attrNameLst>
                                      </p:cBhvr>
                                      <p:to>
                                        <p:strVal val="visible"/>
                                      </p:to>
                                    </p:set>
                                    <p:animEffect filter="fade" transition="in">
                                      <p:cBhvr>
                                        <p:cTn dur="1000"/>
                                        <p:tgtEl>
                                          <p:spTgt spid="1463"/>
                                        </p:tgtEl>
                                      </p:cBhvr>
                                    </p:animEffect>
                                  </p:childTnLst>
                                </p:cTn>
                              </p:par>
                              <p:par>
                                <p:cTn fill="hold" nodeType="withEffect" presetClass="entr" presetID="10" presetSubtype="0">
                                  <p:stCondLst>
                                    <p:cond delay="0"/>
                                  </p:stCondLst>
                                  <p:childTnLst>
                                    <p:set>
                                      <p:cBhvr>
                                        <p:cTn dur="1" fill="hold">
                                          <p:stCondLst>
                                            <p:cond delay="0"/>
                                          </p:stCondLst>
                                        </p:cTn>
                                        <p:tgtEl>
                                          <p:spTgt spid="1465"/>
                                        </p:tgtEl>
                                        <p:attrNameLst>
                                          <p:attrName>style.visibility</p:attrName>
                                        </p:attrNameLst>
                                      </p:cBhvr>
                                      <p:to>
                                        <p:strVal val="visible"/>
                                      </p:to>
                                    </p:set>
                                    <p:animEffect filter="fade" transition="in">
                                      <p:cBhvr>
                                        <p:cTn dur="1000"/>
                                        <p:tgtEl>
                                          <p:spTgt spid="14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pic>
        <p:nvPicPr>
          <p:cNvPr id="1473" name="Google Shape;1473;p73"/>
          <p:cNvPicPr preferRelativeResize="0"/>
          <p:nvPr/>
        </p:nvPicPr>
        <p:blipFill rotWithShape="1">
          <a:blip r:embed="rId3">
            <a:alphaModFix/>
          </a:blip>
          <a:srcRect b="0" l="0" r="0" t="0"/>
          <a:stretch/>
        </p:blipFill>
        <p:spPr>
          <a:xfrm>
            <a:off x="916820" y="554295"/>
            <a:ext cx="5520760" cy="3636801"/>
          </a:xfrm>
          <a:prstGeom prst="rect">
            <a:avLst/>
          </a:prstGeom>
          <a:noFill/>
          <a:ln>
            <a:noFill/>
          </a:ln>
        </p:spPr>
      </p:pic>
      <p:sp>
        <p:nvSpPr>
          <p:cNvPr id="1474" name="Google Shape;1474;p73"/>
          <p:cNvSpPr txBox="1"/>
          <p:nvPr/>
        </p:nvSpPr>
        <p:spPr>
          <a:xfrm>
            <a:off x="1096250" y="1880100"/>
            <a:ext cx="4914600" cy="98520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b="1" i="0" lang="en" sz="2500" u="none" cap="none" strike="noStrike">
                <a:solidFill>
                  <a:schemeClr val="dk1"/>
                </a:solidFill>
                <a:latin typeface="Poppins"/>
                <a:ea typeface="Poppins"/>
                <a:cs typeface="Poppins"/>
                <a:sym typeface="Poppins"/>
              </a:rPr>
              <a:t>The only way to do great work is to</a:t>
            </a:r>
            <a:r>
              <a:rPr b="1" i="0" lang="en" sz="2900" u="none" cap="none" strike="noStrike">
                <a:solidFill>
                  <a:schemeClr val="dk1"/>
                </a:solidFill>
                <a:latin typeface="Poppins"/>
                <a:ea typeface="Poppins"/>
                <a:cs typeface="Poppins"/>
                <a:sym typeface="Poppins"/>
              </a:rPr>
              <a:t> </a:t>
            </a:r>
            <a:r>
              <a:rPr b="1" i="0" lang="en" sz="2900" u="none" cap="none" strike="noStrike">
                <a:solidFill>
                  <a:srgbClr val="F79630"/>
                </a:solidFill>
                <a:latin typeface="Poppins"/>
                <a:ea typeface="Poppins"/>
                <a:cs typeface="Poppins"/>
                <a:sym typeface="Poppins"/>
              </a:rPr>
              <a:t>love</a:t>
            </a:r>
            <a:r>
              <a:rPr b="1" i="0" lang="en" sz="2500" u="none" cap="none" strike="noStrike">
                <a:solidFill>
                  <a:srgbClr val="F79630"/>
                </a:solidFill>
                <a:latin typeface="Poppins"/>
                <a:ea typeface="Poppins"/>
                <a:cs typeface="Poppins"/>
                <a:sym typeface="Poppins"/>
              </a:rPr>
              <a:t> </a:t>
            </a:r>
            <a:r>
              <a:rPr b="1" i="0" lang="en" sz="2500" u="none" cap="none" strike="noStrike">
                <a:solidFill>
                  <a:schemeClr val="dk1"/>
                </a:solidFill>
                <a:latin typeface="Poppins"/>
                <a:ea typeface="Poppins"/>
                <a:cs typeface="Poppins"/>
                <a:sym typeface="Poppins"/>
              </a:rPr>
              <a:t>what you do.</a:t>
            </a:r>
            <a:endParaRPr b="1" sz="2500">
              <a:solidFill>
                <a:schemeClr val="dk1"/>
              </a:solidFill>
              <a:latin typeface="Poppins"/>
              <a:ea typeface="Poppins"/>
              <a:cs typeface="Poppins"/>
              <a:sym typeface="Poppins"/>
            </a:endParaRPr>
          </a:p>
        </p:txBody>
      </p:sp>
      <p:sp>
        <p:nvSpPr>
          <p:cNvPr id="1475" name="Google Shape;1475;p73"/>
          <p:cNvSpPr txBox="1"/>
          <p:nvPr/>
        </p:nvSpPr>
        <p:spPr>
          <a:xfrm>
            <a:off x="6115310" y="3676910"/>
            <a:ext cx="2268600" cy="523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 sz="1700" u="none" cap="none" strike="noStrike">
                <a:solidFill>
                  <a:schemeClr val="dk1"/>
                </a:solidFill>
                <a:latin typeface="Poppins"/>
                <a:ea typeface="Poppins"/>
                <a:cs typeface="Poppins"/>
                <a:sym typeface="Poppins"/>
              </a:rPr>
              <a:t>Steve Jobs</a:t>
            </a:r>
            <a:endParaRPr sz="1700">
              <a:solidFill>
                <a:schemeClr val="dk1"/>
              </a:solidFill>
              <a:latin typeface="Poppins"/>
              <a:ea typeface="Poppins"/>
              <a:cs typeface="Poppins"/>
              <a:sym typeface="Poppins"/>
            </a:endParaRPr>
          </a:p>
          <a:p>
            <a:pPr indent="0" lvl="0" marL="0" marR="0" rtl="0" algn="l">
              <a:lnSpc>
                <a:spcPct val="100000"/>
              </a:lnSpc>
              <a:spcBef>
                <a:spcPts val="0"/>
              </a:spcBef>
              <a:spcAft>
                <a:spcPts val="0"/>
              </a:spcAft>
              <a:buNone/>
            </a:pPr>
            <a:r>
              <a:rPr lang="en" sz="1700">
                <a:solidFill>
                  <a:schemeClr val="dk1"/>
                </a:solidFill>
                <a:latin typeface="Poppins"/>
                <a:ea typeface="Poppins"/>
                <a:cs typeface="Poppins"/>
                <a:sym typeface="Poppins"/>
              </a:rPr>
              <a:t>Ex-</a:t>
            </a:r>
            <a:r>
              <a:rPr i="0" lang="en" sz="1700" u="none" cap="none" strike="noStrike">
                <a:solidFill>
                  <a:schemeClr val="dk1"/>
                </a:solidFill>
                <a:latin typeface="Poppins"/>
                <a:ea typeface="Poppins"/>
                <a:cs typeface="Poppins"/>
                <a:sym typeface="Poppins"/>
              </a:rPr>
              <a:t>CEO of Apple</a:t>
            </a:r>
            <a:endParaRPr sz="1700">
              <a:solidFill>
                <a:schemeClr val="dk1"/>
              </a:solidFill>
              <a:latin typeface="Poppins"/>
              <a:ea typeface="Poppins"/>
              <a:cs typeface="Poppins"/>
              <a:sym typeface="Poppi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74"/>
          <p:cNvSpPr txBox="1"/>
          <p:nvPr>
            <p:ph idx="6" type="title"/>
          </p:nvPr>
        </p:nvSpPr>
        <p:spPr>
          <a:xfrm>
            <a:off x="705025" y="760450"/>
            <a:ext cx="7734000" cy="4233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Importance of Effective Engagement</a:t>
            </a:r>
            <a:endParaRPr/>
          </a:p>
        </p:txBody>
      </p:sp>
      <p:sp>
        <p:nvSpPr>
          <p:cNvPr id="1481" name="Google Shape;1481;p74"/>
          <p:cNvSpPr txBox="1"/>
          <p:nvPr/>
        </p:nvSpPr>
        <p:spPr>
          <a:xfrm>
            <a:off x="677850" y="2511275"/>
            <a:ext cx="7788300" cy="8544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lnSpc>
                <a:spcPct val="150000"/>
              </a:lnSpc>
              <a:spcBef>
                <a:spcPts val="0"/>
              </a:spcBef>
              <a:spcAft>
                <a:spcPts val="0"/>
              </a:spcAft>
              <a:buNone/>
            </a:pPr>
            <a:r>
              <a:rPr b="1" lang="en" sz="1800">
                <a:solidFill>
                  <a:schemeClr val="dk1"/>
                </a:solidFill>
                <a:latin typeface="Montserrat"/>
                <a:ea typeface="Montserrat"/>
                <a:cs typeface="Montserrat"/>
                <a:sym typeface="Montserrat"/>
              </a:rPr>
              <a:t>Highly engaged</a:t>
            </a:r>
            <a:r>
              <a:rPr lang="en" sz="1800">
                <a:solidFill>
                  <a:schemeClr val="dk1"/>
                </a:solidFill>
                <a:latin typeface="Montserrat Light"/>
                <a:ea typeface="Montserrat Light"/>
                <a:cs typeface="Montserrat Light"/>
                <a:sym typeface="Montserrat Light"/>
              </a:rPr>
              <a:t> employees are </a:t>
            </a:r>
            <a:r>
              <a:rPr b="1" lang="en" sz="2500">
                <a:solidFill>
                  <a:schemeClr val="accent2"/>
                </a:solidFill>
                <a:latin typeface="Montserrat"/>
                <a:ea typeface="Montserrat"/>
                <a:cs typeface="Montserrat"/>
                <a:sym typeface="Montserrat"/>
              </a:rPr>
              <a:t>87%</a:t>
            </a:r>
            <a:r>
              <a:rPr lang="en" sz="1800">
                <a:solidFill>
                  <a:schemeClr val="dk1"/>
                </a:solidFill>
                <a:latin typeface="Montserrat Light"/>
                <a:ea typeface="Montserrat Light"/>
                <a:cs typeface="Montserrat Light"/>
                <a:sym typeface="Montserrat Light"/>
              </a:rPr>
              <a:t> less likely to </a:t>
            </a:r>
            <a:r>
              <a:rPr b="1" lang="en" sz="1800">
                <a:solidFill>
                  <a:schemeClr val="dk1"/>
                </a:solidFill>
                <a:latin typeface="Montserrat"/>
                <a:ea typeface="Montserrat"/>
                <a:cs typeface="Montserrat"/>
                <a:sym typeface="Montserrat"/>
              </a:rPr>
              <a:t>leave</a:t>
            </a:r>
            <a:r>
              <a:rPr lang="en" sz="1800">
                <a:solidFill>
                  <a:schemeClr val="dk1"/>
                </a:solidFill>
                <a:latin typeface="Montserrat Light"/>
                <a:ea typeface="Montserrat Light"/>
                <a:cs typeface="Montserrat Light"/>
                <a:sym typeface="Montserrat Light"/>
              </a:rPr>
              <a:t> their companies than their disengaged counterparts.</a:t>
            </a:r>
            <a:endParaRPr b="1" sz="2500">
              <a:solidFill>
                <a:schemeClr val="accent2"/>
              </a:solidFill>
              <a:highlight>
                <a:schemeClr val="accent6"/>
              </a:highlight>
            </a:endParaRPr>
          </a:p>
        </p:txBody>
      </p:sp>
      <p:pic>
        <p:nvPicPr>
          <p:cNvPr id="1482" name="Google Shape;1482;p74"/>
          <p:cNvPicPr preferRelativeResize="0"/>
          <p:nvPr/>
        </p:nvPicPr>
        <p:blipFill>
          <a:blip r:embed="rId3">
            <a:alphaModFix/>
          </a:blip>
          <a:stretch>
            <a:fillRect/>
          </a:stretch>
        </p:blipFill>
        <p:spPr>
          <a:xfrm>
            <a:off x="3904411" y="3624700"/>
            <a:ext cx="1335226" cy="13352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1"/>
                                        </p:tgtEl>
                                        <p:attrNameLst>
                                          <p:attrName>style.visibility</p:attrName>
                                        </p:attrNameLst>
                                      </p:cBhvr>
                                      <p:to>
                                        <p:strVal val="visible"/>
                                      </p:to>
                                    </p:set>
                                    <p:animEffect filter="fade" transition="in">
                                      <p:cBhvr>
                                        <p:cTn dur="1000"/>
                                        <p:tgtEl>
                                          <p:spTgt spid="1481"/>
                                        </p:tgtEl>
                                      </p:cBhvr>
                                    </p:animEffect>
                                  </p:childTnLst>
                                </p:cTn>
                              </p:par>
                              <p:par>
                                <p:cTn fill="hold" nodeType="withEffect" presetClass="entr" presetID="10" presetSubtype="0">
                                  <p:stCondLst>
                                    <p:cond delay="0"/>
                                  </p:stCondLst>
                                  <p:childTnLst>
                                    <p:set>
                                      <p:cBhvr>
                                        <p:cTn dur="1" fill="hold">
                                          <p:stCondLst>
                                            <p:cond delay="0"/>
                                          </p:stCondLst>
                                        </p:cTn>
                                        <p:tgtEl>
                                          <p:spTgt spid="1482"/>
                                        </p:tgtEl>
                                        <p:attrNameLst>
                                          <p:attrName>style.visibility</p:attrName>
                                        </p:attrNameLst>
                                      </p:cBhvr>
                                      <p:to>
                                        <p:strVal val="visible"/>
                                      </p:to>
                                    </p:set>
                                    <p:animEffect filter="fade" transition="in">
                                      <p:cBhvr>
                                        <p:cTn dur="1000"/>
                                        <p:tgtEl>
                                          <p:spTgt spid="14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grpSp>
        <p:nvGrpSpPr>
          <p:cNvPr id="1487" name="Google Shape;1487;p75"/>
          <p:cNvGrpSpPr/>
          <p:nvPr/>
        </p:nvGrpSpPr>
        <p:grpSpPr>
          <a:xfrm>
            <a:off x="580320" y="1125805"/>
            <a:ext cx="1681425" cy="859980"/>
            <a:chOff x="0" y="-76200"/>
            <a:chExt cx="4483800" cy="2293279"/>
          </a:xfrm>
        </p:grpSpPr>
        <p:sp>
          <p:nvSpPr>
            <p:cNvPr id="1488" name="Google Shape;1488;p75"/>
            <p:cNvSpPr txBox="1"/>
            <p:nvPr/>
          </p:nvSpPr>
          <p:spPr>
            <a:xfrm>
              <a:off x="0" y="1847779"/>
              <a:ext cx="44838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sp>
          <p:nvSpPr>
            <p:cNvPr id="1489" name="Google Shape;1489;p75"/>
            <p:cNvSpPr txBox="1"/>
            <p:nvPr/>
          </p:nvSpPr>
          <p:spPr>
            <a:xfrm>
              <a:off x="0" y="-76200"/>
              <a:ext cx="4483800" cy="147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1800" u="none" cap="none" strike="noStrike">
                  <a:solidFill>
                    <a:schemeClr val="accent2"/>
                  </a:solidFill>
                  <a:latin typeface="Montserrat"/>
                  <a:ea typeface="Montserrat"/>
                  <a:cs typeface="Montserrat"/>
                  <a:sym typeface="Montserrat"/>
                </a:rPr>
                <a:t>Software Development</a:t>
              </a:r>
              <a:endParaRPr sz="700">
                <a:solidFill>
                  <a:schemeClr val="accent2"/>
                </a:solidFill>
              </a:endParaRPr>
            </a:p>
          </p:txBody>
        </p:sp>
      </p:grpSp>
      <p:grpSp>
        <p:nvGrpSpPr>
          <p:cNvPr id="1490" name="Google Shape;1490;p75"/>
          <p:cNvGrpSpPr/>
          <p:nvPr/>
        </p:nvGrpSpPr>
        <p:grpSpPr>
          <a:xfrm>
            <a:off x="3454381" y="1125805"/>
            <a:ext cx="2303438" cy="859980"/>
            <a:chOff x="0" y="-76200"/>
            <a:chExt cx="6142500" cy="2293279"/>
          </a:xfrm>
        </p:grpSpPr>
        <p:sp>
          <p:nvSpPr>
            <p:cNvPr id="1491" name="Google Shape;1491;p75"/>
            <p:cNvSpPr txBox="1"/>
            <p:nvPr/>
          </p:nvSpPr>
          <p:spPr>
            <a:xfrm>
              <a:off x="0" y="1847779"/>
              <a:ext cx="61425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sp>
          <p:nvSpPr>
            <p:cNvPr id="1492" name="Google Shape;1492;p75"/>
            <p:cNvSpPr txBox="1"/>
            <p:nvPr/>
          </p:nvSpPr>
          <p:spPr>
            <a:xfrm>
              <a:off x="0" y="-76200"/>
              <a:ext cx="6142500" cy="147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1800" u="none" cap="none" strike="noStrike">
                  <a:solidFill>
                    <a:schemeClr val="accent2"/>
                  </a:solidFill>
                  <a:latin typeface="Montserrat"/>
                  <a:ea typeface="Montserrat"/>
                  <a:cs typeface="Montserrat"/>
                  <a:sym typeface="Montserrat"/>
                </a:rPr>
                <a:t>Human Resource Management</a:t>
              </a:r>
              <a:endParaRPr sz="700">
                <a:solidFill>
                  <a:schemeClr val="accent2"/>
                </a:solidFill>
              </a:endParaRPr>
            </a:p>
          </p:txBody>
        </p:sp>
      </p:grpSp>
      <p:grpSp>
        <p:nvGrpSpPr>
          <p:cNvPr id="1493" name="Google Shape;1493;p75"/>
          <p:cNvGrpSpPr/>
          <p:nvPr/>
        </p:nvGrpSpPr>
        <p:grpSpPr>
          <a:xfrm>
            <a:off x="6326260" y="1125805"/>
            <a:ext cx="2303438" cy="859980"/>
            <a:chOff x="0" y="-76200"/>
            <a:chExt cx="6142500" cy="2293279"/>
          </a:xfrm>
        </p:grpSpPr>
        <p:sp>
          <p:nvSpPr>
            <p:cNvPr id="1494" name="Google Shape;1494;p75"/>
            <p:cNvSpPr txBox="1"/>
            <p:nvPr/>
          </p:nvSpPr>
          <p:spPr>
            <a:xfrm>
              <a:off x="0" y="1847779"/>
              <a:ext cx="61425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sp>
          <p:nvSpPr>
            <p:cNvPr id="1495" name="Google Shape;1495;p75"/>
            <p:cNvSpPr txBox="1"/>
            <p:nvPr/>
          </p:nvSpPr>
          <p:spPr>
            <a:xfrm>
              <a:off x="0" y="-76200"/>
              <a:ext cx="6142500" cy="147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1800" u="none" cap="none" strike="noStrike">
                  <a:solidFill>
                    <a:schemeClr val="accent2"/>
                  </a:solidFill>
                  <a:latin typeface="Montserrat"/>
                  <a:ea typeface="Montserrat"/>
                  <a:cs typeface="Montserrat"/>
                  <a:sym typeface="Montserrat"/>
                </a:rPr>
                <a:t>Business </a:t>
              </a:r>
              <a:endParaRPr sz="700">
                <a:solidFill>
                  <a:schemeClr val="accent2"/>
                </a:solidFill>
              </a:endParaRPr>
            </a:p>
            <a:p>
              <a:pPr indent="0" lvl="0" marL="0" marR="0" rtl="0" algn="ctr">
                <a:lnSpc>
                  <a:spcPct val="100000"/>
                </a:lnSpc>
                <a:spcBef>
                  <a:spcPts val="0"/>
                </a:spcBef>
                <a:spcAft>
                  <a:spcPts val="0"/>
                </a:spcAft>
                <a:buNone/>
              </a:pPr>
              <a:r>
                <a:rPr b="1" i="0" lang="en" sz="1800" u="none" cap="none" strike="noStrike">
                  <a:solidFill>
                    <a:schemeClr val="accent2"/>
                  </a:solidFill>
                  <a:latin typeface="Montserrat"/>
                  <a:ea typeface="Montserrat"/>
                  <a:cs typeface="Montserrat"/>
                  <a:sym typeface="Montserrat"/>
                </a:rPr>
                <a:t>Analytics</a:t>
              </a:r>
              <a:endParaRPr sz="700">
                <a:solidFill>
                  <a:schemeClr val="accent2"/>
                </a:solidFill>
              </a:endParaRPr>
            </a:p>
          </p:txBody>
        </p:sp>
      </p:grpSp>
      <p:sp>
        <p:nvSpPr>
          <p:cNvPr id="1496" name="Google Shape;1496;p75"/>
          <p:cNvSpPr txBox="1"/>
          <p:nvPr/>
        </p:nvSpPr>
        <p:spPr>
          <a:xfrm>
            <a:off x="1120399" y="2342175"/>
            <a:ext cx="14823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900">
                <a:solidFill>
                  <a:schemeClr val="dk1"/>
                </a:solidFill>
                <a:latin typeface="Poppins"/>
                <a:ea typeface="Poppins"/>
                <a:cs typeface="Poppins"/>
                <a:sym typeface="Poppins"/>
              </a:rPr>
              <a:t>Senior Software Engineer</a:t>
            </a:r>
            <a:endParaRPr sz="900">
              <a:solidFill>
                <a:schemeClr val="dk1"/>
              </a:solidFill>
              <a:latin typeface="Poppins"/>
              <a:ea typeface="Poppins"/>
              <a:cs typeface="Poppins"/>
              <a:sym typeface="Poppins"/>
            </a:endParaRPr>
          </a:p>
        </p:txBody>
      </p:sp>
      <p:pic>
        <p:nvPicPr>
          <p:cNvPr id="1497" name="Google Shape;1497;p75"/>
          <p:cNvPicPr preferRelativeResize="0"/>
          <p:nvPr/>
        </p:nvPicPr>
        <p:blipFill rotWithShape="1">
          <a:blip r:embed="rId3">
            <a:alphaModFix/>
          </a:blip>
          <a:srcRect b="7904" l="0" r="0" t="7913"/>
          <a:stretch/>
        </p:blipFill>
        <p:spPr>
          <a:xfrm>
            <a:off x="290188" y="2047000"/>
            <a:ext cx="667218" cy="748873"/>
          </a:xfrm>
          <a:prstGeom prst="rect">
            <a:avLst/>
          </a:prstGeom>
          <a:noFill/>
          <a:ln>
            <a:noFill/>
          </a:ln>
        </p:spPr>
      </p:pic>
      <p:pic>
        <p:nvPicPr>
          <p:cNvPr id="1498" name="Google Shape;1498;p75"/>
          <p:cNvPicPr preferRelativeResize="0"/>
          <p:nvPr/>
        </p:nvPicPr>
        <p:blipFill rotWithShape="1">
          <a:blip r:embed="rId4">
            <a:alphaModFix/>
          </a:blip>
          <a:srcRect b="5939" l="0" r="0" t="5931"/>
          <a:stretch/>
        </p:blipFill>
        <p:spPr>
          <a:xfrm>
            <a:off x="3407911" y="2059209"/>
            <a:ext cx="650430" cy="736665"/>
          </a:xfrm>
          <a:prstGeom prst="rect">
            <a:avLst/>
          </a:prstGeom>
          <a:noFill/>
          <a:ln>
            <a:noFill/>
          </a:ln>
        </p:spPr>
      </p:pic>
      <p:sp>
        <p:nvSpPr>
          <p:cNvPr id="1499" name="Google Shape;1499;p75"/>
          <p:cNvSpPr txBox="1"/>
          <p:nvPr/>
        </p:nvSpPr>
        <p:spPr>
          <a:xfrm>
            <a:off x="4226179" y="3416800"/>
            <a:ext cx="1886700" cy="138600"/>
          </a:xfrm>
          <a:prstGeom prst="rect">
            <a:avLst/>
          </a:prstGeom>
          <a:noFill/>
          <a:ln>
            <a:noFill/>
          </a:ln>
        </p:spPr>
        <p:txBody>
          <a:bodyPr anchorCtr="0" anchor="t" bIns="0" lIns="0" spcFirstLastPara="1" rIns="0" wrap="square" tIns="0">
            <a:spAutoFit/>
          </a:bodyPr>
          <a:lstStyle/>
          <a:p>
            <a:pPr indent="0" lvl="0" marL="0" marR="0" rtl="0" algn="l">
              <a:lnSpc>
                <a:spcPct val="140040"/>
              </a:lnSpc>
              <a:spcBef>
                <a:spcPts val="0"/>
              </a:spcBef>
              <a:spcAft>
                <a:spcPts val="0"/>
              </a:spcAft>
              <a:buNone/>
            </a:pPr>
            <a:r>
              <a:rPr b="1" lang="en" sz="900">
                <a:solidFill>
                  <a:schemeClr val="dk1"/>
                </a:solidFill>
                <a:latin typeface="Poppins"/>
                <a:ea typeface="Poppins"/>
                <a:cs typeface="Poppins"/>
                <a:sym typeface="Poppins"/>
              </a:rPr>
              <a:t>Engagement Manager</a:t>
            </a:r>
            <a:endParaRPr sz="900">
              <a:solidFill>
                <a:schemeClr val="dk1"/>
              </a:solidFill>
              <a:latin typeface="Poppins"/>
              <a:ea typeface="Poppins"/>
              <a:cs typeface="Poppins"/>
              <a:sym typeface="Poppins"/>
            </a:endParaRPr>
          </a:p>
        </p:txBody>
      </p:sp>
      <p:pic>
        <p:nvPicPr>
          <p:cNvPr id="1500" name="Google Shape;1500;p75"/>
          <p:cNvPicPr preferRelativeResize="0"/>
          <p:nvPr/>
        </p:nvPicPr>
        <p:blipFill rotWithShape="1">
          <a:blip r:embed="rId5">
            <a:alphaModFix/>
          </a:blip>
          <a:srcRect b="10411" l="0" r="0" t="10411"/>
          <a:stretch/>
        </p:blipFill>
        <p:spPr>
          <a:xfrm>
            <a:off x="3407911" y="3105851"/>
            <a:ext cx="669353" cy="751270"/>
          </a:xfrm>
          <a:prstGeom prst="rect">
            <a:avLst/>
          </a:prstGeom>
          <a:noFill/>
          <a:ln>
            <a:noFill/>
          </a:ln>
        </p:spPr>
      </p:pic>
      <p:sp>
        <p:nvSpPr>
          <p:cNvPr id="1501" name="Google Shape;1501;p75"/>
          <p:cNvSpPr txBox="1"/>
          <p:nvPr/>
        </p:nvSpPr>
        <p:spPr>
          <a:xfrm>
            <a:off x="4226175" y="2342175"/>
            <a:ext cx="2100000" cy="138600"/>
          </a:xfrm>
          <a:prstGeom prst="rect">
            <a:avLst/>
          </a:prstGeom>
          <a:noFill/>
          <a:ln>
            <a:noFill/>
          </a:ln>
        </p:spPr>
        <p:txBody>
          <a:bodyPr anchorCtr="0" anchor="t" bIns="0" lIns="0" spcFirstLastPara="1" rIns="0" wrap="square" tIns="0">
            <a:spAutoFit/>
          </a:bodyPr>
          <a:lstStyle/>
          <a:p>
            <a:pPr indent="0" lvl="0" marL="0" marR="0" rtl="0" algn="l">
              <a:lnSpc>
                <a:spcPct val="140040"/>
              </a:lnSpc>
              <a:spcBef>
                <a:spcPts val="0"/>
              </a:spcBef>
              <a:spcAft>
                <a:spcPts val="0"/>
              </a:spcAft>
              <a:buNone/>
            </a:pPr>
            <a:r>
              <a:rPr b="1" lang="en" sz="900">
                <a:solidFill>
                  <a:schemeClr val="dk1"/>
                </a:solidFill>
                <a:latin typeface="Poppins"/>
                <a:ea typeface="Poppins"/>
                <a:cs typeface="Poppins"/>
                <a:sym typeface="Poppins"/>
              </a:rPr>
              <a:t>Senior Human Resources Manager</a:t>
            </a:r>
            <a:endParaRPr sz="900">
              <a:solidFill>
                <a:schemeClr val="dk1"/>
              </a:solidFill>
              <a:latin typeface="Poppins"/>
              <a:ea typeface="Poppins"/>
              <a:cs typeface="Poppins"/>
              <a:sym typeface="Poppins"/>
            </a:endParaRPr>
          </a:p>
        </p:txBody>
      </p:sp>
      <p:pic>
        <p:nvPicPr>
          <p:cNvPr id="1502" name="Google Shape;1502;p75"/>
          <p:cNvPicPr preferRelativeResize="0"/>
          <p:nvPr/>
        </p:nvPicPr>
        <p:blipFill rotWithShape="1">
          <a:blip r:embed="rId6">
            <a:alphaModFix/>
          </a:blip>
          <a:srcRect b="7904" l="0" r="0" t="7913"/>
          <a:stretch/>
        </p:blipFill>
        <p:spPr>
          <a:xfrm>
            <a:off x="6609165" y="2059209"/>
            <a:ext cx="669353" cy="751270"/>
          </a:xfrm>
          <a:prstGeom prst="rect">
            <a:avLst/>
          </a:prstGeom>
          <a:noFill/>
          <a:ln>
            <a:noFill/>
          </a:ln>
        </p:spPr>
      </p:pic>
      <p:sp>
        <p:nvSpPr>
          <p:cNvPr id="1503" name="Google Shape;1503;p75"/>
          <p:cNvSpPr txBox="1"/>
          <p:nvPr/>
        </p:nvSpPr>
        <p:spPr>
          <a:xfrm>
            <a:off x="7447696" y="2342175"/>
            <a:ext cx="1344000" cy="138600"/>
          </a:xfrm>
          <a:prstGeom prst="rect">
            <a:avLst/>
          </a:prstGeom>
          <a:noFill/>
          <a:ln>
            <a:noFill/>
          </a:ln>
        </p:spPr>
        <p:txBody>
          <a:bodyPr anchorCtr="0" anchor="t" bIns="0" lIns="0" spcFirstLastPara="1" rIns="0" wrap="square" tIns="0">
            <a:spAutoFit/>
          </a:bodyPr>
          <a:lstStyle/>
          <a:p>
            <a:pPr indent="0" lvl="0" marL="0" marR="0" rtl="0" algn="l">
              <a:lnSpc>
                <a:spcPct val="140040"/>
              </a:lnSpc>
              <a:spcBef>
                <a:spcPts val="0"/>
              </a:spcBef>
              <a:spcAft>
                <a:spcPts val="0"/>
              </a:spcAft>
              <a:buNone/>
            </a:pPr>
            <a:r>
              <a:rPr b="1" lang="en" sz="900">
                <a:solidFill>
                  <a:schemeClr val="dk1"/>
                </a:solidFill>
                <a:latin typeface="Poppins"/>
                <a:ea typeface="Poppins"/>
                <a:cs typeface="Poppins"/>
                <a:sym typeface="Poppins"/>
              </a:rPr>
              <a:t>Associate Partner</a:t>
            </a:r>
            <a:endParaRPr sz="900">
              <a:solidFill>
                <a:schemeClr val="dk1"/>
              </a:solidFill>
              <a:latin typeface="Poppins"/>
              <a:ea typeface="Poppins"/>
              <a:cs typeface="Poppins"/>
              <a:sym typeface="Poppins"/>
            </a:endParaRPr>
          </a:p>
        </p:txBody>
      </p:sp>
      <p:sp>
        <p:nvSpPr>
          <p:cNvPr id="1504" name="Google Shape;1504;p75"/>
          <p:cNvSpPr txBox="1"/>
          <p:nvPr/>
        </p:nvSpPr>
        <p:spPr>
          <a:xfrm>
            <a:off x="7447699" y="3416800"/>
            <a:ext cx="1553400" cy="138600"/>
          </a:xfrm>
          <a:prstGeom prst="rect">
            <a:avLst/>
          </a:prstGeom>
          <a:noFill/>
          <a:ln>
            <a:noFill/>
          </a:ln>
        </p:spPr>
        <p:txBody>
          <a:bodyPr anchorCtr="0" anchor="t" bIns="0" lIns="0" spcFirstLastPara="1" rIns="0" wrap="square" tIns="0">
            <a:spAutoFit/>
          </a:bodyPr>
          <a:lstStyle/>
          <a:p>
            <a:pPr indent="0" lvl="0" marL="0" marR="0" rtl="0" algn="l">
              <a:lnSpc>
                <a:spcPct val="140040"/>
              </a:lnSpc>
              <a:spcBef>
                <a:spcPts val="0"/>
              </a:spcBef>
              <a:spcAft>
                <a:spcPts val="0"/>
              </a:spcAft>
              <a:buNone/>
            </a:pPr>
            <a:r>
              <a:rPr b="1" lang="en" sz="900">
                <a:solidFill>
                  <a:schemeClr val="dk1"/>
                </a:solidFill>
                <a:latin typeface="Poppins"/>
                <a:ea typeface="Poppins"/>
                <a:cs typeface="Poppins"/>
                <a:sym typeface="Poppins"/>
              </a:rPr>
              <a:t>Senior Risk Analyst</a:t>
            </a:r>
            <a:endParaRPr sz="900">
              <a:solidFill>
                <a:schemeClr val="dk1"/>
              </a:solidFill>
              <a:latin typeface="Poppins"/>
              <a:ea typeface="Poppins"/>
              <a:cs typeface="Poppins"/>
              <a:sym typeface="Poppins"/>
            </a:endParaRPr>
          </a:p>
        </p:txBody>
      </p:sp>
      <p:pic>
        <p:nvPicPr>
          <p:cNvPr id="1505" name="Google Shape;1505;p75"/>
          <p:cNvPicPr preferRelativeResize="0"/>
          <p:nvPr/>
        </p:nvPicPr>
        <p:blipFill rotWithShape="1">
          <a:blip r:embed="rId7">
            <a:alphaModFix/>
          </a:blip>
          <a:srcRect b="24376" l="27003" r="27566" t="22643"/>
          <a:stretch/>
        </p:blipFill>
        <p:spPr>
          <a:xfrm>
            <a:off x="6600825" y="3105850"/>
            <a:ext cx="686057" cy="751275"/>
          </a:xfrm>
          <a:prstGeom prst="rect">
            <a:avLst/>
          </a:prstGeom>
          <a:noFill/>
          <a:ln>
            <a:noFill/>
          </a:ln>
        </p:spPr>
      </p:pic>
      <p:sp>
        <p:nvSpPr>
          <p:cNvPr id="1506" name="Google Shape;1506;p75"/>
          <p:cNvSpPr txBox="1"/>
          <p:nvPr/>
        </p:nvSpPr>
        <p:spPr>
          <a:xfrm>
            <a:off x="2010450" y="261492"/>
            <a:ext cx="5123100" cy="5079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3300" cap="none" strike="noStrike">
                <a:solidFill>
                  <a:srgbClr val="000000"/>
                </a:solidFill>
                <a:latin typeface="Montserrat"/>
                <a:ea typeface="Montserrat"/>
                <a:cs typeface="Montserrat"/>
                <a:sym typeface="Montserrat"/>
              </a:rPr>
              <a:t>Our Team</a:t>
            </a:r>
            <a:endParaRPr sz="700"/>
          </a:p>
        </p:txBody>
      </p:sp>
      <p:sp>
        <p:nvSpPr>
          <p:cNvPr id="1507" name="Google Shape;1507;p75"/>
          <p:cNvSpPr txBox="1"/>
          <p:nvPr/>
        </p:nvSpPr>
        <p:spPr>
          <a:xfrm>
            <a:off x="1120394" y="2047011"/>
            <a:ext cx="1824000" cy="18480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b="1" i="0" lang="en" sz="1200" u="none" cap="none" strike="noStrike">
                <a:solidFill>
                  <a:schemeClr val="lt1"/>
                </a:solidFill>
                <a:highlight>
                  <a:schemeClr val="accent2"/>
                </a:highlight>
                <a:latin typeface="Montserrat SemiBold"/>
                <a:ea typeface="Montserrat SemiBold"/>
                <a:cs typeface="Montserrat SemiBold"/>
                <a:sym typeface="Montserrat SemiBold"/>
              </a:rPr>
              <a:t>JORDAN, NG</a:t>
            </a:r>
            <a:endParaRPr sz="1200">
              <a:solidFill>
                <a:schemeClr val="lt1"/>
              </a:solidFill>
              <a:highlight>
                <a:schemeClr val="accent2"/>
              </a:highlight>
            </a:endParaRPr>
          </a:p>
        </p:txBody>
      </p:sp>
      <p:sp>
        <p:nvSpPr>
          <p:cNvPr id="1508" name="Google Shape;1508;p75"/>
          <p:cNvSpPr txBox="1"/>
          <p:nvPr/>
        </p:nvSpPr>
        <p:spPr>
          <a:xfrm>
            <a:off x="4220334" y="2047010"/>
            <a:ext cx="1407300" cy="184800"/>
          </a:xfrm>
          <a:prstGeom prst="rect">
            <a:avLst/>
          </a:prstGeom>
          <a:noFill/>
          <a:ln>
            <a:noFill/>
          </a:ln>
        </p:spPr>
        <p:txBody>
          <a:bodyPr anchorCtr="0" anchor="t" bIns="0" lIns="0" spcFirstLastPara="1" rIns="0" wrap="square" tIns="0">
            <a:spAutoFit/>
          </a:bodyPr>
          <a:lstStyle/>
          <a:p>
            <a:pPr indent="0" lvl="0" marL="0" marR="0" rtl="0" algn="l">
              <a:lnSpc>
                <a:spcPct val="140039"/>
              </a:lnSpc>
              <a:spcBef>
                <a:spcPts val="0"/>
              </a:spcBef>
              <a:spcAft>
                <a:spcPts val="0"/>
              </a:spcAft>
              <a:buNone/>
            </a:pPr>
            <a:r>
              <a:rPr b="1" i="0" lang="en" sz="1200" u="none" cap="none" strike="noStrike">
                <a:solidFill>
                  <a:schemeClr val="lt1"/>
                </a:solidFill>
                <a:highlight>
                  <a:schemeClr val="accent2"/>
                </a:highlight>
                <a:latin typeface="Montserrat SemiBold"/>
                <a:ea typeface="Montserrat SemiBold"/>
                <a:cs typeface="Montserrat SemiBold"/>
                <a:sym typeface="Montserrat SemiBold"/>
              </a:rPr>
              <a:t>CHANGYANG, YU</a:t>
            </a:r>
            <a:endParaRPr sz="1200">
              <a:solidFill>
                <a:schemeClr val="lt1"/>
              </a:solidFill>
              <a:highlight>
                <a:schemeClr val="accent2"/>
              </a:highlight>
            </a:endParaRPr>
          </a:p>
        </p:txBody>
      </p:sp>
      <p:sp>
        <p:nvSpPr>
          <p:cNvPr id="1509" name="Google Shape;1509;p75"/>
          <p:cNvSpPr txBox="1"/>
          <p:nvPr/>
        </p:nvSpPr>
        <p:spPr>
          <a:xfrm>
            <a:off x="4226184" y="3105844"/>
            <a:ext cx="1482300" cy="184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200" u="none" cap="none" strike="noStrike">
                <a:solidFill>
                  <a:schemeClr val="lt1"/>
                </a:solidFill>
                <a:highlight>
                  <a:schemeClr val="accent2"/>
                </a:highlight>
                <a:latin typeface="Montserrat SemiBold"/>
                <a:ea typeface="Montserrat SemiBold"/>
                <a:cs typeface="Montserrat SemiBold"/>
                <a:sym typeface="Montserrat SemiBold"/>
              </a:rPr>
              <a:t>ZHI HAO, LO</a:t>
            </a:r>
            <a:endParaRPr sz="1200">
              <a:solidFill>
                <a:schemeClr val="lt1"/>
              </a:solidFill>
              <a:highlight>
                <a:schemeClr val="accent2"/>
              </a:highlight>
            </a:endParaRPr>
          </a:p>
        </p:txBody>
      </p:sp>
      <p:sp>
        <p:nvSpPr>
          <p:cNvPr id="1510" name="Google Shape;1510;p75"/>
          <p:cNvSpPr txBox="1"/>
          <p:nvPr/>
        </p:nvSpPr>
        <p:spPr>
          <a:xfrm>
            <a:off x="7447712" y="2046992"/>
            <a:ext cx="1482300" cy="184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200" u="none" cap="none" strike="noStrike">
                <a:solidFill>
                  <a:schemeClr val="lt1"/>
                </a:solidFill>
                <a:highlight>
                  <a:schemeClr val="accent2"/>
                </a:highlight>
                <a:latin typeface="Montserrat SemiBold"/>
                <a:ea typeface="Montserrat SemiBold"/>
                <a:cs typeface="Montserrat SemiBold"/>
                <a:sym typeface="Montserrat SemiBold"/>
              </a:rPr>
              <a:t>ZHAN TING, TOH</a:t>
            </a:r>
            <a:endParaRPr sz="1200">
              <a:solidFill>
                <a:schemeClr val="lt1"/>
              </a:solidFill>
              <a:highlight>
                <a:schemeClr val="accent2"/>
              </a:highlight>
            </a:endParaRPr>
          </a:p>
        </p:txBody>
      </p:sp>
      <p:sp>
        <p:nvSpPr>
          <p:cNvPr id="1511" name="Google Shape;1511;p75"/>
          <p:cNvSpPr txBox="1"/>
          <p:nvPr/>
        </p:nvSpPr>
        <p:spPr>
          <a:xfrm>
            <a:off x="7447712" y="3105844"/>
            <a:ext cx="1482300" cy="184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200" u="none" cap="none" strike="noStrike">
                <a:solidFill>
                  <a:schemeClr val="lt1"/>
                </a:solidFill>
                <a:highlight>
                  <a:schemeClr val="accent2"/>
                </a:highlight>
                <a:latin typeface="Montserrat SemiBold"/>
                <a:ea typeface="Montserrat SemiBold"/>
                <a:cs typeface="Montserrat SemiBold"/>
                <a:sym typeface="Montserrat SemiBold"/>
              </a:rPr>
              <a:t>QIAN YI, LOH</a:t>
            </a:r>
            <a:endParaRPr sz="1200">
              <a:solidFill>
                <a:schemeClr val="lt1"/>
              </a:solidFill>
              <a:highlight>
                <a:schemeClr val="accent2"/>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7"/>
                                        </p:tgtEl>
                                        <p:attrNameLst>
                                          <p:attrName>style.visibility</p:attrName>
                                        </p:attrNameLst>
                                      </p:cBhvr>
                                      <p:to>
                                        <p:strVal val="visible"/>
                                      </p:to>
                                    </p:set>
                                    <p:animEffect filter="fade" transition="in">
                                      <p:cBhvr>
                                        <p:cTn dur="1000"/>
                                        <p:tgtEl>
                                          <p:spTgt spid="1487"/>
                                        </p:tgtEl>
                                      </p:cBhvr>
                                    </p:animEffect>
                                  </p:childTnLst>
                                </p:cTn>
                              </p:par>
                              <p:par>
                                <p:cTn fill="hold" nodeType="withEffect" presetClass="entr" presetID="10" presetSubtype="0">
                                  <p:stCondLst>
                                    <p:cond delay="0"/>
                                  </p:stCondLst>
                                  <p:childTnLst>
                                    <p:set>
                                      <p:cBhvr>
                                        <p:cTn dur="1" fill="hold">
                                          <p:stCondLst>
                                            <p:cond delay="0"/>
                                          </p:stCondLst>
                                        </p:cTn>
                                        <p:tgtEl>
                                          <p:spTgt spid="1497"/>
                                        </p:tgtEl>
                                        <p:attrNameLst>
                                          <p:attrName>style.visibility</p:attrName>
                                        </p:attrNameLst>
                                      </p:cBhvr>
                                      <p:to>
                                        <p:strVal val="visible"/>
                                      </p:to>
                                    </p:set>
                                    <p:animEffect filter="fade" transition="in">
                                      <p:cBhvr>
                                        <p:cTn dur="1000"/>
                                        <p:tgtEl>
                                          <p:spTgt spid="1497"/>
                                        </p:tgtEl>
                                      </p:cBhvr>
                                    </p:animEffect>
                                  </p:childTnLst>
                                </p:cTn>
                              </p:par>
                              <p:par>
                                <p:cTn fill="hold" nodeType="withEffect" presetClass="entr" presetID="10" presetSubtype="0">
                                  <p:stCondLst>
                                    <p:cond delay="0"/>
                                  </p:stCondLst>
                                  <p:childTnLst>
                                    <p:set>
                                      <p:cBhvr>
                                        <p:cTn dur="1" fill="hold">
                                          <p:stCondLst>
                                            <p:cond delay="0"/>
                                          </p:stCondLst>
                                        </p:cTn>
                                        <p:tgtEl>
                                          <p:spTgt spid="1507"/>
                                        </p:tgtEl>
                                        <p:attrNameLst>
                                          <p:attrName>style.visibility</p:attrName>
                                        </p:attrNameLst>
                                      </p:cBhvr>
                                      <p:to>
                                        <p:strVal val="visible"/>
                                      </p:to>
                                    </p:set>
                                    <p:animEffect filter="fade" transition="in">
                                      <p:cBhvr>
                                        <p:cTn dur="1000"/>
                                        <p:tgtEl>
                                          <p:spTgt spid="1507"/>
                                        </p:tgtEl>
                                      </p:cBhvr>
                                    </p:animEffect>
                                  </p:childTnLst>
                                </p:cTn>
                              </p:par>
                              <p:par>
                                <p:cTn fill="hold" nodeType="withEffect" presetClass="entr" presetID="10" presetSubtype="0">
                                  <p:stCondLst>
                                    <p:cond delay="0"/>
                                  </p:stCondLst>
                                  <p:childTnLst>
                                    <p:set>
                                      <p:cBhvr>
                                        <p:cTn dur="1" fill="hold">
                                          <p:stCondLst>
                                            <p:cond delay="0"/>
                                          </p:stCondLst>
                                        </p:cTn>
                                        <p:tgtEl>
                                          <p:spTgt spid="1496"/>
                                        </p:tgtEl>
                                        <p:attrNameLst>
                                          <p:attrName>style.visibility</p:attrName>
                                        </p:attrNameLst>
                                      </p:cBhvr>
                                      <p:to>
                                        <p:strVal val="visible"/>
                                      </p:to>
                                    </p:set>
                                    <p:animEffect filter="fade" transition="in">
                                      <p:cBhvr>
                                        <p:cTn dur="1000"/>
                                        <p:tgtEl>
                                          <p:spTgt spid="1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1000"/>
                                        <p:tgtEl>
                                          <p:spTgt spid="1490"/>
                                        </p:tgtEl>
                                      </p:cBhvr>
                                    </p:animEffect>
                                  </p:childTnLst>
                                </p:cTn>
                              </p:par>
                              <p:par>
                                <p:cTn fill="hold" nodeType="withEffect" presetClass="entr" presetID="10" presetSubtype="0">
                                  <p:stCondLst>
                                    <p:cond delay="0"/>
                                  </p:stCondLst>
                                  <p:childTnLst>
                                    <p:set>
                                      <p:cBhvr>
                                        <p:cTn dur="1" fill="hold">
                                          <p:stCondLst>
                                            <p:cond delay="0"/>
                                          </p:stCondLst>
                                        </p:cTn>
                                        <p:tgtEl>
                                          <p:spTgt spid="1498"/>
                                        </p:tgtEl>
                                        <p:attrNameLst>
                                          <p:attrName>style.visibility</p:attrName>
                                        </p:attrNameLst>
                                      </p:cBhvr>
                                      <p:to>
                                        <p:strVal val="visible"/>
                                      </p:to>
                                    </p:set>
                                    <p:animEffect filter="fade" transition="in">
                                      <p:cBhvr>
                                        <p:cTn dur="1000"/>
                                        <p:tgtEl>
                                          <p:spTgt spid="1498"/>
                                        </p:tgtEl>
                                      </p:cBhvr>
                                    </p:animEffect>
                                  </p:childTnLst>
                                </p:cTn>
                              </p:par>
                              <p:par>
                                <p:cTn fill="hold" nodeType="withEffect" presetClass="entr" presetID="10" presetSubtype="0">
                                  <p:stCondLst>
                                    <p:cond delay="0"/>
                                  </p:stCondLst>
                                  <p:childTnLst>
                                    <p:set>
                                      <p:cBhvr>
                                        <p:cTn dur="1" fill="hold">
                                          <p:stCondLst>
                                            <p:cond delay="0"/>
                                          </p:stCondLst>
                                        </p:cTn>
                                        <p:tgtEl>
                                          <p:spTgt spid="1501"/>
                                        </p:tgtEl>
                                        <p:attrNameLst>
                                          <p:attrName>style.visibility</p:attrName>
                                        </p:attrNameLst>
                                      </p:cBhvr>
                                      <p:to>
                                        <p:strVal val="visible"/>
                                      </p:to>
                                    </p:set>
                                    <p:animEffect filter="fade" transition="in">
                                      <p:cBhvr>
                                        <p:cTn dur="1000"/>
                                        <p:tgtEl>
                                          <p:spTgt spid="1501"/>
                                        </p:tgtEl>
                                      </p:cBhvr>
                                    </p:animEffect>
                                  </p:childTnLst>
                                </p:cTn>
                              </p:par>
                              <p:par>
                                <p:cTn fill="hold" nodeType="withEffect" presetClass="entr" presetID="10" presetSubtype="0">
                                  <p:stCondLst>
                                    <p:cond delay="0"/>
                                  </p:stCondLst>
                                  <p:childTnLst>
                                    <p:set>
                                      <p:cBhvr>
                                        <p:cTn dur="1" fill="hold">
                                          <p:stCondLst>
                                            <p:cond delay="0"/>
                                          </p:stCondLst>
                                        </p:cTn>
                                        <p:tgtEl>
                                          <p:spTgt spid="1500"/>
                                        </p:tgtEl>
                                        <p:attrNameLst>
                                          <p:attrName>style.visibility</p:attrName>
                                        </p:attrNameLst>
                                      </p:cBhvr>
                                      <p:to>
                                        <p:strVal val="visible"/>
                                      </p:to>
                                    </p:set>
                                    <p:animEffect filter="fade" transition="in">
                                      <p:cBhvr>
                                        <p:cTn dur="1000"/>
                                        <p:tgtEl>
                                          <p:spTgt spid="1500"/>
                                        </p:tgtEl>
                                      </p:cBhvr>
                                    </p:animEffect>
                                  </p:childTnLst>
                                </p:cTn>
                              </p:par>
                              <p:par>
                                <p:cTn fill="hold" nodeType="withEffect" presetClass="entr" presetID="10" presetSubtype="0">
                                  <p:stCondLst>
                                    <p:cond delay="0"/>
                                  </p:stCondLst>
                                  <p:childTnLst>
                                    <p:set>
                                      <p:cBhvr>
                                        <p:cTn dur="1" fill="hold">
                                          <p:stCondLst>
                                            <p:cond delay="0"/>
                                          </p:stCondLst>
                                        </p:cTn>
                                        <p:tgtEl>
                                          <p:spTgt spid="1508"/>
                                        </p:tgtEl>
                                        <p:attrNameLst>
                                          <p:attrName>style.visibility</p:attrName>
                                        </p:attrNameLst>
                                      </p:cBhvr>
                                      <p:to>
                                        <p:strVal val="visible"/>
                                      </p:to>
                                    </p:set>
                                    <p:animEffect filter="fade" transition="in">
                                      <p:cBhvr>
                                        <p:cTn dur="1000"/>
                                        <p:tgtEl>
                                          <p:spTgt spid="1508"/>
                                        </p:tgtEl>
                                      </p:cBhvr>
                                    </p:animEffect>
                                  </p:childTnLst>
                                </p:cTn>
                              </p:par>
                              <p:par>
                                <p:cTn fill="hold" nodeType="withEffect" presetClass="entr" presetID="10" presetSubtype="0">
                                  <p:stCondLst>
                                    <p:cond delay="0"/>
                                  </p:stCondLst>
                                  <p:childTnLst>
                                    <p:set>
                                      <p:cBhvr>
                                        <p:cTn dur="1" fill="hold">
                                          <p:stCondLst>
                                            <p:cond delay="0"/>
                                          </p:stCondLst>
                                        </p:cTn>
                                        <p:tgtEl>
                                          <p:spTgt spid="1509"/>
                                        </p:tgtEl>
                                        <p:attrNameLst>
                                          <p:attrName>style.visibility</p:attrName>
                                        </p:attrNameLst>
                                      </p:cBhvr>
                                      <p:to>
                                        <p:strVal val="visible"/>
                                      </p:to>
                                    </p:set>
                                    <p:animEffect filter="fade" transition="in">
                                      <p:cBhvr>
                                        <p:cTn dur="1000"/>
                                        <p:tgtEl>
                                          <p:spTgt spid="1509"/>
                                        </p:tgtEl>
                                      </p:cBhvr>
                                    </p:animEffect>
                                  </p:childTnLst>
                                </p:cTn>
                              </p:par>
                              <p:par>
                                <p:cTn fill="hold" nodeType="withEffect" presetClass="entr" presetID="10" presetSubtype="0">
                                  <p:stCondLst>
                                    <p:cond delay="0"/>
                                  </p:stCondLst>
                                  <p:childTnLst>
                                    <p:set>
                                      <p:cBhvr>
                                        <p:cTn dur="1" fill="hold">
                                          <p:stCondLst>
                                            <p:cond delay="0"/>
                                          </p:stCondLst>
                                        </p:cTn>
                                        <p:tgtEl>
                                          <p:spTgt spid="1499"/>
                                        </p:tgtEl>
                                        <p:attrNameLst>
                                          <p:attrName>style.visibility</p:attrName>
                                        </p:attrNameLst>
                                      </p:cBhvr>
                                      <p:to>
                                        <p:strVal val="visible"/>
                                      </p:to>
                                    </p:set>
                                    <p:animEffect filter="fade" transition="in">
                                      <p:cBhvr>
                                        <p:cTn dur="1000"/>
                                        <p:tgtEl>
                                          <p:spTgt spid="1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gtEl>
                                        <p:attrNameLst>
                                          <p:attrName>style.visibility</p:attrName>
                                        </p:attrNameLst>
                                      </p:cBhvr>
                                      <p:to>
                                        <p:strVal val="visible"/>
                                      </p:to>
                                    </p:set>
                                    <p:animEffect filter="fade" transition="in">
                                      <p:cBhvr>
                                        <p:cTn dur="1000"/>
                                        <p:tgtEl>
                                          <p:spTgt spid="1493"/>
                                        </p:tgtEl>
                                      </p:cBhvr>
                                    </p:animEffect>
                                  </p:childTnLst>
                                </p:cTn>
                              </p:par>
                              <p:par>
                                <p:cTn fill="hold" nodeType="withEffect" presetClass="entr" presetID="10" presetSubtype="0">
                                  <p:stCondLst>
                                    <p:cond delay="0"/>
                                  </p:stCondLst>
                                  <p:childTnLst>
                                    <p:set>
                                      <p:cBhvr>
                                        <p:cTn dur="1" fill="hold">
                                          <p:stCondLst>
                                            <p:cond delay="0"/>
                                          </p:stCondLst>
                                        </p:cTn>
                                        <p:tgtEl>
                                          <p:spTgt spid="1502"/>
                                        </p:tgtEl>
                                        <p:attrNameLst>
                                          <p:attrName>style.visibility</p:attrName>
                                        </p:attrNameLst>
                                      </p:cBhvr>
                                      <p:to>
                                        <p:strVal val="visible"/>
                                      </p:to>
                                    </p:set>
                                    <p:animEffect filter="fade" transition="in">
                                      <p:cBhvr>
                                        <p:cTn dur="1000"/>
                                        <p:tgtEl>
                                          <p:spTgt spid="1502"/>
                                        </p:tgtEl>
                                      </p:cBhvr>
                                    </p:animEffect>
                                  </p:childTnLst>
                                </p:cTn>
                              </p:par>
                              <p:par>
                                <p:cTn fill="hold" nodeType="withEffect" presetClass="entr" presetID="10" presetSubtype="0">
                                  <p:stCondLst>
                                    <p:cond delay="0"/>
                                  </p:stCondLst>
                                  <p:childTnLst>
                                    <p:set>
                                      <p:cBhvr>
                                        <p:cTn dur="1" fill="hold">
                                          <p:stCondLst>
                                            <p:cond delay="0"/>
                                          </p:stCondLst>
                                        </p:cTn>
                                        <p:tgtEl>
                                          <p:spTgt spid="1503"/>
                                        </p:tgtEl>
                                        <p:attrNameLst>
                                          <p:attrName>style.visibility</p:attrName>
                                        </p:attrNameLst>
                                      </p:cBhvr>
                                      <p:to>
                                        <p:strVal val="visible"/>
                                      </p:to>
                                    </p:set>
                                    <p:animEffect filter="fade" transition="in">
                                      <p:cBhvr>
                                        <p:cTn dur="1000"/>
                                        <p:tgtEl>
                                          <p:spTgt spid="1503"/>
                                        </p:tgtEl>
                                      </p:cBhvr>
                                    </p:animEffect>
                                  </p:childTnLst>
                                </p:cTn>
                              </p:par>
                              <p:par>
                                <p:cTn fill="hold" nodeType="withEffect" presetClass="entr" presetID="10" presetSubtype="0">
                                  <p:stCondLst>
                                    <p:cond delay="0"/>
                                  </p:stCondLst>
                                  <p:childTnLst>
                                    <p:set>
                                      <p:cBhvr>
                                        <p:cTn dur="1" fill="hold">
                                          <p:stCondLst>
                                            <p:cond delay="0"/>
                                          </p:stCondLst>
                                        </p:cTn>
                                        <p:tgtEl>
                                          <p:spTgt spid="1505"/>
                                        </p:tgtEl>
                                        <p:attrNameLst>
                                          <p:attrName>style.visibility</p:attrName>
                                        </p:attrNameLst>
                                      </p:cBhvr>
                                      <p:to>
                                        <p:strVal val="visible"/>
                                      </p:to>
                                    </p:set>
                                    <p:animEffect filter="fade" transition="in">
                                      <p:cBhvr>
                                        <p:cTn dur="1000"/>
                                        <p:tgtEl>
                                          <p:spTgt spid="1505"/>
                                        </p:tgtEl>
                                      </p:cBhvr>
                                    </p:animEffect>
                                  </p:childTnLst>
                                </p:cTn>
                              </p:par>
                              <p:par>
                                <p:cTn fill="hold" nodeType="withEffect" presetClass="entr" presetID="10" presetSubtype="0">
                                  <p:stCondLst>
                                    <p:cond delay="0"/>
                                  </p:stCondLst>
                                  <p:childTnLst>
                                    <p:set>
                                      <p:cBhvr>
                                        <p:cTn dur="1" fill="hold">
                                          <p:stCondLst>
                                            <p:cond delay="0"/>
                                          </p:stCondLst>
                                        </p:cTn>
                                        <p:tgtEl>
                                          <p:spTgt spid="1511"/>
                                        </p:tgtEl>
                                        <p:attrNameLst>
                                          <p:attrName>style.visibility</p:attrName>
                                        </p:attrNameLst>
                                      </p:cBhvr>
                                      <p:to>
                                        <p:strVal val="visible"/>
                                      </p:to>
                                    </p:set>
                                    <p:animEffect filter="fade" transition="in">
                                      <p:cBhvr>
                                        <p:cTn dur="1000"/>
                                        <p:tgtEl>
                                          <p:spTgt spid="1511"/>
                                        </p:tgtEl>
                                      </p:cBhvr>
                                    </p:animEffect>
                                  </p:childTnLst>
                                </p:cTn>
                              </p:par>
                              <p:par>
                                <p:cTn fill="hold" nodeType="withEffect" presetClass="entr" presetID="10" presetSubtype="0">
                                  <p:stCondLst>
                                    <p:cond delay="0"/>
                                  </p:stCondLst>
                                  <p:childTnLst>
                                    <p:set>
                                      <p:cBhvr>
                                        <p:cTn dur="1" fill="hold">
                                          <p:stCondLst>
                                            <p:cond delay="0"/>
                                          </p:stCondLst>
                                        </p:cTn>
                                        <p:tgtEl>
                                          <p:spTgt spid="1510"/>
                                        </p:tgtEl>
                                        <p:attrNameLst>
                                          <p:attrName>style.visibility</p:attrName>
                                        </p:attrNameLst>
                                      </p:cBhvr>
                                      <p:to>
                                        <p:strVal val="visible"/>
                                      </p:to>
                                    </p:set>
                                    <p:animEffect filter="fade" transition="in">
                                      <p:cBhvr>
                                        <p:cTn dur="1000"/>
                                        <p:tgtEl>
                                          <p:spTgt spid="1510"/>
                                        </p:tgtEl>
                                      </p:cBhvr>
                                    </p:animEffect>
                                  </p:childTnLst>
                                </p:cTn>
                              </p:par>
                              <p:par>
                                <p:cTn fill="hold" nodeType="withEffect" presetClass="entr" presetID="10" presetSubtype="0">
                                  <p:stCondLst>
                                    <p:cond delay="0"/>
                                  </p:stCondLst>
                                  <p:childTnLst>
                                    <p:set>
                                      <p:cBhvr>
                                        <p:cTn dur="1" fill="hold">
                                          <p:stCondLst>
                                            <p:cond delay="0"/>
                                          </p:stCondLst>
                                        </p:cTn>
                                        <p:tgtEl>
                                          <p:spTgt spid="1504"/>
                                        </p:tgtEl>
                                        <p:attrNameLst>
                                          <p:attrName>style.visibility</p:attrName>
                                        </p:attrNameLst>
                                      </p:cBhvr>
                                      <p:to>
                                        <p:strVal val="visible"/>
                                      </p:to>
                                    </p:set>
                                    <p:animEffect filter="fade" transition="in">
                                      <p:cBhvr>
                                        <p:cTn dur="1000"/>
                                        <p:tgtEl>
                                          <p:spTgt spid="1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pic>
        <p:nvPicPr>
          <p:cNvPr id="994" name="Google Shape;994;p40"/>
          <p:cNvPicPr preferRelativeResize="0"/>
          <p:nvPr/>
        </p:nvPicPr>
        <p:blipFill rotWithShape="1">
          <a:blip r:embed="rId3">
            <a:alphaModFix amt="20000"/>
          </a:blip>
          <a:srcRect b="0" l="0" r="11652" t="6384"/>
          <a:stretch/>
        </p:blipFill>
        <p:spPr>
          <a:xfrm>
            <a:off x="852925" y="474075"/>
            <a:ext cx="6130625" cy="4195325"/>
          </a:xfrm>
          <a:prstGeom prst="rect">
            <a:avLst/>
          </a:prstGeom>
          <a:noFill/>
          <a:ln>
            <a:noFill/>
          </a:ln>
        </p:spPr>
      </p:pic>
      <p:sp>
        <p:nvSpPr>
          <p:cNvPr id="995" name="Google Shape;995;p40"/>
          <p:cNvSpPr txBox="1"/>
          <p:nvPr>
            <p:ph idx="4294967295" type="subTitle"/>
          </p:nvPr>
        </p:nvSpPr>
        <p:spPr>
          <a:xfrm>
            <a:off x="1792500" y="2634550"/>
            <a:ext cx="5559000" cy="838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i="1" lang="en" sz="2100"/>
              <a:t>“How likely are you to leave your current job in the next 3-6 months?”</a:t>
            </a:r>
            <a:endParaRPr i="1" sz="2100"/>
          </a:p>
        </p:txBody>
      </p:sp>
      <p:sp>
        <p:nvSpPr>
          <p:cNvPr id="996" name="Google Shape;996;p40"/>
          <p:cNvSpPr txBox="1"/>
          <p:nvPr>
            <p:ph idx="4294967295" type="title"/>
          </p:nvPr>
        </p:nvSpPr>
        <p:spPr>
          <a:xfrm>
            <a:off x="962400" y="1670150"/>
            <a:ext cx="7219200" cy="5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The Great Attrition: </a:t>
            </a:r>
            <a:r>
              <a:rPr lang="en" sz="3400">
                <a:solidFill>
                  <a:srgbClr val="2A6EF2"/>
                </a:solidFill>
              </a:rPr>
              <a:t>In Numbers</a:t>
            </a:r>
            <a:endParaRPr sz="3400">
              <a:solidFill>
                <a:srgbClr val="2A6EF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1000"/>
                                        <p:tgtEl>
                                          <p:spTgt spid="9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5" name="Shape 1515"/>
        <p:cNvGrpSpPr/>
        <p:nvPr/>
      </p:nvGrpSpPr>
      <p:grpSpPr>
        <a:xfrm>
          <a:off x="0" y="0"/>
          <a:ext cx="0" cy="0"/>
          <a:chOff x="0" y="0"/>
          <a:chExt cx="0" cy="0"/>
        </a:xfrm>
      </p:grpSpPr>
      <p:pic>
        <p:nvPicPr>
          <p:cNvPr id="1516" name="Google Shape;1516;p76"/>
          <p:cNvPicPr preferRelativeResize="0"/>
          <p:nvPr/>
        </p:nvPicPr>
        <p:blipFill rotWithShape="1">
          <a:blip r:embed="rId3">
            <a:alphaModFix/>
          </a:blip>
          <a:srcRect b="0" l="0" r="0" t="0"/>
          <a:stretch/>
        </p:blipFill>
        <p:spPr>
          <a:xfrm>
            <a:off x="7770918" y="149436"/>
            <a:ext cx="1233497" cy="1233497"/>
          </a:xfrm>
          <a:prstGeom prst="rect">
            <a:avLst/>
          </a:prstGeom>
          <a:noFill/>
          <a:ln>
            <a:noFill/>
          </a:ln>
        </p:spPr>
      </p:pic>
      <p:pic>
        <p:nvPicPr>
          <p:cNvPr id="1517" name="Google Shape;1517;p76"/>
          <p:cNvPicPr preferRelativeResize="0"/>
          <p:nvPr/>
        </p:nvPicPr>
        <p:blipFill rotWithShape="1">
          <a:blip r:embed="rId4">
            <a:alphaModFix/>
          </a:blip>
          <a:srcRect b="40870" l="0" r="0" t="0"/>
          <a:stretch/>
        </p:blipFill>
        <p:spPr>
          <a:xfrm rot="673433">
            <a:off x="-125217" y="2940640"/>
            <a:ext cx="9394432" cy="4201384"/>
          </a:xfrm>
          <a:prstGeom prst="rect">
            <a:avLst/>
          </a:prstGeom>
          <a:noFill/>
          <a:ln>
            <a:noFill/>
          </a:ln>
        </p:spPr>
      </p:pic>
      <p:sp>
        <p:nvSpPr>
          <p:cNvPr id="1518" name="Google Shape;1518;p76"/>
          <p:cNvSpPr txBox="1"/>
          <p:nvPr/>
        </p:nvSpPr>
        <p:spPr>
          <a:xfrm>
            <a:off x="1988626" y="2157023"/>
            <a:ext cx="51666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4800" u="none" cap="none" strike="noStrike">
                <a:solidFill>
                  <a:srgbClr val="FF914D"/>
                </a:solidFill>
                <a:latin typeface="Montserrat"/>
                <a:ea typeface="Montserrat"/>
                <a:cs typeface="Montserrat"/>
                <a:sym typeface="Montserrat"/>
              </a:rPr>
              <a:t>S</a:t>
            </a:r>
            <a:r>
              <a:rPr b="1" i="0" lang="en" sz="4800" u="none" cap="none" strike="noStrike">
                <a:solidFill>
                  <a:srgbClr val="004AAD"/>
                </a:solidFill>
                <a:latin typeface="Montserrat"/>
                <a:ea typeface="Montserrat"/>
                <a:cs typeface="Montserrat"/>
                <a:sym typeface="Montserrat"/>
              </a:rPr>
              <a:t>MART WORQ</a:t>
            </a:r>
            <a:endParaRPr sz="700">
              <a:solidFill>
                <a:srgbClr val="004AAD"/>
              </a:solidFill>
            </a:endParaRPr>
          </a:p>
        </p:txBody>
      </p:sp>
      <p:sp>
        <p:nvSpPr>
          <p:cNvPr id="1519" name="Google Shape;1519;p76"/>
          <p:cNvSpPr txBox="1"/>
          <p:nvPr/>
        </p:nvSpPr>
        <p:spPr>
          <a:xfrm>
            <a:off x="2444172" y="4828047"/>
            <a:ext cx="4255800" cy="123000"/>
          </a:xfrm>
          <a:prstGeom prst="rect">
            <a:avLst/>
          </a:prstGeom>
          <a:noFill/>
          <a:ln>
            <a:noFill/>
          </a:ln>
        </p:spPr>
        <p:txBody>
          <a:bodyPr anchorCtr="0" anchor="t" bIns="0" lIns="0" spcFirstLastPara="1" rIns="0" wrap="square" tIns="0">
            <a:spAutoFit/>
          </a:bodyPr>
          <a:lstStyle/>
          <a:p>
            <a:pPr indent="0" lvl="0" marL="0" marR="0" rtl="0" algn="ctr">
              <a:lnSpc>
                <a:spcPct val="139916"/>
              </a:lnSpc>
              <a:spcBef>
                <a:spcPts val="0"/>
              </a:spcBef>
              <a:spcAft>
                <a:spcPts val="0"/>
              </a:spcAft>
              <a:buNone/>
            </a:pPr>
            <a:r>
              <a:rPr i="0" lang="en" sz="800" u="none" cap="none" strike="noStrike">
                <a:solidFill>
                  <a:srgbClr val="000000"/>
                </a:solidFill>
                <a:latin typeface="Nunito"/>
                <a:ea typeface="Nunito"/>
                <a:cs typeface="Nunito"/>
                <a:sym typeface="Nunito"/>
              </a:rPr>
              <a:t>© KELLTON TECH SINGAPORE. ALL RIGHTS RESERVED.</a:t>
            </a:r>
            <a:endParaRPr sz="800">
              <a:latin typeface="Nunito"/>
              <a:ea typeface="Nunito"/>
              <a:cs typeface="Nunito"/>
              <a:sym typeface="Nunito"/>
            </a:endParaRPr>
          </a:p>
        </p:txBody>
      </p:sp>
      <p:sp>
        <p:nvSpPr>
          <p:cNvPr id="1520" name="Google Shape;1520;p76"/>
          <p:cNvSpPr txBox="1"/>
          <p:nvPr/>
        </p:nvSpPr>
        <p:spPr>
          <a:xfrm>
            <a:off x="2075296" y="2975048"/>
            <a:ext cx="4993500" cy="16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1100" u="none" cap="none" strike="noStrike">
                <a:solidFill>
                  <a:srgbClr val="000000"/>
                </a:solidFill>
                <a:latin typeface="Montserrat"/>
                <a:ea typeface="Montserrat"/>
                <a:cs typeface="Montserrat"/>
                <a:sym typeface="Montserrat"/>
              </a:rPr>
              <a:t>WORK SMART WITH SMART WORQ</a:t>
            </a:r>
            <a:endParaRPr b="1" sz="700"/>
          </a:p>
        </p:txBody>
      </p:sp>
      <p:pic>
        <p:nvPicPr>
          <p:cNvPr id="1521" name="Google Shape;1521;p76"/>
          <p:cNvPicPr preferRelativeResize="0"/>
          <p:nvPr/>
        </p:nvPicPr>
        <p:blipFill>
          <a:blip r:embed="rId5">
            <a:alphaModFix/>
          </a:blip>
          <a:stretch>
            <a:fillRect/>
          </a:stretch>
        </p:blipFill>
        <p:spPr>
          <a:xfrm>
            <a:off x="4208438" y="1235950"/>
            <a:ext cx="726973" cy="738900"/>
          </a:xfrm>
          <a:prstGeom prst="rect">
            <a:avLst/>
          </a:prstGeom>
          <a:noFill/>
          <a:ln>
            <a:noFill/>
          </a:ln>
        </p:spPr>
      </p:pic>
      <p:pic>
        <p:nvPicPr>
          <p:cNvPr id="1522" name="Google Shape;1522;p76"/>
          <p:cNvPicPr preferRelativeResize="0"/>
          <p:nvPr/>
        </p:nvPicPr>
        <p:blipFill rotWithShape="1">
          <a:blip r:embed="rId6">
            <a:alphaModFix/>
          </a:blip>
          <a:srcRect b="0" l="0" r="0" t="0"/>
          <a:stretch/>
        </p:blipFill>
        <p:spPr>
          <a:xfrm>
            <a:off x="152397" y="149436"/>
            <a:ext cx="1233496" cy="123349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77"/>
          <p:cNvSpPr txBox="1"/>
          <p:nvPr>
            <p:ph type="title"/>
          </p:nvPr>
        </p:nvSpPr>
        <p:spPr>
          <a:xfrm>
            <a:off x="1606900" y="472325"/>
            <a:ext cx="5930100" cy="84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1528" name="Google Shape;1528;p77"/>
          <p:cNvSpPr txBox="1"/>
          <p:nvPr/>
        </p:nvSpPr>
        <p:spPr>
          <a:xfrm>
            <a:off x="832150" y="1005125"/>
            <a:ext cx="7479600" cy="50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Agile CRM pricing. Agile CRM Pricing – Try it for free! (n.d.). Retrieved October 5, 2022, from </a:t>
            </a:r>
            <a:r>
              <a:rPr lang="en" sz="900" u="sng">
                <a:solidFill>
                  <a:schemeClr val="dk1"/>
                </a:solidFill>
                <a:hlinkClick r:id="rId3">
                  <a:extLst>
                    <a:ext uri="{A12FA001-AC4F-418D-AE19-62706E023703}">
                      <ahyp:hlinkClr val="tx"/>
                    </a:ext>
                  </a:extLst>
                </a:hlinkClick>
              </a:rPr>
              <a:t>h</a:t>
            </a:r>
            <a:r>
              <a:rPr lang="en" sz="900" u="sng">
                <a:solidFill>
                  <a:schemeClr val="dk1"/>
                </a:solidFill>
                <a:hlinkClick r:id="rId4">
                  <a:extLst>
                    <a:ext uri="{A12FA001-AC4F-418D-AE19-62706E023703}">
                      <ahyp:hlinkClr val="tx"/>
                    </a:ext>
                  </a:extLst>
                </a:hlinkClick>
              </a:rPr>
              <a:t>ttps://www.agilecrm.com/pricing</a:t>
            </a:r>
            <a:r>
              <a:rPr lang="en" sz="900">
                <a:solidFill>
                  <a:schemeClr val="dk1"/>
                </a:solidFill>
              </a:rPr>
              <a:t>.</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Compare 2022 CRM Costs and Get Quotes | Expert Market. Retrieved October 6, 2022, from </a:t>
            </a:r>
            <a:r>
              <a:rPr lang="en" sz="900" u="sng">
                <a:solidFill>
                  <a:schemeClr val="dk1"/>
                </a:solidFill>
                <a:hlinkClick r:id="rId5">
                  <a:extLst>
                    <a:ext uri="{A12FA001-AC4F-418D-AE19-62706E023703}">
                      <ahyp:hlinkClr val="tx"/>
                    </a:ext>
                  </a:extLst>
                </a:hlinkClick>
              </a:rPr>
              <a:t>https://www.expertmarket.com/crm/compare-pricing#:~:text=CRM%20pricing%3A%20how%20much%20does,%2C%20per%20month%2C%20or%20more</a:t>
            </a:r>
            <a:r>
              <a:rPr lang="en" sz="900">
                <a:solidFill>
                  <a:schemeClr val="dk1"/>
                </a:solidFill>
              </a:rPr>
              <a:t>.</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Consultant Fees. IT Consulting Hourly Rates in 2022 (1 September 2022). Retrieved October 6, 2022, from </a:t>
            </a:r>
            <a:r>
              <a:rPr lang="en" sz="900" u="sng">
                <a:solidFill>
                  <a:schemeClr val="dk1"/>
                </a:solidFill>
                <a:hlinkClick r:id="rId6">
                  <a:extLst>
                    <a:ext uri="{A12FA001-AC4F-418D-AE19-62706E023703}">
                      <ahyp:hlinkClr val="tx"/>
                    </a:ext>
                  </a:extLst>
                </a:hlinkClick>
              </a:rPr>
              <a:t>https://www.cleveroad.com/blog/itconsulting-rates/</a:t>
            </a:r>
            <a:r>
              <a:rPr lang="en" sz="900">
                <a:solidFill>
                  <a:schemeClr val="dk1"/>
                </a:solidFill>
              </a:rPr>
              <a:t>.</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De Smet, A., Dowling, B., Hancock, B., &amp; Schaninger, B. (2022, July 13). </a:t>
            </a:r>
            <a:r>
              <a:rPr i="1" lang="en" sz="900">
                <a:solidFill>
                  <a:schemeClr val="dk1"/>
                </a:solidFill>
              </a:rPr>
              <a:t>The great attrition is making hiring harder. are you searching the right talent pools?</a:t>
            </a:r>
            <a:r>
              <a:rPr lang="en" sz="900">
                <a:solidFill>
                  <a:schemeClr val="dk1"/>
                </a:solidFill>
              </a:rPr>
              <a:t> McKinsey &amp; Company. Retrieved October 24, 2022, from </a:t>
            </a:r>
            <a:r>
              <a:rPr lang="en" sz="900" u="sng">
                <a:solidFill>
                  <a:schemeClr val="dk1"/>
                </a:solidFill>
                <a:hlinkClick r:id="rId7">
                  <a:extLst>
                    <a:ext uri="{A12FA001-AC4F-418D-AE19-62706E023703}">
                      <ahyp:hlinkClr val="tx"/>
                    </a:ext>
                  </a:extLst>
                </a:hlinkClick>
              </a:rPr>
              <a:t>https://www.mckinsey.com/capabilities/people-and-organizational-performance/our-insights/the-great-attrition-is-making-hiring-harder-are-you-searching-the-right-talent-pools</a:t>
            </a:r>
            <a:r>
              <a:rPr lang="en" sz="900">
                <a:solidFill>
                  <a:schemeClr val="dk1"/>
                </a:solidFill>
              </a:rPr>
              <a:t>.</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00" u="sng">
                <a:solidFill>
                  <a:schemeClr val="dk1"/>
                </a:solidFill>
                <a:hlinkClick r:id="rId8">
                  <a:extLst>
                    <a:ext uri="{A12FA001-AC4F-418D-AE19-62706E023703}">
                      <ahyp:hlinkClr val="tx"/>
                    </a:ext>
                  </a:extLst>
                </a:hlinkClick>
              </a:rPr>
              <a:t>https://www.mckinsey.com/capabilities/people-and-organizational-performance/our-insights/great-attrition-or-great-attraction-the-choice-is-yours</a:t>
            </a:r>
            <a:r>
              <a:rPr lang="en" sz="900">
                <a:solidFill>
                  <a:schemeClr val="dk1"/>
                </a:solidFill>
              </a:rPr>
              <a:t>.</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Maintenance Fees. 2022 Website Maintenance Pricing | How much should it cost? (n.d.). Retrieved October 6, 2022, from </a:t>
            </a:r>
            <a:r>
              <a:rPr lang="en" sz="900" u="sng">
                <a:solidFill>
                  <a:schemeClr val="dk1"/>
                </a:solidFill>
                <a:hlinkClick r:id="rId9">
                  <a:extLst>
                    <a:ext uri="{A12FA001-AC4F-418D-AE19-62706E023703}">
                      <ahyp:hlinkClr val="tx"/>
                    </a:ext>
                  </a:extLst>
                </a:hlinkClick>
              </a:rPr>
              <a:t>https://www.webfx.com/webdevelopment/pricing/website-maintenance</a:t>
            </a:r>
            <a:r>
              <a:rPr lang="en" sz="900" u="sng">
                <a:solidFill>
                  <a:schemeClr val="dk1"/>
                </a:solidFill>
                <a:hlinkClick r:id="rId10">
                  <a:extLst>
                    <a:ext uri="{A12FA001-AC4F-418D-AE19-62706E023703}">
                      <ahyp:hlinkClr val="tx"/>
                    </a:ext>
                  </a:extLst>
                </a:hlinkClick>
              </a:rPr>
              <a:t>/</a:t>
            </a:r>
            <a:r>
              <a:rPr lang="en" sz="900">
                <a:solidFill>
                  <a:schemeClr val="dk1"/>
                </a:solidFill>
              </a:rPr>
              <a:t>.</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Manzoor, F., Wei, L., &amp; Asif, M. (1AD, January 1). </a:t>
            </a:r>
            <a:r>
              <a:rPr i="1" lang="en" sz="900">
                <a:solidFill>
                  <a:schemeClr val="dk1"/>
                </a:solidFill>
              </a:rPr>
              <a:t>Intrinsic rewards and employee's performance with the mediating mechanism of employee's motivation</a:t>
            </a:r>
            <a:r>
              <a:rPr lang="en" sz="900">
                <a:solidFill>
                  <a:schemeClr val="dk1"/>
                </a:solidFill>
              </a:rPr>
              <a:t>. Frontiers. Retrieved October 28, 2022, from </a:t>
            </a:r>
            <a:r>
              <a:rPr lang="en" sz="900" u="sng">
                <a:solidFill>
                  <a:schemeClr val="dk1"/>
                </a:solidFill>
                <a:hlinkClick r:id="rId11">
                  <a:extLst>
                    <a:ext uri="{A12FA001-AC4F-418D-AE19-62706E023703}">
                      <ahyp:hlinkClr val="tx"/>
                    </a:ext>
                  </a:extLst>
                </a:hlinkClick>
              </a:rPr>
              <a:t>https://www.frontiersin.org/articles/10.3389/fpsyg.2021.563070/full</a:t>
            </a:r>
            <a:r>
              <a:rPr lang="en" sz="900">
                <a:solidFill>
                  <a:schemeClr val="dk1"/>
                </a:solidFill>
              </a:rPr>
              <a:t> </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900">
                <a:solidFill>
                  <a:schemeClr val="dk1"/>
                </a:solidFill>
              </a:rPr>
              <a:t>October 15, 2018. (2018, October 14). </a:t>
            </a:r>
            <a:r>
              <a:rPr i="1" lang="en" sz="900">
                <a:solidFill>
                  <a:schemeClr val="dk1"/>
                </a:solidFill>
              </a:rPr>
              <a:t>How exercise improves productivity and your brain function</a:t>
            </a:r>
            <a:r>
              <a:rPr lang="en" sz="900">
                <a:solidFill>
                  <a:schemeClr val="dk1"/>
                </a:solidFill>
              </a:rPr>
              <a:t>. Burke Britton Financial Partners &amp; Secure Life Financial Solutions. Retrieved October 28, 2022, from </a:t>
            </a:r>
            <a:r>
              <a:rPr lang="en" sz="900" u="sng">
                <a:solidFill>
                  <a:schemeClr val="dk1"/>
                </a:solidFill>
                <a:hlinkClick r:id="rId12">
                  <a:extLst>
                    <a:ext uri="{A12FA001-AC4F-418D-AE19-62706E023703}">
                      <ahyp:hlinkClr val="tx"/>
                    </a:ext>
                  </a:extLst>
                </a:hlinkClick>
              </a:rPr>
              <a:t>https://www.bbfp.com.au/latest-articles/how-exercise-improves-productivity-and-your-brain-function</a:t>
            </a:r>
            <a:r>
              <a:rPr lang="en" sz="900">
                <a:solidFill>
                  <a:schemeClr val="dk1"/>
                </a:solidFill>
              </a:rPr>
              <a:t>  </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900">
              <a:solidFill>
                <a:schemeClr val="dk1"/>
              </a:solidFill>
            </a:endParaRPr>
          </a:p>
          <a:p>
            <a:pPr indent="0" lvl="0" marL="0" rtl="0" algn="l">
              <a:spcBef>
                <a:spcPts val="120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78"/>
          <p:cNvSpPr txBox="1"/>
          <p:nvPr>
            <p:ph type="title"/>
          </p:nvPr>
        </p:nvSpPr>
        <p:spPr>
          <a:xfrm>
            <a:off x="1562050" y="1669175"/>
            <a:ext cx="6045000" cy="15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6000">
                <a:solidFill>
                  <a:schemeClr val="accent2"/>
                </a:solidFill>
              </a:rPr>
              <a:t>Q&amp;A Session</a:t>
            </a:r>
            <a:endParaRPr sz="6000">
              <a:solidFill>
                <a:schemeClr val="accent2"/>
              </a:solidFill>
            </a:endParaRPr>
          </a:p>
        </p:txBody>
      </p:sp>
      <p:sp>
        <p:nvSpPr>
          <p:cNvPr id="1534" name="Google Shape;1534;p78"/>
          <p:cNvSpPr txBox="1"/>
          <p:nvPr>
            <p:ph idx="1" type="subTitle"/>
          </p:nvPr>
        </p:nvSpPr>
        <p:spPr>
          <a:xfrm>
            <a:off x="873900" y="2902450"/>
            <a:ext cx="7396200" cy="87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Any questions </a:t>
            </a:r>
            <a:r>
              <a:rPr lang="en"/>
              <a:t>regarding</a:t>
            </a:r>
            <a:r>
              <a:rPr lang="en"/>
              <a:t> our product?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8" name="Shape 1538"/>
        <p:cNvGrpSpPr/>
        <p:nvPr/>
      </p:nvGrpSpPr>
      <p:grpSpPr>
        <a:xfrm>
          <a:off x="0" y="0"/>
          <a:ext cx="0" cy="0"/>
          <a:chOff x="0" y="0"/>
          <a:chExt cx="0" cy="0"/>
        </a:xfrm>
      </p:grpSpPr>
      <p:pic>
        <p:nvPicPr>
          <p:cNvPr id="1539" name="Google Shape;1539;p79"/>
          <p:cNvPicPr preferRelativeResize="0"/>
          <p:nvPr/>
        </p:nvPicPr>
        <p:blipFill rotWithShape="1">
          <a:blip r:embed="rId3">
            <a:alphaModFix/>
          </a:blip>
          <a:srcRect b="0" l="0" r="0" t="0"/>
          <a:stretch/>
        </p:blipFill>
        <p:spPr>
          <a:xfrm>
            <a:off x="2035510" y="886067"/>
            <a:ext cx="5072979" cy="3743083"/>
          </a:xfrm>
          <a:prstGeom prst="rect">
            <a:avLst/>
          </a:prstGeom>
          <a:noFill/>
          <a:ln>
            <a:noFill/>
          </a:ln>
        </p:spPr>
      </p:pic>
      <p:cxnSp>
        <p:nvCxnSpPr>
          <p:cNvPr id="1540" name="Google Shape;1540;p79"/>
          <p:cNvCxnSpPr/>
          <p:nvPr/>
        </p:nvCxnSpPr>
        <p:spPr>
          <a:xfrm rot="9672742">
            <a:off x="3012649" y="1945802"/>
            <a:ext cx="1017198" cy="0"/>
          </a:xfrm>
          <a:prstGeom prst="straightConnector1">
            <a:avLst/>
          </a:prstGeom>
          <a:noFill/>
          <a:ln cap="flat" cmpd="sng" w="19050">
            <a:solidFill>
              <a:srgbClr val="2A6DF7"/>
            </a:solidFill>
            <a:prstDash val="solid"/>
            <a:round/>
            <a:headEnd len="sm" w="sm" type="none"/>
            <a:tailEnd len="med" w="med" type="triangle"/>
          </a:ln>
        </p:spPr>
      </p:cxnSp>
      <p:sp>
        <p:nvSpPr>
          <p:cNvPr id="1541" name="Google Shape;1541;p79"/>
          <p:cNvSpPr txBox="1"/>
          <p:nvPr/>
        </p:nvSpPr>
        <p:spPr>
          <a:xfrm>
            <a:off x="3079392" y="1649323"/>
            <a:ext cx="2243100" cy="123000"/>
          </a:xfrm>
          <a:prstGeom prst="rect">
            <a:avLst/>
          </a:prstGeom>
          <a:noFill/>
          <a:ln>
            <a:noFill/>
          </a:ln>
        </p:spPr>
        <p:txBody>
          <a:bodyPr anchorCtr="0" anchor="t" bIns="0" lIns="0" spcFirstLastPara="1" rIns="0" wrap="square" tIns="0">
            <a:spAutoFit/>
          </a:bodyPr>
          <a:lstStyle/>
          <a:p>
            <a:pPr indent="0" lvl="0" marL="0" marR="0" rtl="0" algn="ctr">
              <a:lnSpc>
                <a:spcPct val="140037"/>
              </a:lnSpc>
              <a:spcBef>
                <a:spcPts val="0"/>
              </a:spcBef>
              <a:spcAft>
                <a:spcPts val="0"/>
              </a:spcAft>
              <a:buNone/>
            </a:pPr>
            <a:r>
              <a:rPr i="0" lang="en" sz="800" u="none" cap="none" strike="noStrike">
                <a:solidFill>
                  <a:srgbClr val="2A6DF7"/>
                </a:solidFill>
                <a:latin typeface="Poppins"/>
                <a:ea typeface="Poppins"/>
                <a:cs typeface="Poppins"/>
                <a:sym typeface="Poppins"/>
              </a:rPr>
              <a:t>Projects that the department currently has</a:t>
            </a:r>
            <a:endParaRPr sz="700">
              <a:latin typeface="Poppins"/>
              <a:ea typeface="Poppins"/>
              <a:cs typeface="Poppins"/>
              <a:sym typeface="Poppins"/>
            </a:endParaRPr>
          </a:p>
        </p:txBody>
      </p:sp>
      <p:cxnSp>
        <p:nvCxnSpPr>
          <p:cNvPr id="1542" name="Google Shape;1542;p79"/>
          <p:cNvCxnSpPr/>
          <p:nvPr/>
        </p:nvCxnSpPr>
        <p:spPr>
          <a:xfrm rot="4500902">
            <a:off x="3862552" y="1951802"/>
            <a:ext cx="351555" cy="0"/>
          </a:xfrm>
          <a:prstGeom prst="straightConnector1">
            <a:avLst/>
          </a:prstGeom>
          <a:noFill/>
          <a:ln cap="flat" cmpd="sng" w="19050">
            <a:solidFill>
              <a:srgbClr val="2A6DF7"/>
            </a:solidFill>
            <a:prstDash val="solid"/>
            <a:round/>
            <a:headEnd len="sm" w="sm" type="none"/>
            <a:tailEnd len="med" w="med" type="triangle"/>
          </a:ln>
        </p:spPr>
      </p:cxnSp>
      <p:cxnSp>
        <p:nvCxnSpPr>
          <p:cNvPr id="1543" name="Google Shape;1543;p79"/>
          <p:cNvCxnSpPr/>
          <p:nvPr/>
        </p:nvCxnSpPr>
        <p:spPr>
          <a:xfrm rot="1059208">
            <a:off x="3961777" y="1952780"/>
            <a:ext cx="1112909" cy="0"/>
          </a:xfrm>
          <a:prstGeom prst="straightConnector1">
            <a:avLst/>
          </a:prstGeom>
          <a:noFill/>
          <a:ln cap="flat" cmpd="sng" w="19050">
            <a:solidFill>
              <a:srgbClr val="2A6DF7"/>
            </a:solidFill>
            <a:prstDash val="solid"/>
            <a:round/>
            <a:headEnd len="sm" w="sm" type="none"/>
            <a:tailEnd len="med" w="med" type="triangle"/>
          </a:ln>
        </p:spPr>
      </p:cxnSp>
      <p:cxnSp>
        <p:nvCxnSpPr>
          <p:cNvPr id="1544" name="Google Shape;1544;p79"/>
          <p:cNvCxnSpPr/>
          <p:nvPr/>
        </p:nvCxnSpPr>
        <p:spPr>
          <a:xfrm rot="10134898">
            <a:off x="3000608" y="3517763"/>
            <a:ext cx="989257" cy="0"/>
          </a:xfrm>
          <a:prstGeom prst="straightConnector1">
            <a:avLst/>
          </a:prstGeom>
          <a:noFill/>
          <a:ln cap="flat" cmpd="sng" w="19050">
            <a:solidFill>
              <a:srgbClr val="2A6DF7"/>
            </a:solidFill>
            <a:prstDash val="solid"/>
            <a:round/>
            <a:headEnd len="sm" w="sm" type="none"/>
            <a:tailEnd len="med" w="med" type="triangle"/>
          </a:ln>
        </p:spPr>
      </p:cxnSp>
      <p:cxnSp>
        <p:nvCxnSpPr>
          <p:cNvPr id="1545" name="Google Shape;1545;p79"/>
          <p:cNvCxnSpPr/>
          <p:nvPr/>
        </p:nvCxnSpPr>
        <p:spPr>
          <a:xfrm rot="9322080">
            <a:off x="3608622" y="3502152"/>
            <a:ext cx="385807" cy="0"/>
          </a:xfrm>
          <a:prstGeom prst="straightConnector1">
            <a:avLst/>
          </a:prstGeom>
          <a:noFill/>
          <a:ln cap="flat" cmpd="sng" w="19050">
            <a:solidFill>
              <a:srgbClr val="2A6DF7"/>
            </a:solidFill>
            <a:prstDash val="solid"/>
            <a:round/>
            <a:headEnd len="sm" w="sm" type="none"/>
            <a:tailEnd len="med" w="med" type="triangle"/>
          </a:ln>
        </p:spPr>
      </p:cxnSp>
      <p:cxnSp>
        <p:nvCxnSpPr>
          <p:cNvPr id="1546" name="Google Shape;1546;p79"/>
          <p:cNvCxnSpPr/>
          <p:nvPr/>
        </p:nvCxnSpPr>
        <p:spPr>
          <a:xfrm rot="1800063">
            <a:off x="3955130" y="3501302"/>
            <a:ext cx="324590" cy="0"/>
          </a:xfrm>
          <a:prstGeom prst="straightConnector1">
            <a:avLst/>
          </a:prstGeom>
          <a:noFill/>
          <a:ln cap="flat" cmpd="sng" w="19050">
            <a:solidFill>
              <a:srgbClr val="2A6DF7"/>
            </a:solidFill>
            <a:prstDash val="solid"/>
            <a:round/>
            <a:headEnd len="sm" w="sm" type="none"/>
            <a:tailEnd len="med" w="med" type="triangle"/>
          </a:ln>
        </p:spPr>
      </p:cxnSp>
      <p:cxnSp>
        <p:nvCxnSpPr>
          <p:cNvPr id="1547" name="Google Shape;1547;p79"/>
          <p:cNvCxnSpPr/>
          <p:nvPr/>
        </p:nvCxnSpPr>
        <p:spPr>
          <a:xfrm rot="548331">
            <a:off x="3977305" y="3494962"/>
            <a:ext cx="908533" cy="0"/>
          </a:xfrm>
          <a:prstGeom prst="straightConnector1">
            <a:avLst/>
          </a:prstGeom>
          <a:noFill/>
          <a:ln cap="flat" cmpd="sng" w="19050">
            <a:solidFill>
              <a:srgbClr val="2A6DF7"/>
            </a:solidFill>
            <a:prstDash val="solid"/>
            <a:round/>
            <a:headEnd len="sm" w="sm" type="none"/>
            <a:tailEnd len="med" w="med" type="triangle"/>
          </a:ln>
        </p:spPr>
      </p:cxnSp>
      <p:cxnSp>
        <p:nvCxnSpPr>
          <p:cNvPr id="1548" name="Google Shape;1548;p79"/>
          <p:cNvCxnSpPr/>
          <p:nvPr/>
        </p:nvCxnSpPr>
        <p:spPr>
          <a:xfrm rot="278956">
            <a:off x="4004344" y="3490201"/>
            <a:ext cx="1510069" cy="0"/>
          </a:xfrm>
          <a:prstGeom prst="straightConnector1">
            <a:avLst/>
          </a:prstGeom>
          <a:noFill/>
          <a:ln cap="flat" cmpd="sng" w="19050">
            <a:solidFill>
              <a:srgbClr val="2A6DF7"/>
            </a:solidFill>
            <a:prstDash val="solid"/>
            <a:round/>
            <a:headEnd len="sm" w="sm" type="none"/>
            <a:tailEnd len="med" w="med" type="triangle"/>
          </a:ln>
        </p:spPr>
      </p:cxnSp>
      <p:cxnSp>
        <p:nvCxnSpPr>
          <p:cNvPr id="1549" name="Google Shape;1549;p79"/>
          <p:cNvCxnSpPr/>
          <p:nvPr/>
        </p:nvCxnSpPr>
        <p:spPr>
          <a:xfrm rot="1342177">
            <a:off x="1131099" y="1109815"/>
            <a:ext cx="1421252" cy="0"/>
          </a:xfrm>
          <a:prstGeom prst="straightConnector1">
            <a:avLst/>
          </a:prstGeom>
          <a:noFill/>
          <a:ln cap="flat" cmpd="sng" w="28575">
            <a:solidFill>
              <a:srgbClr val="2A6DF7"/>
            </a:solidFill>
            <a:prstDash val="solid"/>
            <a:round/>
            <a:headEnd len="sm" w="sm" type="none"/>
            <a:tailEnd len="med" w="med" type="triangle"/>
          </a:ln>
        </p:spPr>
      </p:cxnSp>
      <p:pic>
        <p:nvPicPr>
          <p:cNvPr id="1550" name="Google Shape;1550;p79"/>
          <p:cNvPicPr preferRelativeResize="0"/>
          <p:nvPr/>
        </p:nvPicPr>
        <p:blipFill rotWithShape="1">
          <a:blip r:embed="rId4">
            <a:alphaModFix/>
          </a:blip>
          <a:srcRect b="0" l="0" r="0" t="0"/>
          <a:stretch/>
        </p:blipFill>
        <p:spPr>
          <a:xfrm>
            <a:off x="7267345" y="3497873"/>
            <a:ext cx="1728080" cy="857756"/>
          </a:xfrm>
          <a:prstGeom prst="rect">
            <a:avLst/>
          </a:prstGeom>
          <a:noFill/>
          <a:ln>
            <a:noFill/>
          </a:ln>
        </p:spPr>
      </p:pic>
      <p:grpSp>
        <p:nvGrpSpPr>
          <p:cNvPr id="1551" name="Google Shape;1551;p79"/>
          <p:cNvGrpSpPr/>
          <p:nvPr/>
        </p:nvGrpSpPr>
        <p:grpSpPr>
          <a:xfrm>
            <a:off x="1565642" y="176891"/>
            <a:ext cx="5731875" cy="712210"/>
            <a:chOff x="-610633" y="-38242"/>
            <a:chExt cx="15285000" cy="1899227"/>
          </a:xfrm>
        </p:grpSpPr>
        <p:sp>
          <p:nvSpPr>
            <p:cNvPr id="1552" name="Google Shape;1552;p79"/>
            <p:cNvSpPr txBox="1"/>
            <p:nvPr/>
          </p:nvSpPr>
          <p:spPr>
            <a:xfrm>
              <a:off x="-610633" y="-38242"/>
              <a:ext cx="15285000" cy="1149300"/>
            </a:xfrm>
            <a:prstGeom prst="rect">
              <a:avLst/>
            </a:prstGeom>
            <a:noFill/>
            <a:ln>
              <a:noFill/>
            </a:ln>
          </p:spPr>
          <p:txBody>
            <a:bodyPr anchorCtr="0" anchor="t" bIns="0" lIns="0" spcFirstLastPara="1" rIns="0" wrap="square" tIns="0">
              <a:spAutoFit/>
            </a:bodyPr>
            <a:lstStyle/>
            <a:p>
              <a:pPr indent="0" lvl="0" marL="0" marR="0" rtl="0" algn="ctr">
                <a:lnSpc>
                  <a:spcPct val="110012"/>
                </a:lnSpc>
                <a:spcBef>
                  <a:spcPts val="0"/>
                </a:spcBef>
                <a:spcAft>
                  <a:spcPts val="0"/>
                </a:spcAft>
                <a:buNone/>
              </a:pPr>
              <a:r>
                <a:rPr b="1" i="0" lang="en" sz="2800" cap="none" strike="noStrike">
                  <a:solidFill>
                    <a:srgbClr val="2A6EF2"/>
                  </a:solidFill>
                  <a:latin typeface="Poppins"/>
                  <a:ea typeface="Poppins"/>
                  <a:cs typeface="Poppins"/>
                  <a:sym typeface="Poppins"/>
                </a:rPr>
                <a:t>Task Management</a:t>
              </a:r>
              <a:endParaRPr sz="700">
                <a:solidFill>
                  <a:srgbClr val="2A6EF2"/>
                </a:solidFill>
                <a:latin typeface="Poppins"/>
                <a:ea typeface="Poppins"/>
                <a:cs typeface="Poppins"/>
                <a:sym typeface="Poppins"/>
              </a:endParaRPr>
            </a:p>
          </p:txBody>
        </p:sp>
        <p:sp>
          <p:nvSpPr>
            <p:cNvPr id="1553" name="Google Shape;1553;p79"/>
            <p:cNvSpPr txBox="1"/>
            <p:nvPr/>
          </p:nvSpPr>
          <p:spPr>
            <a:xfrm>
              <a:off x="1702713" y="1491685"/>
              <a:ext cx="11879400" cy="369300"/>
            </a:xfrm>
            <a:prstGeom prst="rect">
              <a:avLst/>
            </a:prstGeom>
            <a:noFill/>
            <a:ln>
              <a:noFill/>
            </a:ln>
          </p:spPr>
          <p:txBody>
            <a:bodyPr anchorCtr="0" anchor="t" bIns="0" lIns="0" spcFirstLastPara="1" rIns="0" wrap="square" tIns="0">
              <a:spAutoFit/>
            </a:bodyPr>
            <a:lstStyle/>
            <a:p>
              <a:pPr indent="0" lvl="0" marL="0" marR="0" rtl="0" algn="ctr">
                <a:lnSpc>
                  <a:spcPct val="250611"/>
                </a:lnSpc>
                <a:spcBef>
                  <a:spcPts val="0"/>
                </a:spcBef>
                <a:spcAft>
                  <a:spcPts val="0"/>
                </a:spcAft>
                <a:buNone/>
              </a:pPr>
              <a:r>
                <a:t/>
              </a:r>
              <a:endParaRPr i="0" sz="900" u="none" cap="none" strike="noStrike">
                <a:solidFill>
                  <a:schemeClr val="dk1"/>
                </a:solidFill>
                <a:latin typeface="Poppins"/>
                <a:ea typeface="Poppins"/>
                <a:cs typeface="Poppins"/>
                <a:sym typeface="Poppins"/>
              </a:endParaRPr>
            </a:p>
          </p:txBody>
        </p:sp>
      </p:grpSp>
      <p:sp>
        <p:nvSpPr>
          <p:cNvPr id="1554" name="Google Shape;1554;p79"/>
          <p:cNvSpPr txBox="1"/>
          <p:nvPr/>
        </p:nvSpPr>
        <p:spPr>
          <a:xfrm>
            <a:off x="3384245" y="3271555"/>
            <a:ext cx="1466400" cy="123000"/>
          </a:xfrm>
          <a:prstGeom prst="rect">
            <a:avLst/>
          </a:prstGeom>
          <a:noFill/>
          <a:ln>
            <a:noFill/>
          </a:ln>
        </p:spPr>
        <p:txBody>
          <a:bodyPr anchorCtr="0" anchor="t" bIns="0" lIns="0" spcFirstLastPara="1" rIns="0" wrap="square" tIns="0">
            <a:spAutoFit/>
          </a:bodyPr>
          <a:lstStyle/>
          <a:p>
            <a:pPr indent="0" lvl="0" marL="0" marR="0" rtl="0" algn="ctr">
              <a:lnSpc>
                <a:spcPct val="140037"/>
              </a:lnSpc>
              <a:spcBef>
                <a:spcPts val="0"/>
              </a:spcBef>
              <a:spcAft>
                <a:spcPts val="0"/>
              </a:spcAft>
              <a:buNone/>
            </a:pPr>
            <a:r>
              <a:rPr i="0" lang="en" sz="800" u="none" cap="none" strike="noStrike">
                <a:solidFill>
                  <a:srgbClr val="2A6DF7"/>
                </a:solidFill>
                <a:latin typeface="Poppins"/>
                <a:ea typeface="Poppins"/>
                <a:cs typeface="Poppins"/>
                <a:sym typeface="Poppins"/>
              </a:rPr>
              <a:t>Staff under this department</a:t>
            </a:r>
            <a:endParaRPr sz="700">
              <a:latin typeface="Poppins"/>
              <a:ea typeface="Poppins"/>
              <a:cs typeface="Poppins"/>
              <a:sym typeface="Poppins"/>
            </a:endParaRPr>
          </a:p>
        </p:txBody>
      </p:sp>
      <p:sp>
        <p:nvSpPr>
          <p:cNvPr id="1555" name="Google Shape;1555;p79"/>
          <p:cNvSpPr txBox="1"/>
          <p:nvPr/>
        </p:nvSpPr>
        <p:spPr>
          <a:xfrm>
            <a:off x="2" y="654575"/>
            <a:ext cx="3095400" cy="184800"/>
          </a:xfrm>
          <a:prstGeom prst="rect">
            <a:avLst/>
          </a:prstGeom>
          <a:noFill/>
          <a:ln>
            <a:noFill/>
          </a:ln>
        </p:spPr>
        <p:txBody>
          <a:bodyPr anchorCtr="0" anchor="t" bIns="0" lIns="0" spcFirstLastPara="1" rIns="0" wrap="square" tIns="0">
            <a:spAutoFit/>
          </a:bodyPr>
          <a:lstStyle/>
          <a:p>
            <a:pPr indent="0" lvl="0" marL="0" marR="0" rtl="0" algn="ctr">
              <a:lnSpc>
                <a:spcPct val="139963"/>
              </a:lnSpc>
              <a:spcBef>
                <a:spcPts val="0"/>
              </a:spcBef>
              <a:spcAft>
                <a:spcPts val="0"/>
              </a:spcAft>
              <a:buNone/>
            </a:pPr>
            <a:r>
              <a:rPr i="0" lang="en" sz="1200" u="none" cap="none" strike="noStrike">
                <a:solidFill>
                  <a:srgbClr val="2A6DF7"/>
                </a:solidFill>
                <a:latin typeface="Poppins"/>
                <a:ea typeface="Poppins"/>
                <a:cs typeface="Poppins"/>
                <a:sym typeface="Poppins"/>
              </a:rPr>
              <a:t>Department Overview Page</a:t>
            </a:r>
            <a:endParaRPr sz="500">
              <a:latin typeface="Poppins"/>
              <a:ea typeface="Poppins"/>
              <a:cs typeface="Poppins"/>
              <a:sym typeface="Poppi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9" name="Shape 1559"/>
        <p:cNvGrpSpPr/>
        <p:nvPr/>
      </p:nvGrpSpPr>
      <p:grpSpPr>
        <a:xfrm>
          <a:off x="0" y="0"/>
          <a:ext cx="0" cy="0"/>
          <a:chOff x="0" y="0"/>
          <a:chExt cx="0" cy="0"/>
        </a:xfrm>
      </p:grpSpPr>
      <p:pic>
        <p:nvPicPr>
          <p:cNvPr id="1560" name="Google Shape;1560;p80"/>
          <p:cNvPicPr preferRelativeResize="0"/>
          <p:nvPr/>
        </p:nvPicPr>
        <p:blipFill rotWithShape="1">
          <a:blip r:embed="rId3">
            <a:alphaModFix/>
          </a:blip>
          <a:srcRect b="0" l="0" r="0" t="0"/>
          <a:stretch/>
        </p:blipFill>
        <p:spPr>
          <a:xfrm>
            <a:off x="1891477" y="964346"/>
            <a:ext cx="5361045" cy="3814590"/>
          </a:xfrm>
          <a:prstGeom prst="rect">
            <a:avLst/>
          </a:prstGeom>
          <a:noFill/>
          <a:ln>
            <a:noFill/>
          </a:ln>
        </p:spPr>
      </p:pic>
      <p:cxnSp>
        <p:nvCxnSpPr>
          <p:cNvPr id="1561" name="Google Shape;1561;p80"/>
          <p:cNvCxnSpPr/>
          <p:nvPr/>
        </p:nvCxnSpPr>
        <p:spPr>
          <a:xfrm rot="1342177">
            <a:off x="1067579" y="1222889"/>
            <a:ext cx="1421252" cy="0"/>
          </a:xfrm>
          <a:prstGeom prst="straightConnector1">
            <a:avLst/>
          </a:prstGeom>
          <a:noFill/>
          <a:ln cap="flat" cmpd="sng" w="28575">
            <a:solidFill>
              <a:srgbClr val="2A6DF7"/>
            </a:solidFill>
            <a:prstDash val="solid"/>
            <a:round/>
            <a:headEnd len="sm" w="sm" type="none"/>
            <a:tailEnd len="med" w="med" type="triangle"/>
          </a:ln>
        </p:spPr>
      </p:cxnSp>
      <p:cxnSp>
        <p:nvCxnSpPr>
          <p:cNvPr id="1562" name="Google Shape;1562;p80"/>
          <p:cNvCxnSpPr/>
          <p:nvPr/>
        </p:nvCxnSpPr>
        <p:spPr>
          <a:xfrm flipH="1">
            <a:off x="3818669" y="1929534"/>
            <a:ext cx="340500" cy="12000"/>
          </a:xfrm>
          <a:prstGeom prst="straightConnector1">
            <a:avLst/>
          </a:prstGeom>
          <a:noFill/>
          <a:ln cap="flat" cmpd="sng" w="19050">
            <a:solidFill>
              <a:srgbClr val="2A6DF7"/>
            </a:solidFill>
            <a:prstDash val="solid"/>
            <a:round/>
            <a:headEnd len="sm" w="sm" type="none"/>
            <a:tailEnd len="med" w="med" type="triangle"/>
          </a:ln>
        </p:spPr>
      </p:cxnSp>
      <p:cxnSp>
        <p:nvCxnSpPr>
          <p:cNvPr id="1563" name="Google Shape;1563;p80"/>
          <p:cNvCxnSpPr/>
          <p:nvPr/>
        </p:nvCxnSpPr>
        <p:spPr>
          <a:xfrm rot="9553783">
            <a:off x="2398375" y="1811989"/>
            <a:ext cx="281708" cy="0"/>
          </a:xfrm>
          <a:prstGeom prst="straightConnector1">
            <a:avLst/>
          </a:prstGeom>
          <a:noFill/>
          <a:ln cap="flat" cmpd="sng" w="19050">
            <a:solidFill>
              <a:srgbClr val="2A6DF7"/>
            </a:solidFill>
            <a:prstDash val="solid"/>
            <a:round/>
            <a:headEnd len="sm" w="sm" type="none"/>
            <a:tailEnd len="med" w="med" type="triangle"/>
          </a:ln>
        </p:spPr>
      </p:cxnSp>
      <p:pic>
        <p:nvPicPr>
          <p:cNvPr id="1564" name="Google Shape;1564;p80"/>
          <p:cNvPicPr preferRelativeResize="0"/>
          <p:nvPr/>
        </p:nvPicPr>
        <p:blipFill rotWithShape="1">
          <a:blip r:embed="rId4">
            <a:alphaModFix/>
          </a:blip>
          <a:srcRect b="0" l="0" r="0" t="0"/>
          <a:stretch/>
        </p:blipFill>
        <p:spPr>
          <a:xfrm>
            <a:off x="7407093" y="3346681"/>
            <a:ext cx="1603530" cy="1163288"/>
          </a:xfrm>
          <a:prstGeom prst="rect">
            <a:avLst/>
          </a:prstGeom>
          <a:noFill/>
          <a:ln>
            <a:noFill/>
          </a:ln>
        </p:spPr>
      </p:pic>
      <p:pic>
        <p:nvPicPr>
          <p:cNvPr id="1565" name="Google Shape;1565;p80"/>
          <p:cNvPicPr preferRelativeResize="0"/>
          <p:nvPr/>
        </p:nvPicPr>
        <p:blipFill rotWithShape="1">
          <a:blip r:embed="rId5">
            <a:alphaModFix/>
          </a:blip>
          <a:srcRect b="0" l="0" r="0" t="0"/>
          <a:stretch/>
        </p:blipFill>
        <p:spPr>
          <a:xfrm>
            <a:off x="349385" y="3346680"/>
            <a:ext cx="1163288" cy="1163288"/>
          </a:xfrm>
          <a:prstGeom prst="rect">
            <a:avLst/>
          </a:prstGeom>
          <a:noFill/>
          <a:ln>
            <a:noFill/>
          </a:ln>
        </p:spPr>
      </p:pic>
      <p:sp>
        <p:nvSpPr>
          <p:cNvPr id="1566" name="Google Shape;1566;p80"/>
          <p:cNvSpPr txBox="1"/>
          <p:nvPr/>
        </p:nvSpPr>
        <p:spPr>
          <a:xfrm>
            <a:off x="1706100" y="203406"/>
            <a:ext cx="5731800" cy="431100"/>
          </a:xfrm>
          <a:prstGeom prst="rect">
            <a:avLst/>
          </a:prstGeom>
          <a:noFill/>
          <a:ln>
            <a:noFill/>
          </a:ln>
        </p:spPr>
        <p:txBody>
          <a:bodyPr anchorCtr="0" anchor="t" bIns="0" lIns="0" spcFirstLastPara="1" rIns="0" wrap="square" tIns="0">
            <a:spAutoFit/>
          </a:bodyPr>
          <a:lstStyle/>
          <a:p>
            <a:pPr indent="0" lvl="0" marL="0" marR="0" rtl="0" algn="ctr">
              <a:lnSpc>
                <a:spcPct val="110012"/>
              </a:lnSpc>
              <a:spcBef>
                <a:spcPts val="0"/>
              </a:spcBef>
              <a:spcAft>
                <a:spcPts val="0"/>
              </a:spcAft>
              <a:buNone/>
            </a:pPr>
            <a:r>
              <a:rPr b="1" i="0" lang="en" sz="2800" cap="none" strike="noStrike">
                <a:solidFill>
                  <a:srgbClr val="2A6EF2"/>
                </a:solidFill>
                <a:latin typeface="Poppins"/>
                <a:ea typeface="Poppins"/>
                <a:cs typeface="Poppins"/>
                <a:sym typeface="Poppins"/>
              </a:rPr>
              <a:t>Task Management</a:t>
            </a:r>
            <a:endParaRPr b="1" sz="700">
              <a:solidFill>
                <a:srgbClr val="2A6EF2"/>
              </a:solidFill>
              <a:latin typeface="Poppins"/>
              <a:ea typeface="Poppins"/>
              <a:cs typeface="Poppins"/>
              <a:sym typeface="Poppins"/>
            </a:endParaRPr>
          </a:p>
        </p:txBody>
      </p:sp>
      <p:sp>
        <p:nvSpPr>
          <p:cNvPr id="1567" name="Google Shape;1567;p80"/>
          <p:cNvSpPr txBox="1"/>
          <p:nvPr/>
        </p:nvSpPr>
        <p:spPr>
          <a:xfrm>
            <a:off x="-161728" y="663140"/>
            <a:ext cx="2601600" cy="2616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i="0" lang="en" sz="1700" u="none" cap="none" strike="noStrike">
                <a:solidFill>
                  <a:srgbClr val="2A6EF2"/>
                </a:solidFill>
                <a:latin typeface="Poppins"/>
                <a:ea typeface="Poppins"/>
                <a:cs typeface="Poppins"/>
                <a:sym typeface="Poppins"/>
              </a:rPr>
              <a:t>Project Page</a:t>
            </a:r>
            <a:endParaRPr sz="700">
              <a:solidFill>
                <a:srgbClr val="2A6EF2"/>
              </a:solidFill>
              <a:latin typeface="Poppins"/>
              <a:ea typeface="Poppins"/>
              <a:cs typeface="Poppins"/>
              <a:sym typeface="Poppins"/>
            </a:endParaRPr>
          </a:p>
        </p:txBody>
      </p:sp>
      <p:sp>
        <p:nvSpPr>
          <p:cNvPr id="1568" name="Google Shape;1568;p80"/>
          <p:cNvSpPr txBox="1"/>
          <p:nvPr/>
        </p:nvSpPr>
        <p:spPr>
          <a:xfrm>
            <a:off x="4159169" y="1861034"/>
            <a:ext cx="2278200" cy="123000"/>
          </a:xfrm>
          <a:prstGeom prst="rect">
            <a:avLst/>
          </a:prstGeom>
          <a:noFill/>
          <a:ln>
            <a:noFill/>
          </a:ln>
        </p:spPr>
        <p:txBody>
          <a:bodyPr anchorCtr="0" anchor="t" bIns="0" lIns="0" spcFirstLastPara="1" rIns="0" wrap="square" tIns="0">
            <a:spAutoFit/>
          </a:bodyPr>
          <a:lstStyle/>
          <a:p>
            <a:pPr indent="0" lvl="0" marL="0" marR="0" rtl="0" algn="l">
              <a:lnSpc>
                <a:spcPct val="139960"/>
              </a:lnSpc>
              <a:spcBef>
                <a:spcPts val="0"/>
              </a:spcBef>
              <a:spcAft>
                <a:spcPts val="0"/>
              </a:spcAft>
              <a:buNone/>
            </a:pPr>
            <a:r>
              <a:rPr i="0" lang="en" sz="800" u="none" cap="none" strike="noStrike">
                <a:solidFill>
                  <a:srgbClr val="2A6EF2"/>
                </a:solidFill>
                <a:latin typeface="Poppins"/>
                <a:ea typeface="Poppins"/>
                <a:cs typeface="Poppins"/>
                <a:sym typeface="Poppins"/>
              </a:rPr>
              <a:t>For employees to discuss problems</a:t>
            </a:r>
            <a:endParaRPr sz="700">
              <a:solidFill>
                <a:srgbClr val="2A6EF2"/>
              </a:solidFill>
              <a:latin typeface="Poppins"/>
              <a:ea typeface="Poppins"/>
              <a:cs typeface="Poppins"/>
              <a:sym typeface="Poppins"/>
            </a:endParaRPr>
          </a:p>
        </p:txBody>
      </p:sp>
      <p:sp>
        <p:nvSpPr>
          <p:cNvPr id="1569" name="Google Shape;1569;p80"/>
          <p:cNvSpPr txBox="1"/>
          <p:nvPr/>
        </p:nvSpPr>
        <p:spPr>
          <a:xfrm>
            <a:off x="2492665" y="1689752"/>
            <a:ext cx="2993400" cy="123000"/>
          </a:xfrm>
          <a:prstGeom prst="rect">
            <a:avLst/>
          </a:prstGeom>
          <a:noFill/>
          <a:ln>
            <a:noFill/>
          </a:ln>
        </p:spPr>
        <p:txBody>
          <a:bodyPr anchorCtr="0" anchor="t" bIns="0" lIns="0" spcFirstLastPara="1" rIns="0" wrap="square" tIns="0">
            <a:spAutoFit/>
          </a:bodyPr>
          <a:lstStyle/>
          <a:p>
            <a:pPr indent="0" lvl="0" marL="0" marR="0" rtl="0" algn="ctr">
              <a:lnSpc>
                <a:spcPct val="139960"/>
              </a:lnSpc>
              <a:spcBef>
                <a:spcPts val="0"/>
              </a:spcBef>
              <a:spcAft>
                <a:spcPts val="0"/>
              </a:spcAft>
              <a:buNone/>
            </a:pPr>
            <a:r>
              <a:rPr i="0" lang="en" sz="800" u="none" cap="none" strike="noStrike">
                <a:solidFill>
                  <a:srgbClr val="2A6EF2"/>
                </a:solidFill>
                <a:latin typeface="Poppins"/>
                <a:ea typeface="Poppins"/>
                <a:cs typeface="Poppins"/>
                <a:sym typeface="Poppins"/>
              </a:rPr>
              <a:t>Sort tasks based on priority, deadline, assignee, etc</a:t>
            </a:r>
            <a:endParaRPr sz="700">
              <a:solidFill>
                <a:srgbClr val="2A6EF2"/>
              </a:solidFill>
              <a:latin typeface="Poppins"/>
              <a:ea typeface="Poppins"/>
              <a:cs typeface="Poppins"/>
              <a:sym typeface="Poppi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7" name="Shape 1577"/>
        <p:cNvGrpSpPr/>
        <p:nvPr/>
      </p:nvGrpSpPr>
      <p:grpSpPr>
        <a:xfrm>
          <a:off x="0" y="0"/>
          <a:ext cx="0" cy="0"/>
          <a:chOff x="0" y="0"/>
          <a:chExt cx="0" cy="0"/>
        </a:xfrm>
      </p:grpSpPr>
      <p:grpSp>
        <p:nvGrpSpPr>
          <p:cNvPr id="1578" name="Google Shape;1578;p81"/>
          <p:cNvGrpSpPr/>
          <p:nvPr/>
        </p:nvGrpSpPr>
        <p:grpSpPr>
          <a:xfrm>
            <a:off x="1296075" y="1623750"/>
            <a:ext cx="2102400" cy="2867700"/>
            <a:chOff x="1296075" y="1623750"/>
            <a:chExt cx="2102400" cy="2867700"/>
          </a:xfrm>
        </p:grpSpPr>
        <p:sp>
          <p:nvSpPr>
            <p:cNvPr id="1579" name="Google Shape;1579;p81"/>
            <p:cNvSpPr/>
            <p:nvPr/>
          </p:nvSpPr>
          <p:spPr>
            <a:xfrm>
              <a:off x="1296075" y="1623750"/>
              <a:ext cx="2102400" cy="2867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1"/>
            <p:cNvSpPr txBox="1"/>
            <p:nvPr/>
          </p:nvSpPr>
          <p:spPr>
            <a:xfrm>
              <a:off x="1607167" y="1880241"/>
              <a:ext cx="1480200" cy="2154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i="0" lang="en" sz="1400" u="sng" cap="none" strike="noStrike">
                  <a:solidFill>
                    <a:schemeClr val="dk1"/>
                  </a:solidFill>
                  <a:latin typeface="Poppins SemiBold"/>
                  <a:ea typeface="Poppins SemiBold"/>
                  <a:cs typeface="Poppins SemiBold"/>
                  <a:sym typeface="Poppins SemiBold"/>
                </a:rPr>
                <a:t>Production</a:t>
              </a:r>
              <a:endParaRPr sz="700">
                <a:solidFill>
                  <a:schemeClr val="dk1"/>
                </a:solidFill>
                <a:latin typeface="Poppins SemiBold"/>
                <a:ea typeface="Poppins SemiBold"/>
                <a:cs typeface="Poppins SemiBold"/>
                <a:sym typeface="Poppins SemiBold"/>
              </a:endParaRPr>
            </a:p>
          </p:txBody>
        </p:sp>
      </p:grpSp>
      <p:grpSp>
        <p:nvGrpSpPr>
          <p:cNvPr id="1581" name="Google Shape;1581;p81"/>
          <p:cNvGrpSpPr/>
          <p:nvPr/>
        </p:nvGrpSpPr>
        <p:grpSpPr>
          <a:xfrm>
            <a:off x="3552050" y="1623738"/>
            <a:ext cx="2102400" cy="2867700"/>
            <a:chOff x="3552050" y="1623738"/>
            <a:chExt cx="2102400" cy="2867700"/>
          </a:xfrm>
        </p:grpSpPr>
        <p:sp>
          <p:nvSpPr>
            <p:cNvPr id="1582" name="Google Shape;1582;p81"/>
            <p:cNvSpPr/>
            <p:nvPr/>
          </p:nvSpPr>
          <p:spPr>
            <a:xfrm>
              <a:off x="3552050" y="1623738"/>
              <a:ext cx="2102400" cy="2867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1"/>
            <p:cNvSpPr txBox="1"/>
            <p:nvPr/>
          </p:nvSpPr>
          <p:spPr>
            <a:xfrm>
              <a:off x="3863142" y="1860699"/>
              <a:ext cx="1480200" cy="2154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lang="en" u="sng">
                  <a:solidFill>
                    <a:schemeClr val="dk1"/>
                  </a:solidFill>
                  <a:latin typeface="Poppins SemiBold"/>
                  <a:ea typeface="Poppins SemiBold"/>
                  <a:cs typeface="Poppins SemiBold"/>
                  <a:sym typeface="Poppins SemiBold"/>
                </a:rPr>
                <a:t>Sales</a:t>
              </a:r>
              <a:endParaRPr sz="700">
                <a:solidFill>
                  <a:schemeClr val="dk1"/>
                </a:solidFill>
              </a:endParaRPr>
            </a:p>
          </p:txBody>
        </p:sp>
      </p:grpSp>
      <p:grpSp>
        <p:nvGrpSpPr>
          <p:cNvPr id="1584" name="Google Shape;1584;p81"/>
          <p:cNvGrpSpPr/>
          <p:nvPr/>
        </p:nvGrpSpPr>
        <p:grpSpPr>
          <a:xfrm>
            <a:off x="1567862" y="2256122"/>
            <a:ext cx="1486229" cy="454751"/>
            <a:chOff x="1567862" y="2358172"/>
            <a:chExt cx="1486229" cy="454751"/>
          </a:xfrm>
        </p:grpSpPr>
        <p:pic>
          <p:nvPicPr>
            <p:cNvPr id="1585" name="Google Shape;1585;p81"/>
            <p:cNvPicPr preferRelativeResize="0"/>
            <p:nvPr/>
          </p:nvPicPr>
          <p:blipFill rotWithShape="1">
            <a:blip r:embed="rId3">
              <a:alphaModFix/>
            </a:blip>
            <a:srcRect b="0" l="0" r="0" t="0"/>
            <a:stretch/>
          </p:blipFill>
          <p:spPr>
            <a:xfrm>
              <a:off x="2599340" y="2358172"/>
              <a:ext cx="454751" cy="454751"/>
            </a:xfrm>
            <a:prstGeom prst="rect">
              <a:avLst/>
            </a:prstGeom>
            <a:noFill/>
            <a:ln>
              <a:noFill/>
            </a:ln>
          </p:spPr>
        </p:pic>
        <p:sp>
          <p:nvSpPr>
            <p:cNvPr id="1586" name="Google Shape;1586;p81"/>
            <p:cNvSpPr txBox="1"/>
            <p:nvPr/>
          </p:nvSpPr>
          <p:spPr>
            <a:xfrm>
              <a:off x="1567862" y="2495978"/>
              <a:ext cx="930000" cy="200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i="0" lang="en" sz="1300" u="none" cap="none" strike="noStrike">
                  <a:solidFill>
                    <a:schemeClr val="dk1"/>
                  </a:solidFill>
                  <a:latin typeface="Poppins Medium"/>
                  <a:ea typeface="Poppins Medium"/>
                  <a:cs typeface="Poppins Medium"/>
                  <a:sym typeface="Poppins Medium"/>
                </a:rPr>
                <a:t>Tech Stack</a:t>
              </a:r>
              <a:endParaRPr sz="700">
                <a:solidFill>
                  <a:schemeClr val="dk1"/>
                </a:solidFill>
                <a:latin typeface="Poppins Medium"/>
                <a:ea typeface="Poppins Medium"/>
                <a:cs typeface="Poppins Medium"/>
                <a:sym typeface="Poppins Medium"/>
              </a:endParaRPr>
            </a:p>
          </p:txBody>
        </p:sp>
      </p:grpSp>
      <p:grpSp>
        <p:nvGrpSpPr>
          <p:cNvPr id="1587" name="Google Shape;1587;p81"/>
          <p:cNvGrpSpPr/>
          <p:nvPr/>
        </p:nvGrpSpPr>
        <p:grpSpPr>
          <a:xfrm>
            <a:off x="3827041" y="2272638"/>
            <a:ext cx="1538886" cy="473879"/>
            <a:chOff x="3827041" y="2374688"/>
            <a:chExt cx="1538886" cy="473879"/>
          </a:xfrm>
        </p:grpSpPr>
        <p:pic>
          <p:nvPicPr>
            <p:cNvPr id="1588" name="Google Shape;1588;p81"/>
            <p:cNvPicPr preferRelativeResize="0"/>
            <p:nvPr/>
          </p:nvPicPr>
          <p:blipFill rotWithShape="1">
            <a:blip r:embed="rId4">
              <a:alphaModFix/>
            </a:blip>
            <a:srcRect b="0" l="0" r="0" t="0"/>
            <a:stretch/>
          </p:blipFill>
          <p:spPr>
            <a:xfrm>
              <a:off x="4892048" y="2374688"/>
              <a:ext cx="473879" cy="473879"/>
            </a:xfrm>
            <a:prstGeom prst="rect">
              <a:avLst/>
            </a:prstGeom>
            <a:noFill/>
            <a:ln>
              <a:noFill/>
            </a:ln>
          </p:spPr>
        </p:pic>
        <p:sp>
          <p:nvSpPr>
            <p:cNvPr id="1589" name="Google Shape;1589;p81"/>
            <p:cNvSpPr txBox="1"/>
            <p:nvPr/>
          </p:nvSpPr>
          <p:spPr>
            <a:xfrm>
              <a:off x="3827041" y="2495978"/>
              <a:ext cx="853800" cy="200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300">
                  <a:solidFill>
                    <a:schemeClr val="dk1"/>
                  </a:solidFill>
                  <a:latin typeface="Poppins Medium"/>
                  <a:ea typeface="Poppins Medium"/>
                  <a:cs typeface="Poppins Medium"/>
                  <a:sym typeface="Poppins Medium"/>
                </a:rPr>
                <a:t>App Store</a:t>
              </a:r>
              <a:endParaRPr sz="700">
                <a:solidFill>
                  <a:schemeClr val="dk1"/>
                </a:solidFill>
              </a:endParaRPr>
            </a:p>
          </p:txBody>
        </p:sp>
      </p:grpSp>
      <p:grpSp>
        <p:nvGrpSpPr>
          <p:cNvPr id="1590" name="Google Shape;1590;p81"/>
          <p:cNvGrpSpPr/>
          <p:nvPr/>
        </p:nvGrpSpPr>
        <p:grpSpPr>
          <a:xfrm>
            <a:off x="4009306" y="2898583"/>
            <a:ext cx="1372545" cy="505727"/>
            <a:chOff x="4009306" y="3000633"/>
            <a:chExt cx="1372545" cy="505727"/>
          </a:xfrm>
        </p:grpSpPr>
        <p:pic>
          <p:nvPicPr>
            <p:cNvPr id="1591" name="Google Shape;1591;p81"/>
            <p:cNvPicPr preferRelativeResize="0"/>
            <p:nvPr/>
          </p:nvPicPr>
          <p:blipFill rotWithShape="1">
            <a:blip r:embed="rId5">
              <a:alphaModFix/>
            </a:blip>
            <a:srcRect b="0" l="0" r="0" t="0"/>
            <a:stretch/>
          </p:blipFill>
          <p:spPr>
            <a:xfrm>
              <a:off x="4876124" y="3000633"/>
              <a:ext cx="505727" cy="505727"/>
            </a:xfrm>
            <a:prstGeom prst="rect">
              <a:avLst/>
            </a:prstGeom>
            <a:noFill/>
            <a:ln>
              <a:noFill/>
            </a:ln>
          </p:spPr>
        </p:pic>
        <p:sp>
          <p:nvSpPr>
            <p:cNvPr id="1592" name="Google Shape;1592;p81"/>
            <p:cNvSpPr txBox="1"/>
            <p:nvPr/>
          </p:nvSpPr>
          <p:spPr>
            <a:xfrm>
              <a:off x="4009306" y="3137847"/>
              <a:ext cx="489300" cy="200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300">
                  <a:solidFill>
                    <a:schemeClr val="dk1"/>
                  </a:solidFill>
                  <a:latin typeface="Poppins Medium"/>
                  <a:ea typeface="Poppins Medium"/>
                  <a:cs typeface="Poppins Medium"/>
                  <a:sym typeface="Poppins Medium"/>
                </a:rPr>
                <a:t>Email</a:t>
              </a:r>
              <a:endParaRPr sz="700">
                <a:solidFill>
                  <a:schemeClr val="dk1"/>
                </a:solidFill>
              </a:endParaRPr>
            </a:p>
          </p:txBody>
        </p:sp>
      </p:grpSp>
      <p:grpSp>
        <p:nvGrpSpPr>
          <p:cNvPr id="1593" name="Google Shape;1593;p81"/>
          <p:cNvGrpSpPr/>
          <p:nvPr/>
        </p:nvGrpSpPr>
        <p:grpSpPr>
          <a:xfrm>
            <a:off x="4093022" y="3612895"/>
            <a:ext cx="1315086" cy="531983"/>
            <a:chOff x="4093022" y="3714945"/>
            <a:chExt cx="1315086" cy="531983"/>
          </a:xfrm>
        </p:grpSpPr>
        <p:pic>
          <p:nvPicPr>
            <p:cNvPr id="1594" name="Google Shape;1594;p81"/>
            <p:cNvPicPr preferRelativeResize="0"/>
            <p:nvPr/>
          </p:nvPicPr>
          <p:blipFill rotWithShape="1">
            <a:blip r:embed="rId6">
              <a:alphaModFix/>
            </a:blip>
            <a:srcRect b="0" l="0" r="0" t="0"/>
            <a:stretch/>
          </p:blipFill>
          <p:spPr>
            <a:xfrm>
              <a:off x="4876124" y="3714945"/>
              <a:ext cx="531983" cy="531983"/>
            </a:xfrm>
            <a:prstGeom prst="rect">
              <a:avLst/>
            </a:prstGeom>
            <a:noFill/>
            <a:ln>
              <a:noFill/>
            </a:ln>
          </p:spPr>
        </p:pic>
        <p:sp>
          <p:nvSpPr>
            <p:cNvPr id="1595" name="Google Shape;1595;p81"/>
            <p:cNvSpPr txBox="1"/>
            <p:nvPr/>
          </p:nvSpPr>
          <p:spPr>
            <a:xfrm>
              <a:off x="4093022" y="3865288"/>
              <a:ext cx="321900" cy="200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300">
                  <a:solidFill>
                    <a:schemeClr val="dk1"/>
                  </a:solidFill>
                  <a:latin typeface="Poppins Medium"/>
                  <a:ea typeface="Poppins Medium"/>
                  <a:cs typeface="Poppins Medium"/>
                  <a:sym typeface="Poppins Medium"/>
                </a:rPr>
                <a:t>Ads</a:t>
              </a:r>
              <a:endParaRPr sz="700">
                <a:solidFill>
                  <a:schemeClr val="dk1"/>
                </a:solidFill>
              </a:endParaRPr>
            </a:p>
          </p:txBody>
        </p:sp>
      </p:grpSp>
      <p:grpSp>
        <p:nvGrpSpPr>
          <p:cNvPr id="1596" name="Google Shape;1596;p81"/>
          <p:cNvGrpSpPr/>
          <p:nvPr/>
        </p:nvGrpSpPr>
        <p:grpSpPr>
          <a:xfrm>
            <a:off x="5808025" y="1623725"/>
            <a:ext cx="2102400" cy="2867700"/>
            <a:chOff x="5808025" y="1623725"/>
            <a:chExt cx="2102400" cy="2867700"/>
          </a:xfrm>
        </p:grpSpPr>
        <p:sp>
          <p:nvSpPr>
            <p:cNvPr id="1597" name="Google Shape;1597;p81"/>
            <p:cNvSpPr/>
            <p:nvPr/>
          </p:nvSpPr>
          <p:spPr>
            <a:xfrm>
              <a:off x="5808025" y="1623725"/>
              <a:ext cx="2102400" cy="2867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1"/>
            <p:cNvSpPr txBox="1"/>
            <p:nvPr/>
          </p:nvSpPr>
          <p:spPr>
            <a:xfrm>
              <a:off x="6060929" y="1860712"/>
              <a:ext cx="1596600" cy="2154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lang="en" u="sng">
                  <a:solidFill>
                    <a:schemeClr val="dk1"/>
                  </a:solidFill>
                  <a:latin typeface="Poppins SemiBold"/>
                  <a:ea typeface="Poppins SemiBold"/>
                  <a:cs typeface="Poppins SemiBold"/>
                  <a:sym typeface="Poppins SemiBold"/>
                </a:rPr>
                <a:t>Communications</a:t>
              </a:r>
              <a:endParaRPr sz="700">
                <a:solidFill>
                  <a:schemeClr val="dk1"/>
                </a:solidFill>
              </a:endParaRPr>
            </a:p>
          </p:txBody>
        </p:sp>
      </p:grpSp>
      <p:grpSp>
        <p:nvGrpSpPr>
          <p:cNvPr id="1599" name="Google Shape;1599;p81"/>
          <p:cNvGrpSpPr/>
          <p:nvPr/>
        </p:nvGrpSpPr>
        <p:grpSpPr>
          <a:xfrm>
            <a:off x="6096184" y="2272638"/>
            <a:ext cx="1499169" cy="534889"/>
            <a:chOff x="6172384" y="2374688"/>
            <a:chExt cx="1499169" cy="534889"/>
          </a:xfrm>
        </p:grpSpPr>
        <p:pic>
          <p:nvPicPr>
            <p:cNvPr id="1600" name="Google Shape;1600;p81"/>
            <p:cNvPicPr preferRelativeResize="0"/>
            <p:nvPr/>
          </p:nvPicPr>
          <p:blipFill rotWithShape="1">
            <a:blip r:embed="rId7">
              <a:alphaModFix/>
            </a:blip>
            <a:srcRect b="0" l="0" r="0" t="0"/>
            <a:stretch/>
          </p:blipFill>
          <p:spPr>
            <a:xfrm>
              <a:off x="7136665" y="2374688"/>
              <a:ext cx="534889" cy="534889"/>
            </a:xfrm>
            <a:prstGeom prst="rect">
              <a:avLst/>
            </a:prstGeom>
            <a:noFill/>
            <a:ln>
              <a:noFill/>
            </a:ln>
          </p:spPr>
        </p:pic>
        <p:sp>
          <p:nvSpPr>
            <p:cNvPr id="1601" name="Google Shape;1601;p81"/>
            <p:cNvSpPr txBox="1"/>
            <p:nvPr/>
          </p:nvSpPr>
          <p:spPr>
            <a:xfrm>
              <a:off x="6172384" y="2526483"/>
              <a:ext cx="669900" cy="200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300">
                  <a:solidFill>
                    <a:schemeClr val="dk1"/>
                  </a:solidFill>
                  <a:latin typeface="Poppins Medium"/>
                  <a:ea typeface="Poppins Medium"/>
                  <a:cs typeface="Poppins Medium"/>
                  <a:sym typeface="Poppins Medium"/>
                </a:rPr>
                <a:t>Internal</a:t>
              </a:r>
              <a:endParaRPr sz="1300">
                <a:solidFill>
                  <a:schemeClr val="dk1"/>
                </a:solidFill>
                <a:latin typeface="Poppins Medium"/>
                <a:ea typeface="Poppins Medium"/>
                <a:cs typeface="Poppins Medium"/>
                <a:sym typeface="Poppins Medium"/>
              </a:endParaRPr>
            </a:p>
          </p:txBody>
        </p:sp>
      </p:grpSp>
      <p:grpSp>
        <p:nvGrpSpPr>
          <p:cNvPr id="1602" name="Google Shape;1602;p81"/>
          <p:cNvGrpSpPr/>
          <p:nvPr/>
        </p:nvGrpSpPr>
        <p:grpSpPr>
          <a:xfrm>
            <a:off x="6036630" y="2878643"/>
            <a:ext cx="1607542" cy="583707"/>
            <a:chOff x="6112830" y="2980693"/>
            <a:chExt cx="1607542" cy="583707"/>
          </a:xfrm>
        </p:grpSpPr>
        <p:pic>
          <p:nvPicPr>
            <p:cNvPr id="1603" name="Google Shape;1603;p81"/>
            <p:cNvPicPr preferRelativeResize="0"/>
            <p:nvPr/>
          </p:nvPicPr>
          <p:blipFill rotWithShape="1">
            <a:blip r:embed="rId8">
              <a:alphaModFix/>
            </a:blip>
            <a:srcRect b="0" l="0" r="0" t="0"/>
            <a:stretch/>
          </p:blipFill>
          <p:spPr>
            <a:xfrm>
              <a:off x="7136665" y="2980693"/>
              <a:ext cx="583707" cy="583707"/>
            </a:xfrm>
            <a:prstGeom prst="rect">
              <a:avLst/>
            </a:prstGeom>
            <a:noFill/>
            <a:ln>
              <a:noFill/>
            </a:ln>
          </p:spPr>
        </p:pic>
        <p:sp>
          <p:nvSpPr>
            <p:cNvPr id="1604" name="Google Shape;1604;p81"/>
            <p:cNvSpPr txBox="1"/>
            <p:nvPr/>
          </p:nvSpPr>
          <p:spPr>
            <a:xfrm>
              <a:off x="6112830" y="3137847"/>
              <a:ext cx="789000" cy="200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300">
                  <a:solidFill>
                    <a:schemeClr val="dk1"/>
                  </a:solidFill>
                  <a:latin typeface="Poppins Medium"/>
                  <a:ea typeface="Poppins Medium"/>
                  <a:cs typeface="Poppins Medium"/>
                  <a:sym typeface="Poppins Medium"/>
                </a:rPr>
                <a:t>External</a:t>
              </a:r>
              <a:endParaRPr sz="700">
                <a:solidFill>
                  <a:schemeClr val="dk1"/>
                </a:solidFill>
              </a:endParaRPr>
            </a:p>
          </p:txBody>
        </p:sp>
      </p:grpSp>
      <p:grpSp>
        <p:nvGrpSpPr>
          <p:cNvPr id="1605" name="Google Shape;1605;p81"/>
          <p:cNvGrpSpPr/>
          <p:nvPr/>
        </p:nvGrpSpPr>
        <p:grpSpPr>
          <a:xfrm>
            <a:off x="514350" y="468459"/>
            <a:ext cx="5123025" cy="796575"/>
            <a:chOff x="0" y="57150"/>
            <a:chExt cx="13661400" cy="2124200"/>
          </a:xfrm>
        </p:grpSpPr>
        <p:sp>
          <p:nvSpPr>
            <p:cNvPr id="1606" name="Google Shape;1606;p81"/>
            <p:cNvSpPr txBox="1"/>
            <p:nvPr/>
          </p:nvSpPr>
          <p:spPr>
            <a:xfrm>
              <a:off x="0" y="1524650"/>
              <a:ext cx="9763200" cy="656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i="0" lang="en" sz="1600" cap="none" strike="noStrike">
                  <a:solidFill>
                    <a:srgbClr val="F79630"/>
                  </a:solidFill>
                  <a:latin typeface="Poppins SemiBold"/>
                  <a:ea typeface="Poppins SemiBold"/>
                  <a:cs typeface="Poppins SemiBold"/>
                  <a:sym typeface="Poppins SemiBold"/>
                </a:rPr>
                <a:t>Logistics </a:t>
              </a:r>
              <a:endParaRPr sz="700">
                <a:latin typeface="Poppins SemiBold"/>
                <a:ea typeface="Poppins SemiBold"/>
                <a:cs typeface="Poppins SemiBold"/>
                <a:sym typeface="Poppins SemiBold"/>
              </a:endParaRPr>
            </a:p>
          </p:txBody>
        </p:sp>
        <p:sp>
          <p:nvSpPr>
            <p:cNvPr id="1607" name="Google Shape;1607;p81"/>
            <p:cNvSpPr txBox="1"/>
            <p:nvPr/>
          </p:nvSpPr>
          <p:spPr>
            <a:xfrm>
              <a:off x="0" y="57150"/>
              <a:ext cx="13661400" cy="13545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i="0" lang="en" sz="3300" cap="none" strike="noStrike">
                  <a:solidFill>
                    <a:srgbClr val="000000"/>
                  </a:solidFill>
                  <a:latin typeface="Poppins ExtraBold"/>
                  <a:ea typeface="Poppins ExtraBold"/>
                  <a:cs typeface="Poppins ExtraBold"/>
                  <a:sym typeface="Poppins ExtraBold"/>
                </a:rPr>
                <a:t>Operations</a:t>
              </a:r>
              <a:endParaRPr sz="700">
                <a:latin typeface="Poppins ExtraBold"/>
                <a:ea typeface="Poppins ExtraBold"/>
                <a:cs typeface="Poppins ExtraBold"/>
                <a:sym typeface="Poppins ExtraBold"/>
              </a:endParaRPr>
            </a:p>
          </p:txBody>
        </p:sp>
      </p:grpSp>
      <p:grpSp>
        <p:nvGrpSpPr>
          <p:cNvPr id="1608" name="Google Shape;1608;p81"/>
          <p:cNvGrpSpPr/>
          <p:nvPr/>
        </p:nvGrpSpPr>
        <p:grpSpPr>
          <a:xfrm>
            <a:off x="1691662" y="2710873"/>
            <a:ext cx="1387917" cy="693437"/>
            <a:chOff x="1691662" y="2812923"/>
            <a:chExt cx="1387917" cy="693437"/>
          </a:xfrm>
        </p:grpSpPr>
        <p:pic>
          <p:nvPicPr>
            <p:cNvPr id="1609" name="Google Shape;1609;p81"/>
            <p:cNvPicPr preferRelativeResize="0"/>
            <p:nvPr/>
          </p:nvPicPr>
          <p:blipFill rotWithShape="1">
            <a:blip r:embed="rId9">
              <a:alphaModFix/>
            </a:blip>
            <a:srcRect b="0" l="0" r="0" t="0"/>
            <a:stretch/>
          </p:blipFill>
          <p:spPr>
            <a:xfrm>
              <a:off x="2573852" y="3000633"/>
              <a:ext cx="505727" cy="505727"/>
            </a:xfrm>
            <a:prstGeom prst="rect">
              <a:avLst/>
            </a:prstGeom>
            <a:noFill/>
            <a:ln>
              <a:noFill/>
            </a:ln>
          </p:spPr>
        </p:pic>
        <p:sp>
          <p:nvSpPr>
            <p:cNvPr id="1610" name="Google Shape;1610;p81"/>
            <p:cNvSpPr txBox="1"/>
            <p:nvPr/>
          </p:nvSpPr>
          <p:spPr>
            <a:xfrm>
              <a:off x="1691662" y="3023547"/>
              <a:ext cx="682200" cy="480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300">
                  <a:solidFill>
                    <a:schemeClr val="dk1"/>
                  </a:solidFill>
                  <a:latin typeface="Poppins Medium"/>
                  <a:ea typeface="Poppins Medium"/>
                  <a:cs typeface="Poppins Medium"/>
                  <a:sym typeface="Poppins Medium"/>
                </a:rPr>
                <a:t>Version </a:t>
              </a:r>
              <a:endParaRPr sz="1300">
                <a:solidFill>
                  <a:schemeClr val="dk1"/>
                </a:solidFill>
                <a:latin typeface="Poppins Medium"/>
                <a:ea typeface="Poppins Medium"/>
                <a:cs typeface="Poppins Medium"/>
                <a:sym typeface="Poppins Medium"/>
              </a:endParaRPr>
            </a:p>
            <a:p>
              <a:pPr indent="0" lvl="0" marL="0" marR="0" rtl="0" algn="ctr">
                <a:lnSpc>
                  <a:spcPct val="140000"/>
                </a:lnSpc>
                <a:spcBef>
                  <a:spcPts val="0"/>
                </a:spcBef>
                <a:spcAft>
                  <a:spcPts val="0"/>
                </a:spcAft>
                <a:buNone/>
              </a:pPr>
              <a:r>
                <a:rPr lang="en" sz="1300">
                  <a:solidFill>
                    <a:schemeClr val="dk1"/>
                  </a:solidFill>
                  <a:latin typeface="Poppins Medium"/>
                  <a:ea typeface="Poppins Medium"/>
                  <a:cs typeface="Poppins Medium"/>
                  <a:sym typeface="Poppins Medium"/>
                </a:rPr>
                <a:t>Control</a:t>
              </a:r>
              <a:endParaRPr sz="700">
                <a:solidFill>
                  <a:schemeClr val="dk1"/>
                </a:solidFill>
              </a:endParaRPr>
            </a:p>
          </p:txBody>
        </p:sp>
        <p:cxnSp>
          <p:nvCxnSpPr>
            <p:cNvPr id="1611" name="Google Shape;1611;p81"/>
            <p:cNvCxnSpPr>
              <a:stCxn id="1585" idx="2"/>
              <a:endCxn id="1609" idx="0"/>
            </p:cNvCxnSpPr>
            <p:nvPr/>
          </p:nvCxnSpPr>
          <p:spPr>
            <a:xfrm>
              <a:off x="2826716" y="2812923"/>
              <a:ext cx="0" cy="187800"/>
            </a:xfrm>
            <a:prstGeom prst="straightConnector1">
              <a:avLst/>
            </a:prstGeom>
            <a:noFill/>
            <a:ln cap="flat" cmpd="sng" w="19050">
              <a:solidFill>
                <a:schemeClr val="dk2"/>
              </a:solidFill>
              <a:prstDash val="solid"/>
              <a:round/>
              <a:headEnd len="med" w="med" type="none"/>
              <a:tailEnd len="med" w="med" type="stealth"/>
            </a:ln>
          </p:spPr>
        </p:cxnSp>
      </p:grpSp>
      <p:grpSp>
        <p:nvGrpSpPr>
          <p:cNvPr id="1612" name="Google Shape;1612;p81"/>
          <p:cNvGrpSpPr/>
          <p:nvPr/>
        </p:nvGrpSpPr>
        <p:grpSpPr>
          <a:xfrm>
            <a:off x="1691662" y="3404310"/>
            <a:ext cx="1388937" cy="728461"/>
            <a:chOff x="1691662" y="3506360"/>
            <a:chExt cx="1388937" cy="728461"/>
          </a:xfrm>
        </p:grpSpPr>
        <p:pic>
          <p:nvPicPr>
            <p:cNvPr id="1613" name="Google Shape;1613;p81"/>
            <p:cNvPicPr preferRelativeResize="0"/>
            <p:nvPr/>
          </p:nvPicPr>
          <p:blipFill rotWithShape="1">
            <a:blip r:embed="rId10">
              <a:alphaModFix/>
            </a:blip>
            <a:srcRect b="0" l="0" r="0" t="0"/>
            <a:stretch/>
          </p:blipFill>
          <p:spPr>
            <a:xfrm>
              <a:off x="2572832" y="3727053"/>
              <a:ext cx="507767" cy="507767"/>
            </a:xfrm>
            <a:prstGeom prst="rect">
              <a:avLst/>
            </a:prstGeom>
            <a:noFill/>
            <a:ln>
              <a:noFill/>
            </a:ln>
          </p:spPr>
        </p:pic>
        <p:sp>
          <p:nvSpPr>
            <p:cNvPr id="1614" name="Google Shape;1614;p81"/>
            <p:cNvSpPr txBox="1"/>
            <p:nvPr/>
          </p:nvSpPr>
          <p:spPr>
            <a:xfrm>
              <a:off x="1691662" y="3865287"/>
              <a:ext cx="625500" cy="200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300">
                  <a:solidFill>
                    <a:schemeClr val="dk1"/>
                  </a:solidFill>
                  <a:latin typeface="Poppins Medium"/>
                  <a:ea typeface="Poppins Medium"/>
                  <a:cs typeface="Poppins Medium"/>
                  <a:sym typeface="Poppins Medium"/>
                </a:rPr>
                <a:t>Launch</a:t>
              </a:r>
              <a:endParaRPr sz="700">
                <a:solidFill>
                  <a:schemeClr val="dk1"/>
                </a:solidFill>
              </a:endParaRPr>
            </a:p>
          </p:txBody>
        </p:sp>
        <p:cxnSp>
          <p:nvCxnSpPr>
            <p:cNvPr id="1615" name="Google Shape;1615;p81"/>
            <p:cNvCxnSpPr>
              <a:stCxn id="1609" idx="2"/>
              <a:endCxn id="1613" idx="0"/>
            </p:cNvCxnSpPr>
            <p:nvPr/>
          </p:nvCxnSpPr>
          <p:spPr>
            <a:xfrm>
              <a:off x="2826716" y="3506360"/>
              <a:ext cx="0" cy="220800"/>
            </a:xfrm>
            <a:prstGeom prst="straightConnector1">
              <a:avLst/>
            </a:prstGeom>
            <a:noFill/>
            <a:ln cap="flat" cmpd="sng" w="19050">
              <a:solidFill>
                <a:schemeClr val="dk2"/>
              </a:solidFill>
              <a:prstDash val="solid"/>
              <a:round/>
              <a:headEnd len="med" w="med" type="none"/>
              <a:tailEnd len="med" w="med"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8"/>
                                        </p:tgtEl>
                                        <p:attrNameLst>
                                          <p:attrName>style.visibility</p:attrName>
                                        </p:attrNameLst>
                                      </p:cBhvr>
                                      <p:to>
                                        <p:strVal val="visible"/>
                                      </p:to>
                                    </p:set>
                                    <p:animEffect filter="fade" transition="in">
                                      <p:cBhvr>
                                        <p:cTn dur="500"/>
                                        <p:tgtEl>
                                          <p:spTgt spid="1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1"/>
                                        </p:tgtEl>
                                        <p:attrNameLst>
                                          <p:attrName>style.visibility</p:attrName>
                                        </p:attrNameLst>
                                      </p:cBhvr>
                                      <p:to>
                                        <p:strVal val="visible"/>
                                      </p:to>
                                    </p:set>
                                    <p:animEffect filter="fade" transition="in">
                                      <p:cBhvr>
                                        <p:cTn dur="500"/>
                                        <p:tgtEl>
                                          <p:spTgt spid="1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6"/>
                                        </p:tgtEl>
                                        <p:attrNameLst>
                                          <p:attrName>style.visibility</p:attrName>
                                        </p:attrNameLst>
                                      </p:cBhvr>
                                      <p:to>
                                        <p:strVal val="visible"/>
                                      </p:to>
                                    </p:set>
                                    <p:animEffect filter="fade" transition="in">
                                      <p:cBhvr>
                                        <p:cTn dur="500"/>
                                        <p:tgtEl>
                                          <p:spTgt spid="15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4"/>
                                        </p:tgtEl>
                                        <p:attrNameLst>
                                          <p:attrName>style.visibility</p:attrName>
                                        </p:attrNameLst>
                                      </p:cBhvr>
                                      <p:to>
                                        <p:strVal val="visible"/>
                                      </p:to>
                                    </p:set>
                                    <p:animEffect filter="fade" transition="in">
                                      <p:cBhvr>
                                        <p:cTn dur="500"/>
                                        <p:tgtEl>
                                          <p:spTgt spid="1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8"/>
                                        </p:tgtEl>
                                        <p:attrNameLst>
                                          <p:attrName>style.visibility</p:attrName>
                                        </p:attrNameLst>
                                      </p:cBhvr>
                                      <p:to>
                                        <p:strVal val="visible"/>
                                      </p:to>
                                    </p:set>
                                    <p:animEffect filter="fade" transition="in">
                                      <p:cBhvr>
                                        <p:cTn dur="500"/>
                                        <p:tgtEl>
                                          <p:spTgt spid="16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2"/>
                                        </p:tgtEl>
                                        <p:attrNameLst>
                                          <p:attrName>style.visibility</p:attrName>
                                        </p:attrNameLst>
                                      </p:cBhvr>
                                      <p:to>
                                        <p:strVal val="visible"/>
                                      </p:to>
                                    </p:set>
                                    <p:animEffect filter="fade" transition="in">
                                      <p:cBhvr>
                                        <p:cTn dur="500"/>
                                        <p:tgtEl>
                                          <p:spTgt spid="1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gtEl>
                                        <p:attrNameLst>
                                          <p:attrName>style.visibility</p:attrName>
                                        </p:attrNameLst>
                                      </p:cBhvr>
                                      <p:to>
                                        <p:strVal val="visible"/>
                                      </p:to>
                                    </p:set>
                                    <p:animEffect filter="fade" transition="in">
                                      <p:cBhvr>
                                        <p:cTn dur="500"/>
                                        <p:tgtEl>
                                          <p:spTgt spid="15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gtEl>
                                        <p:attrNameLst>
                                          <p:attrName>style.visibility</p:attrName>
                                        </p:attrNameLst>
                                      </p:cBhvr>
                                      <p:to>
                                        <p:strVal val="visible"/>
                                      </p:to>
                                    </p:set>
                                    <p:animEffect filter="fade" transition="in">
                                      <p:cBhvr>
                                        <p:cTn dur="500"/>
                                        <p:tgtEl>
                                          <p:spTgt spid="15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3"/>
                                        </p:tgtEl>
                                        <p:attrNameLst>
                                          <p:attrName>style.visibility</p:attrName>
                                        </p:attrNameLst>
                                      </p:cBhvr>
                                      <p:to>
                                        <p:strVal val="visible"/>
                                      </p:to>
                                    </p:set>
                                    <p:animEffect filter="fade" transition="in">
                                      <p:cBhvr>
                                        <p:cTn dur="500"/>
                                        <p:tgtEl>
                                          <p:spTgt spid="15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gtEl>
                                        <p:attrNameLst>
                                          <p:attrName>style.visibility</p:attrName>
                                        </p:attrNameLst>
                                      </p:cBhvr>
                                      <p:to>
                                        <p:strVal val="visible"/>
                                      </p:to>
                                    </p:set>
                                    <p:animEffect filter="fade" transition="in">
                                      <p:cBhvr>
                                        <p:cTn dur="500"/>
                                        <p:tgtEl>
                                          <p:spTgt spid="15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2"/>
                                        </p:tgtEl>
                                        <p:attrNameLst>
                                          <p:attrName>style.visibility</p:attrName>
                                        </p:attrNameLst>
                                      </p:cBhvr>
                                      <p:to>
                                        <p:strVal val="visible"/>
                                      </p:to>
                                    </p:set>
                                    <p:animEffect filter="fade" transition="in">
                                      <p:cBhvr>
                                        <p:cTn dur="500"/>
                                        <p:tgtEl>
                                          <p:spTgt spid="16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619" name="Shape 1619"/>
        <p:cNvGrpSpPr/>
        <p:nvPr/>
      </p:nvGrpSpPr>
      <p:grpSpPr>
        <a:xfrm>
          <a:off x="0" y="0"/>
          <a:ext cx="0" cy="0"/>
          <a:chOff x="0" y="0"/>
          <a:chExt cx="0" cy="0"/>
        </a:xfrm>
      </p:grpSpPr>
      <p:sp>
        <p:nvSpPr>
          <p:cNvPr id="1620" name="Google Shape;1620;p82"/>
          <p:cNvSpPr txBox="1"/>
          <p:nvPr/>
        </p:nvSpPr>
        <p:spPr>
          <a:xfrm>
            <a:off x="4962875" y="901938"/>
            <a:ext cx="3760200" cy="2772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i="0" lang="en" sz="1800" u="none" cap="none" strike="noStrike">
                <a:solidFill>
                  <a:schemeClr val="dk1"/>
                </a:solidFill>
                <a:latin typeface="Poppins"/>
                <a:ea typeface="Poppins"/>
                <a:cs typeface="Poppins"/>
                <a:sym typeface="Poppins"/>
              </a:rPr>
              <a:t>Experts report that as much as</a:t>
            </a:r>
            <a:r>
              <a:rPr b="1" i="0" lang="en" sz="1800" u="none" cap="none" strike="noStrike">
                <a:solidFill>
                  <a:schemeClr val="dk1"/>
                </a:solidFill>
                <a:latin typeface="Poppins"/>
                <a:ea typeface="Poppins"/>
                <a:cs typeface="Poppins"/>
                <a:sym typeface="Poppins"/>
              </a:rPr>
              <a:t> </a:t>
            </a:r>
            <a:endParaRPr sz="700">
              <a:solidFill>
                <a:schemeClr val="dk1"/>
              </a:solidFill>
              <a:latin typeface="Poppins"/>
              <a:ea typeface="Poppins"/>
              <a:cs typeface="Poppins"/>
              <a:sym typeface="Poppins"/>
            </a:endParaRPr>
          </a:p>
        </p:txBody>
      </p:sp>
      <p:sp>
        <p:nvSpPr>
          <p:cNvPr id="1621" name="Google Shape;1621;p82"/>
          <p:cNvSpPr txBox="1"/>
          <p:nvPr/>
        </p:nvSpPr>
        <p:spPr>
          <a:xfrm>
            <a:off x="4962875" y="1179142"/>
            <a:ext cx="3348000" cy="1569900"/>
          </a:xfrm>
          <a:prstGeom prst="rect">
            <a:avLst/>
          </a:prstGeom>
          <a:noFill/>
          <a:ln>
            <a:noFill/>
          </a:ln>
        </p:spPr>
        <p:txBody>
          <a:bodyPr anchorCtr="0" anchor="t" bIns="0" lIns="0" spcFirstLastPara="1" rIns="0" wrap="square" tIns="0">
            <a:spAutoFit/>
          </a:bodyPr>
          <a:lstStyle/>
          <a:p>
            <a:pPr indent="0" lvl="0" marL="0" marR="0" rtl="0" algn="l">
              <a:lnSpc>
                <a:spcPct val="119998"/>
              </a:lnSpc>
              <a:spcBef>
                <a:spcPts val="0"/>
              </a:spcBef>
              <a:spcAft>
                <a:spcPts val="0"/>
              </a:spcAft>
              <a:buNone/>
            </a:pPr>
            <a:r>
              <a:rPr b="1" i="0" lang="en" sz="10200" u="none" cap="none" strike="noStrike">
                <a:solidFill>
                  <a:srgbClr val="FE7800"/>
                </a:solidFill>
                <a:latin typeface="Poppins"/>
                <a:ea typeface="Poppins"/>
                <a:cs typeface="Poppins"/>
                <a:sym typeface="Poppins"/>
              </a:rPr>
              <a:t>70%</a:t>
            </a:r>
            <a:endParaRPr sz="700">
              <a:solidFill>
                <a:srgbClr val="FE7800"/>
              </a:solidFill>
              <a:latin typeface="Poppins"/>
              <a:ea typeface="Poppins"/>
              <a:cs typeface="Poppins"/>
              <a:sym typeface="Poppins"/>
            </a:endParaRPr>
          </a:p>
        </p:txBody>
      </p:sp>
      <p:sp>
        <p:nvSpPr>
          <p:cNvPr id="1622" name="Google Shape;1622;p82"/>
          <p:cNvSpPr txBox="1"/>
          <p:nvPr/>
        </p:nvSpPr>
        <p:spPr>
          <a:xfrm>
            <a:off x="4962875" y="2699988"/>
            <a:ext cx="3534600" cy="6234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i="0" lang="en" sz="1800" u="none" cap="none" strike="noStrike">
                <a:solidFill>
                  <a:schemeClr val="dk1"/>
                </a:solidFill>
                <a:latin typeface="Poppins"/>
                <a:ea typeface="Poppins"/>
                <a:cs typeface="Poppins"/>
                <a:sym typeface="Poppins"/>
              </a:rPr>
              <a:t>of </a:t>
            </a:r>
            <a:r>
              <a:rPr lang="en" sz="1800">
                <a:solidFill>
                  <a:schemeClr val="dk1"/>
                </a:solidFill>
                <a:latin typeface="Poppins"/>
                <a:ea typeface="Poppins"/>
                <a:cs typeface="Poppins"/>
                <a:sym typeface="Poppins"/>
              </a:rPr>
              <a:t>the w</a:t>
            </a:r>
            <a:r>
              <a:rPr i="0" lang="en" sz="1800" u="none" cap="none" strike="noStrike">
                <a:solidFill>
                  <a:schemeClr val="dk1"/>
                </a:solidFill>
                <a:latin typeface="Poppins"/>
                <a:ea typeface="Poppins"/>
                <a:cs typeface="Poppins"/>
                <a:sym typeface="Poppins"/>
              </a:rPr>
              <a:t>orld’s largest 2000</a:t>
            </a:r>
            <a:r>
              <a:rPr lang="en" sz="1800">
                <a:solidFill>
                  <a:schemeClr val="dk1"/>
                </a:solidFill>
                <a:latin typeface="Poppins"/>
                <a:ea typeface="Poppins"/>
                <a:cs typeface="Poppins"/>
                <a:sym typeface="Poppins"/>
              </a:rPr>
              <a:t> </a:t>
            </a:r>
            <a:r>
              <a:rPr i="0" lang="en" sz="1800" u="none" cap="none" strike="noStrike">
                <a:solidFill>
                  <a:schemeClr val="dk1"/>
                </a:solidFill>
                <a:latin typeface="Poppins"/>
                <a:ea typeface="Poppins"/>
                <a:cs typeface="Poppins"/>
                <a:sym typeface="Poppins"/>
              </a:rPr>
              <a:t>companies</a:t>
            </a:r>
            <a:r>
              <a:rPr lang="en" sz="1800">
                <a:solidFill>
                  <a:schemeClr val="dk1"/>
                </a:solidFill>
                <a:latin typeface="Poppins"/>
                <a:ea typeface="Poppins"/>
                <a:cs typeface="Poppins"/>
                <a:sym typeface="Poppins"/>
              </a:rPr>
              <a:t> </a:t>
            </a:r>
            <a:r>
              <a:rPr i="0" lang="en" sz="1800" u="none" cap="none" strike="noStrike">
                <a:solidFill>
                  <a:schemeClr val="dk1"/>
                </a:solidFill>
                <a:latin typeface="Poppins"/>
                <a:ea typeface="Poppins"/>
                <a:cs typeface="Poppins"/>
                <a:sym typeface="Poppins"/>
              </a:rPr>
              <a:t>use</a:t>
            </a:r>
            <a:endParaRPr sz="700">
              <a:solidFill>
                <a:schemeClr val="dk1"/>
              </a:solidFill>
              <a:latin typeface="Poppins"/>
              <a:ea typeface="Poppins"/>
              <a:cs typeface="Poppins"/>
              <a:sym typeface="Poppins"/>
            </a:endParaRPr>
          </a:p>
        </p:txBody>
      </p:sp>
      <p:sp>
        <p:nvSpPr>
          <p:cNvPr id="1623" name="Google Shape;1623;p82"/>
          <p:cNvSpPr txBox="1"/>
          <p:nvPr/>
        </p:nvSpPr>
        <p:spPr>
          <a:xfrm>
            <a:off x="4962875" y="3484563"/>
            <a:ext cx="3909000" cy="6927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 sz="4500" u="none" cap="none" strike="noStrike">
                <a:solidFill>
                  <a:schemeClr val="dk1"/>
                </a:solidFill>
                <a:latin typeface="Poppins"/>
                <a:ea typeface="Poppins"/>
                <a:cs typeface="Poppins"/>
                <a:sym typeface="Poppins"/>
              </a:rPr>
              <a:t>Gamification</a:t>
            </a:r>
            <a:endParaRPr sz="4500">
              <a:solidFill>
                <a:schemeClr val="dk1"/>
              </a:solidFill>
              <a:latin typeface="Poppins"/>
              <a:ea typeface="Poppins"/>
              <a:cs typeface="Poppins"/>
              <a:sym typeface="Poppins"/>
            </a:endParaRPr>
          </a:p>
        </p:txBody>
      </p:sp>
      <p:pic>
        <p:nvPicPr>
          <p:cNvPr id="1624" name="Google Shape;1624;p82"/>
          <p:cNvPicPr preferRelativeResize="0"/>
          <p:nvPr/>
        </p:nvPicPr>
        <p:blipFill>
          <a:blip r:embed="rId3">
            <a:alphaModFix/>
          </a:blip>
          <a:stretch>
            <a:fillRect/>
          </a:stretch>
        </p:blipFill>
        <p:spPr>
          <a:xfrm>
            <a:off x="609600" y="1263275"/>
            <a:ext cx="2305050" cy="23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0"/>
                                        </p:tgtEl>
                                        <p:attrNameLst>
                                          <p:attrName>style.visibility</p:attrName>
                                        </p:attrNameLst>
                                      </p:cBhvr>
                                      <p:to>
                                        <p:strVal val="visible"/>
                                      </p:to>
                                    </p:set>
                                    <p:animEffect filter="fade" transition="in">
                                      <p:cBhvr>
                                        <p:cTn dur="1000"/>
                                        <p:tgtEl>
                                          <p:spTgt spid="1620"/>
                                        </p:tgtEl>
                                      </p:cBhvr>
                                    </p:animEffect>
                                  </p:childTnLst>
                                </p:cTn>
                              </p:par>
                              <p:par>
                                <p:cTn fill="hold" nodeType="withEffect" presetClass="entr" presetID="10" presetSubtype="0">
                                  <p:stCondLst>
                                    <p:cond delay="0"/>
                                  </p:stCondLst>
                                  <p:childTnLst>
                                    <p:set>
                                      <p:cBhvr>
                                        <p:cTn dur="1" fill="hold">
                                          <p:stCondLst>
                                            <p:cond delay="0"/>
                                          </p:stCondLst>
                                        </p:cTn>
                                        <p:tgtEl>
                                          <p:spTgt spid="1621"/>
                                        </p:tgtEl>
                                        <p:attrNameLst>
                                          <p:attrName>style.visibility</p:attrName>
                                        </p:attrNameLst>
                                      </p:cBhvr>
                                      <p:to>
                                        <p:strVal val="visible"/>
                                      </p:to>
                                    </p:set>
                                    <p:animEffect filter="fade" transition="in">
                                      <p:cBhvr>
                                        <p:cTn dur="1000"/>
                                        <p:tgtEl>
                                          <p:spTgt spid="16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2"/>
                                        </p:tgtEl>
                                        <p:attrNameLst>
                                          <p:attrName>style.visibility</p:attrName>
                                        </p:attrNameLst>
                                      </p:cBhvr>
                                      <p:to>
                                        <p:strVal val="visible"/>
                                      </p:to>
                                    </p:set>
                                    <p:animEffect filter="fade" transition="in">
                                      <p:cBhvr>
                                        <p:cTn dur="1000"/>
                                        <p:tgtEl>
                                          <p:spTgt spid="16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3"/>
                                        </p:tgtEl>
                                        <p:attrNameLst>
                                          <p:attrName>style.visibility</p:attrName>
                                        </p:attrNameLst>
                                      </p:cBhvr>
                                      <p:to>
                                        <p:strVal val="visible"/>
                                      </p:to>
                                    </p:set>
                                    <p:animEffect filter="fade" transition="in">
                                      <p:cBhvr>
                                        <p:cTn dur="1000"/>
                                        <p:tgtEl>
                                          <p:spTgt spid="16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83"/>
          <p:cNvSpPr txBox="1"/>
          <p:nvPr>
            <p:ph idx="4" type="title"/>
          </p:nvPr>
        </p:nvSpPr>
        <p:spPr>
          <a:xfrm>
            <a:off x="847050" y="2195875"/>
            <a:ext cx="24696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100"/>
              <a:t>Summary</a:t>
            </a:r>
            <a:endParaRPr sz="3100"/>
          </a:p>
          <a:p>
            <a:pPr indent="0" lvl="0" marL="0" rtl="0" algn="l">
              <a:spcBef>
                <a:spcPts val="0"/>
              </a:spcBef>
              <a:spcAft>
                <a:spcPts val="0"/>
              </a:spcAft>
              <a:buNone/>
            </a:pPr>
            <a:r>
              <a:t/>
            </a:r>
            <a:endParaRPr sz="3100"/>
          </a:p>
        </p:txBody>
      </p:sp>
      <p:sp>
        <p:nvSpPr>
          <p:cNvPr id="1630" name="Google Shape;1630;p83"/>
          <p:cNvSpPr/>
          <p:nvPr/>
        </p:nvSpPr>
        <p:spPr>
          <a:xfrm>
            <a:off x="4609250" y="3043400"/>
            <a:ext cx="699000" cy="699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3"/>
          <p:cNvSpPr txBox="1"/>
          <p:nvPr>
            <p:ph idx="2" type="subTitle"/>
          </p:nvPr>
        </p:nvSpPr>
        <p:spPr>
          <a:xfrm>
            <a:off x="5359450" y="2758375"/>
            <a:ext cx="3219000" cy="140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6"/>
                </a:solidFill>
                <a:latin typeface="Montserrat Light"/>
                <a:ea typeface="Montserrat Light"/>
                <a:cs typeface="Montserrat Light"/>
                <a:sym typeface="Montserrat Light"/>
              </a:rPr>
              <a:t>One thing is for certain, </a:t>
            </a:r>
            <a:r>
              <a:rPr b="1" lang="en" u="sng">
                <a:solidFill>
                  <a:schemeClr val="accent6"/>
                </a:solidFill>
                <a:latin typeface="Montserrat"/>
                <a:ea typeface="Montserrat"/>
                <a:cs typeface="Montserrat"/>
                <a:sym typeface="Montserrat"/>
              </a:rPr>
              <a:t>overlooking</a:t>
            </a:r>
            <a:r>
              <a:rPr lang="en">
                <a:solidFill>
                  <a:schemeClr val="accent6"/>
                </a:solidFill>
                <a:latin typeface="Montserrat Light"/>
                <a:ea typeface="Montserrat Light"/>
                <a:cs typeface="Montserrat Light"/>
                <a:sym typeface="Montserrat Light"/>
              </a:rPr>
              <a:t> the connectivity gamification can provide employees with their work will </a:t>
            </a:r>
            <a:r>
              <a:rPr b="1" lang="en">
                <a:solidFill>
                  <a:schemeClr val="accent6"/>
                </a:solidFill>
                <a:latin typeface="Montserrat"/>
                <a:ea typeface="Montserrat"/>
                <a:cs typeface="Montserrat"/>
                <a:sym typeface="Montserrat"/>
              </a:rPr>
              <a:t>no longer be an option</a:t>
            </a:r>
            <a:r>
              <a:rPr lang="en">
                <a:solidFill>
                  <a:schemeClr val="accent6"/>
                </a:solidFill>
                <a:latin typeface="Montserrat Light"/>
                <a:ea typeface="Montserrat Light"/>
                <a:cs typeface="Montserrat Light"/>
                <a:sym typeface="Montserrat Light"/>
              </a:rPr>
              <a:t>.</a:t>
            </a:r>
            <a:endParaRPr>
              <a:solidFill>
                <a:schemeClr val="accent6"/>
              </a:solidFill>
            </a:endParaRPr>
          </a:p>
        </p:txBody>
      </p:sp>
      <p:sp>
        <p:nvSpPr>
          <p:cNvPr id="1632" name="Google Shape;1632;p83"/>
          <p:cNvSpPr txBox="1"/>
          <p:nvPr>
            <p:ph idx="1" type="subTitle"/>
          </p:nvPr>
        </p:nvSpPr>
        <p:spPr>
          <a:xfrm>
            <a:off x="5359450" y="1352575"/>
            <a:ext cx="3415500" cy="14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accent6"/>
                </a:solidFill>
                <a:latin typeface="Montserrat Light"/>
                <a:ea typeface="Montserrat Light"/>
                <a:cs typeface="Montserrat Light"/>
                <a:sym typeface="Montserrat Light"/>
              </a:rPr>
              <a:t>S</a:t>
            </a:r>
            <a:r>
              <a:rPr lang="en" sz="1500">
                <a:solidFill>
                  <a:schemeClr val="accent6"/>
                </a:solidFill>
                <a:latin typeface="Montserrat Light"/>
                <a:ea typeface="Montserrat Light"/>
                <a:cs typeface="Montserrat Light"/>
                <a:sym typeface="Montserrat Light"/>
              </a:rPr>
              <a:t>hape their business cultures to adopt higher standards of purpose, relationships, competition, and engagement.</a:t>
            </a:r>
            <a:endParaRPr sz="700">
              <a:solidFill>
                <a:schemeClr val="accent6"/>
              </a:solidFill>
              <a:latin typeface="Arial"/>
              <a:ea typeface="Arial"/>
              <a:cs typeface="Arial"/>
              <a:sym typeface="Arial"/>
            </a:endParaRPr>
          </a:p>
          <a:p>
            <a:pPr indent="0" lvl="0" marL="0" rtl="0" algn="l">
              <a:spcBef>
                <a:spcPts val="1600"/>
              </a:spcBef>
              <a:spcAft>
                <a:spcPts val="1600"/>
              </a:spcAft>
              <a:buClr>
                <a:schemeClr val="dk1"/>
              </a:buClr>
              <a:buSzPts val="1100"/>
              <a:buFont typeface="Arial"/>
              <a:buNone/>
            </a:pPr>
            <a:r>
              <a:t/>
            </a:r>
            <a:endParaRPr/>
          </a:p>
        </p:txBody>
      </p:sp>
      <p:sp>
        <p:nvSpPr>
          <p:cNvPr id="1633" name="Google Shape;1633;p83"/>
          <p:cNvSpPr/>
          <p:nvPr/>
        </p:nvSpPr>
        <p:spPr>
          <a:xfrm>
            <a:off x="4609250" y="1705975"/>
            <a:ext cx="699000" cy="699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3"/>
          <p:cNvSpPr/>
          <p:nvPr/>
        </p:nvSpPr>
        <p:spPr>
          <a:xfrm>
            <a:off x="4843796" y="1873406"/>
            <a:ext cx="229906" cy="364135"/>
          </a:xfrm>
          <a:custGeom>
            <a:rect b="b" l="l" r="r" t="t"/>
            <a:pathLst>
              <a:path extrusionOk="0" h="11467" w="724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635" name="Google Shape;1635;p83"/>
          <p:cNvPicPr preferRelativeResize="0"/>
          <p:nvPr/>
        </p:nvPicPr>
        <p:blipFill>
          <a:blip r:embed="rId3">
            <a:alphaModFix/>
          </a:blip>
          <a:stretch>
            <a:fillRect/>
          </a:stretch>
        </p:blipFill>
        <p:spPr>
          <a:xfrm>
            <a:off x="4745649" y="3179788"/>
            <a:ext cx="426200" cy="4262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3"/>
                                        </p:tgtEl>
                                        <p:attrNameLst>
                                          <p:attrName>style.visibility</p:attrName>
                                        </p:attrNameLst>
                                      </p:cBhvr>
                                      <p:to>
                                        <p:strVal val="visible"/>
                                      </p:to>
                                    </p:set>
                                    <p:animEffect filter="fade" transition="in">
                                      <p:cBhvr>
                                        <p:cTn dur="1000"/>
                                        <p:tgtEl>
                                          <p:spTgt spid="1633"/>
                                        </p:tgtEl>
                                      </p:cBhvr>
                                    </p:animEffect>
                                  </p:childTnLst>
                                </p:cTn>
                              </p:par>
                              <p:par>
                                <p:cTn fill="hold" nodeType="withEffect" presetClass="entr" presetID="10" presetSubtype="0">
                                  <p:stCondLst>
                                    <p:cond delay="0"/>
                                  </p:stCondLst>
                                  <p:childTnLst>
                                    <p:set>
                                      <p:cBhvr>
                                        <p:cTn dur="1" fill="hold">
                                          <p:stCondLst>
                                            <p:cond delay="0"/>
                                          </p:stCondLst>
                                        </p:cTn>
                                        <p:tgtEl>
                                          <p:spTgt spid="1634"/>
                                        </p:tgtEl>
                                        <p:attrNameLst>
                                          <p:attrName>style.visibility</p:attrName>
                                        </p:attrNameLst>
                                      </p:cBhvr>
                                      <p:to>
                                        <p:strVal val="visible"/>
                                      </p:to>
                                    </p:set>
                                    <p:animEffect filter="fade" transition="in">
                                      <p:cBhvr>
                                        <p:cTn dur="1000"/>
                                        <p:tgtEl>
                                          <p:spTgt spid="1634"/>
                                        </p:tgtEl>
                                      </p:cBhvr>
                                    </p:animEffect>
                                  </p:childTnLst>
                                </p:cTn>
                              </p:par>
                              <p:par>
                                <p:cTn fill="hold" nodeType="withEffect" presetClass="entr" presetID="10" presetSubtype="0">
                                  <p:stCondLst>
                                    <p:cond delay="0"/>
                                  </p:stCondLst>
                                  <p:childTnLst>
                                    <p:set>
                                      <p:cBhvr>
                                        <p:cTn dur="1" fill="hold">
                                          <p:stCondLst>
                                            <p:cond delay="0"/>
                                          </p:stCondLst>
                                        </p:cTn>
                                        <p:tgtEl>
                                          <p:spTgt spid="1632"/>
                                        </p:tgtEl>
                                        <p:attrNameLst>
                                          <p:attrName>style.visibility</p:attrName>
                                        </p:attrNameLst>
                                      </p:cBhvr>
                                      <p:to>
                                        <p:strVal val="visible"/>
                                      </p:to>
                                    </p:set>
                                    <p:animEffect filter="fade" transition="in">
                                      <p:cBhvr>
                                        <p:cTn dur="1000"/>
                                        <p:tgtEl>
                                          <p:spTgt spid="1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0"/>
                                        </p:tgtEl>
                                        <p:attrNameLst>
                                          <p:attrName>style.visibility</p:attrName>
                                        </p:attrNameLst>
                                      </p:cBhvr>
                                      <p:to>
                                        <p:strVal val="visible"/>
                                      </p:to>
                                    </p:set>
                                    <p:animEffect filter="fade" transition="in">
                                      <p:cBhvr>
                                        <p:cTn dur="1000"/>
                                        <p:tgtEl>
                                          <p:spTgt spid="1630"/>
                                        </p:tgtEl>
                                      </p:cBhvr>
                                    </p:animEffect>
                                  </p:childTnLst>
                                </p:cTn>
                              </p:par>
                              <p:par>
                                <p:cTn fill="hold" nodeType="withEffect" presetClass="entr" presetID="10" presetSubtype="0">
                                  <p:stCondLst>
                                    <p:cond delay="0"/>
                                  </p:stCondLst>
                                  <p:childTnLst>
                                    <p:set>
                                      <p:cBhvr>
                                        <p:cTn dur="1" fill="hold">
                                          <p:stCondLst>
                                            <p:cond delay="0"/>
                                          </p:stCondLst>
                                        </p:cTn>
                                        <p:tgtEl>
                                          <p:spTgt spid="1635"/>
                                        </p:tgtEl>
                                        <p:attrNameLst>
                                          <p:attrName>style.visibility</p:attrName>
                                        </p:attrNameLst>
                                      </p:cBhvr>
                                      <p:to>
                                        <p:strVal val="visible"/>
                                      </p:to>
                                    </p:set>
                                    <p:animEffect filter="fade" transition="in">
                                      <p:cBhvr>
                                        <p:cTn dur="1000"/>
                                        <p:tgtEl>
                                          <p:spTgt spid="1635"/>
                                        </p:tgtEl>
                                      </p:cBhvr>
                                    </p:animEffect>
                                  </p:childTnLst>
                                </p:cTn>
                              </p:par>
                              <p:par>
                                <p:cTn fill="hold" nodeType="withEffect" presetClass="entr" presetID="10" presetSubtype="0">
                                  <p:stCondLst>
                                    <p:cond delay="0"/>
                                  </p:stCondLst>
                                  <p:childTnLst>
                                    <p:set>
                                      <p:cBhvr>
                                        <p:cTn dur="1" fill="hold">
                                          <p:stCondLst>
                                            <p:cond delay="0"/>
                                          </p:stCondLst>
                                        </p:cTn>
                                        <p:tgtEl>
                                          <p:spTgt spid="1631"/>
                                        </p:tgtEl>
                                        <p:attrNameLst>
                                          <p:attrName>style.visibility</p:attrName>
                                        </p:attrNameLst>
                                      </p:cBhvr>
                                      <p:to>
                                        <p:strVal val="visible"/>
                                      </p:to>
                                    </p:set>
                                    <p:animEffect filter="fade" transition="in">
                                      <p:cBhvr>
                                        <p:cTn dur="1000"/>
                                        <p:tgtEl>
                                          <p:spTgt spid="16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84"/>
          <p:cNvSpPr txBox="1"/>
          <p:nvPr>
            <p:ph type="title"/>
          </p:nvPr>
        </p:nvSpPr>
        <p:spPr>
          <a:xfrm>
            <a:off x="2111400" y="465250"/>
            <a:ext cx="492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Comparison</a:t>
            </a:r>
            <a:endParaRPr/>
          </a:p>
        </p:txBody>
      </p:sp>
      <p:graphicFrame>
        <p:nvGraphicFramePr>
          <p:cNvPr id="1641" name="Google Shape;1641;p84"/>
          <p:cNvGraphicFramePr/>
          <p:nvPr/>
        </p:nvGraphicFramePr>
        <p:xfrm>
          <a:off x="832725" y="1553000"/>
          <a:ext cx="3000000" cy="3000000"/>
        </p:xfrm>
        <a:graphic>
          <a:graphicData uri="http://schemas.openxmlformats.org/drawingml/2006/table">
            <a:tbl>
              <a:tblPr>
                <a:noFill/>
                <a:tableStyleId>{1901C0B0-4C37-45FA-A1F4-A1744B5D6C27}</a:tableStyleId>
              </a:tblPr>
              <a:tblGrid>
                <a:gridCol w="2342975"/>
                <a:gridCol w="1711850"/>
                <a:gridCol w="1711850"/>
                <a:gridCol w="1711850"/>
              </a:tblGrid>
              <a:tr h="264775">
                <a:tc>
                  <a:txBody>
                    <a:bodyPr/>
                    <a:lstStyle/>
                    <a:p>
                      <a:pPr indent="0" lvl="0" marL="0" rtl="0" algn="l">
                        <a:spcBef>
                          <a:spcPts val="0"/>
                        </a:spcBef>
                        <a:spcAft>
                          <a:spcPts val="0"/>
                        </a:spcAft>
                        <a:buNone/>
                      </a:pPr>
                      <a:r>
                        <a:t/>
                      </a:r>
                      <a:endParaRPr sz="1200">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1200">
                          <a:latin typeface="Poppins"/>
                          <a:ea typeface="Poppins"/>
                          <a:cs typeface="Poppins"/>
                          <a:sym typeface="Poppins"/>
                        </a:rPr>
                        <a:t>SalesScreen</a:t>
                      </a:r>
                      <a:endParaRPr b="1" sz="1200">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1200">
                          <a:latin typeface="Poppins"/>
                          <a:ea typeface="Poppins"/>
                          <a:cs typeface="Poppins"/>
                          <a:sym typeface="Poppins"/>
                        </a:rPr>
                        <a:t>TalentCards</a:t>
                      </a:r>
                      <a:endParaRPr b="1" sz="1200">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1200">
                          <a:latin typeface="Poppins"/>
                          <a:ea typeface="Poppins"/>
                          <a:cs typeface="Poppins"/>
                          <a:sym typeface="Poppins"/>
                        </a:rPr>
                        <a:t>SmartWorq</a:t>
                      </a:r>
                      <a:endParaRPr b="1" sz="1200">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accent1"/>
                    </a:solidFill>
                  </a:tcPr>
                </a:tc>
              </a:tr>
              <a:tr h="264775">
                <a:tc>
                  <a:txBody>
                    <a:bodyPr/>
                    <a:lstStyle/>
                    <a:p>
                      <a:pPr indent="0" lvl="0" marL="0" rtl="0" algn="ctr">
                        <a:lnSpc>
                          <a:spcPct val="115000"/>
                        </a:lnSpc>
                        <a:spcBef>
                          <a:spcPts val="0"/>
                        </a:spcBef>
                        <a:spcAft>
                          <a:spcPts val="0"/>
                        </a:spcAft>
                        <a:buNone/>
                      </a:pPr>
                      <a:r>
                        <a:rPr b="1" lang="en" sz="1200">
                          <a:latin typeface="Poppins"/>
                          <a:ea typeface="Poppins"/>
                          <a:cs typeface="Poppins"/>
                          <a:sym typeface="Poppins"/>
                        </a:rPr>
                        <a:t>Deployment</a:t>
                      </a:r>
                      <a:endParaRPr b="1" sz="1200">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200">
                          <a:latin typeface="Poppins"/>
                          <a:ea typeface="Poppins"/>
                          <a:cs typeface="Poppins"/>
                          <a:sym typeface="Poppins"/>
                        </a:rPr>
                        <a:t>Web-based</a:t>
                      </a:r>
                      <a:endParaRPr b="1" sz="1200">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200">
                          <a:latin typeface="Poppins"/>
                          <a:ea typeface="Poppins"/>
                          <a:cs typeface="Poppins"/>
                          <a:sym typeface="Poppins"/>
                        </a:rPr>
                        <a:t>Web-based</a:t>
                      </a:r>
                      <a:endParaRPr b="1" sz="1200">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200">
                          <a:latin typeface="Poppins"/>
                          <a:ea typeface="Poppins"/>
                          <a:cs typeface="Poppins"/>
                          <a:sym typeface="Poppins"/>
                        </a:rPr>
                        <a:t>Mobile,Web-based</a:t>
                      </a:r>
                      <a:endParaRPr b="1" sz="1200">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r>
              <a:tr h="469875">
                <a:tc>
                  <a:txBody>
                    <a:bodyPr/>
                    <a:lstStyle/>
                    <a:p>
                      <a:pPr indent="0" lvl="0" marL="0" rtl="0" algn="ctr">
                        <a:lnSpc>
                          <a:spcPct val="115000"/>
                        </a:lnSpc>
                        <a:spcBef>
                          <a:spcPts val="0"/>
                        </a:spcBef>
                        <a:spcAft>
                          <a:spcPts val="0"/>
                        </a:spcAft>
                        <a:buNone/>
                      </a:pPr>
                      <a:r>
                        <a:rPr b="1" lang="en" sz="1200">
                          <a:latin typeface="Poppins"/>
                          <a:ea typeface="Poppins"/>
                          <a:cs typeface="Poppins"/>
                          <a:sym typeface="Poppins"/>
                        </a:rPr>
                        <a:t>Performance Analytics</a:t>
                      </a:r>
                      <a:endParaRPr b="1" sz="1200">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200">
                          <a:solidFill>
                            <a:srgbClr val="FF0000"/>
                          </a:solidFill>
                          <a:latin typeface="Poppins"/>
                          <a:ea typeface="Poppins"/>
                          <a:cs typeface="Poppins"/>
                          <a:sym typeface="Poppins"/>
                        </a:rPr>
                        <a:t>X</a:t>
                      </a:r>
                      <a:endParaRPr b="1" sz="1200">
                        <a:solidFill>
                          <a:srgbClr val="FF0000"/>
                        </a:solidFill>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200">
                          <a:solidFill>
                            <a:srgbClr val="FF0000"/>
                          </a:solidFill>
                          <a:latin typeface="Poppins"/>
                          <a:ea typeface="Poppins"/>
                          <a:cs typeface="Poppins"/>
                          <a:sym typeface="Poppins"/>
                        </a:rPr>
                        <a:t>X</a:t>
                      </a:r>
                      <a:endParaRPr b="1" sz="1200">
                        <a:solidFill>
                          <a:srgbClr val="FF0000"/>
                        </a:solidFill>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200">
                          <a:solidFill>
                            <a:srgbClr val="00FF00"/>
                          </a:solidFill>
                          <a:latin typeface="Poppins"/>
                          <a:ea typeface="Poppins"/>
                          <a:cs typeface="Poppins"/>
                          <a:sym typeface="Poppins"/>
                        </a:rPr>
                        <a:t>Y</a:t>
                      </a:r>
                      <a:endParaRPr b="1" sz="1200">
                        <a:solidFill>
                          <a:srgbClr val="00FF00"/>
                        </a:solidFill>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r>
              <a:tr h="469875">
                <a:tc>
                  <a:txBody>
                    <a:bodyPr/>
                    <a:lstStyle/>
                    <a:p>
                      <a:pPr indent="0" lvl="0" marL="0" rtl="0" algn="ctr">
                        <a:lnSpc>
                          <a:spcPct val="115000"/>
                        </a:lnSpc>
                        <a:spcBef>
                          <a:spcPts val="0"/>
                        </a:spcBef>
                        <a:spcAft>
                          <a:spcPts val="0"/>
                        </a:spcAft>
                        <a:buNone/>
                      </a:pPr>
                      <a:r>
                        <a:rPr b="1" lang="en" sz="1200">
                          <a:latin typeface="Poppins"/>
                          <a:ea typeface="Poppins"/>
                          <a:cs typeface="Poppins"/>
                          <a:sym typeface="Poppins"/>
                        </a:rPr>
                        <a:t>Goal Setting/Tracking</a:t>
                      </a:r>
                      <a:endParaRPr b="1" sz="1200">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200">
                          <a:solidFill>
                            <a:srgbClr val="00FF00"/>
                          </a:solidFill>
                          <a:latin typeface="Poppins"/>
                          <a:ea typeface="Poppins"/>
                          <a:cs typeface="Poppins"/>
                          <a:sym typeface="Poppins"/>
                        </a:rPr>
                        <a:t>Y</a:t>
                      </a:r>
                      <a:endParaRPr b="1" sz="1200">
                        <a:solidFill>
                          <a:srgbClr val="00FF00"/>
                        </a:solidFill>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200">
                          <a:solidFill>
                            <a:srgbClr val="FF0000"/>
                          </a:solidFill>
                          <a:latin typeface="Poppins"/>
                          <a:ea typeface="Poppins"/>
                          <a:cs typeface="Poppins"/>
                          <a:sym typeface="Poppins"/>
                        </a:rPr>
                        <a:t>X</a:t>
                      </a:r>
                      <a:endParaRPr b="1" sz="1200">
                        <a:solidFill>
                          <a:srgbClr val="FF0000"/>
                        </a:solidFill>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200">
                          <a:solidFill>
                            <a:srgbClr val="00FF00"/>
                          </a:solidFill>
                          <a:latin typeface="Poppins"/>
                          <a:ea typeface="Poppins"/>
                          <a:cs typeface="Poppins"/>
                          <a:sym typeface="Poppins"/>
                        </a:rPr>
                        <a:t>Y</a:t>
                      </a:r>
                      <a:endParaRPr b="1" sz="1200">
                        <a:solidFill>
                          <a:srgbClr val="00FF00"/>
                        </a:solidFill>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r>
              <a:tr h="469875">
                <a:tc>
                  <a:txBody>
                    <a:bodyPr/>
                    <a:lstStyle/>
                    <a:p>
                      <a:pPr indent="0" lvl="0" marL="0" rtl="0" algn="ctr">
                        <a:lnSpc>
                          <a:spcPct val="115000"/>
                        </a:lnSpc>
                        <a:spcBef>
                          <a:spcPts val="0"/>
                        </a:spcBef>
                        <a:spcAft>
                          <a:spcPts val="0"/>
                        </a:spcAft>
                        <a:buNone/>
                      </a:pPr>
                      <a:r>
                        <a:rPr b="1" lang="en" sz="1200">
                          <a:latin typeface="Poppins"/>
                          <a:ea typeface="Poppins"/>
                          <a:cs typeface="Poppins"/>
                          <a:sym typeface="Poppins"/>
                        </a:rPr>
                        <a:t>Training and Development</a:t>
                      </a:r>
                      <a:endParaRPr b="1" sz="1200">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200">
                          <a:solidFill>
                            <a:srgbClr val="FF0000"/>
                          </a:solidFill>
                          <a:latin typeface="Poppins"/>
                          <a:ea typeface="Poppins"/>
                          <a:cs typeface="Poppins"/>
                          <a:sym typeface="Poppins"/>
                        </a:rPr>
                        <a:t>X</a:t>
                      </a:r>
                      <a:endParaRPr b="1" sz="1200">
                        <a:solidFill>
                          <a:srgbClr val="FF0000"/>
                        </a:solidFill>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200">
                          <a:solidFill>
                            <a:srgbClr val="00FF00"/>
                          </a:solidFill>
                          <a:latin typeface="Poppins"/>
                          <a:ea typeface="Poppins"/>
                          <a:cs typeface="Poppins"/>
                          <a:sym typeface="Poppins"/>
                        </a:rPr>
                        <a:t>Y</a:t>
                      </a:r>
                      <a:endParaRPr b="1" sz="1200">
                        <a:solidFill>
                          <a:srgbClr val="00FF00"/>
                        </a:solidFill>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200">
                          <a:solidFill>
                            <a:srgbClr val="00FF00"/>
                          </a:solidFill>
                          <a:latin typeface="Poppins"/>
                          <a:ea typeface="Poppins"/>
                          <a:cs typeface="Poppins"/>
                          <a:sym typeface="Poppins"/>
                        </a:rPr>
                        <a:t>Y</a:t>
                      </a:r>
                      <a:endParaRPr b="1" sz="1200">
                        <a:solidFill>
                          <a:srgbClr val="00FF00"/>
                        </a:solidFill>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r>
              <a:tr h="469875">
                <a:tc>
                  <a:txBody>
                    <a:bodyPr/>
                    <a:lstStyle/>
                    <a:p>
                      <a:pPr indent="0" lvl="0" marL="0" rtl="0" algn="ctr">
                        <a:lnSpc>
                          <a:spcPct val="115000"/>
                        </a:lnSpc>
                        <a:spcBef>
                          <a:spcPts val="0"/>
                        </a:spcBef>
                        <a:spcAft>
                          <a:spcPts val="0"/>
                        </a:spcAft>
                        <a:buNone/>
                      </a:pPr>
                      <a:r>
                        <a:rPr b="1" lang="en" sz="1200">
                          <a:latin typeface="Poppins"/>
                          <a:ea typeface="Poppins"/>
                          <a:cs typeface="Poppins"/>
                          <a:sym typeface="Poppins"/>
                        </a:rPr>
                        <a:t>Contest Management</a:t>
                      </a:r>
                      <a:endParaRPr b="1" sz="1200">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200">
                          <a:solidFill>
                            <a:srgbClr val="00FF00"/>
                          </a:solidFill>
                          <a:latin typeface="Poppins"/>
                          <a:ea typeface="Poppins"/>
                          <a:cs typeface="Poppins"/>
                          <a:sym typeface="Poppins"/>
                        </a:rPr>
                        <a:t>Y</a:t>
                      </a:r>
                      <a:endParaRPr b="1" sz="1200">
                        <a:solidFill>
                          <a:srgbClr val="00FF00"/>
                        </a:solidFill>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200">
                          <a:solidFill>
                            <a:srgbClr val="FF0000"/>
                          </a:solidFill>
                          <a:latin typeface="Poppins"/>
                          <a:ea typeface="Poppins"/>
                          <a:cs typeface="Poppins"/>
                          <a:sym typeface="Poppins"/>
                        </a:rPr>
                        <a:t>X</a:t>
                      </a:r>
                      <a:endParaRPr b="1" sz="1200">
                        <a:solidFill>
                          <a:srgbClr val="FF0000"/>
                        </a:solidFill>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200">
                          <a:solidFill>
                            <a:srgbClr val="00FF00"/>
                          </a:solidFill>
                          <a:latin typeface="Poppins"/>
                          <a:ea typeface="Poppins"/>
                          <a:cs typeface="Poppins"/>
                          <a:sym typeface="Poppins"/>
                        </a:rPr>
                        <a:t>Y</a:t>
                      </a:r>
                      <a:endParaRPr b="1" sz="1200">
                        <a:solidFill>
                          <a:srgbClr val="00FF00"/>
                        </a:solidFill>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r>
              <a:tr h="469875">
                <a:tc>
                  <a:txBody>
                    <a:bodyPr/>
                    <a:lstStyle/>
                    <a:p>
                      <a:pPr indent="0" lvl="0" marL="0" rtl="0" algn="ctr">
                        <a:lnSpc>
                          <a:spcPct val="115000"/>
                        </a:lnSpc>
                        <a:spcBef>
                          <a:spcPts val="0"/>
                        </a:spcBef>
                        <a:spcAft>
                          <a:spcPts val="0"/>
                        </a:spcAft>
                        <a:buNone/>
                      </a:pPr>
                      <a:r>
                        <a:rPr b="1" lang="en" sz="1200">
                          <a:latin typeface="Poppins"/>
                          <a:ea typeface="Poppins"/>
                          <a:cs typeface="Poppins"/>
                          <a:sym typeface="Poppins"/>
                        </a:rPr>
                        <a:t>Rewards Management</a:t>
                      </a:r>
                      <a:endParaRPr b="1" sz="1200">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200">
                          <a:solidFill>
                            <a:srgbClr val="FF0000"/>
                          </a:solidFill>
                          <a:latin typeface="Poppins"/>
                          <a:ea typeface="Poppins"/>
                          <a:cs typeface="Poppins"/>
                          <a:sym typeface="Poppins"/>
                        </a:rPr>
                        <a:t>X</a:t>
                      </a:r>
                      <a:endParaRPr b="1" sz="1200">
                        <a:solidFill>
                          <a:srgbClr val="FF0000"/>
                        </a:solidFill>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200">
                          <a:solidFill>
                            <a:srgbClr val="00FF00"/>
                          </a:solidFill>
                          <a:latin typeface="Poppins"/>
                          <a:ea typeface="Poppins"/>
                          <a:cs typeface="Poppins"/>
                          <a:sym typeface="Poppins"/>
                        </a:rPr>
                        <a:t>Y</a:t>
                      </a:r>
                      <a:endParaRPr b="1" sz="1200">
                        <a:solidFill>
                          <a:srgbClr val="00FF00"/>
                        </a:solidFill>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200">
                          <a:solidFill>
                            <a:srgbClr val="00FF00"/>
                          </a:solidFill>
                          <a:latin typeface="Poppins"/>
                          <a:ea typeface="Poppins"/>
                          <a:cs typeface="Poppins"/>
                          <a:sym typeface="Poppins"/>
                        </a:rPr>
                        <a:t>Y</a:t>
                      </a:r>
                      <a:endParaRPr b="1" sz="1200">
                        <a:solidFill>
                          <a:srgbClr val="00FF00"/>
                        </a:solidFill>
                        <a:latin typeface="Poppins"/>
                        <a:ea typeface="Poppins"/>
                        <a:cs typeface="Poppins"/>
                        <a:sym typeface="Poppins"/>
                      </a:endParaRPr>
                    </a:p>
                  </a:txBody>
                  <a:tcPr marT="45725" marB="45725" marR="91450" marL="91450">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85"/>
          <p:cNvSpPr txBox="1"/>
          <p:nvPr>
            <p:ph type="title"/>
          </p:nvPr>
        </p:nvSpPr>
        <p:spPr>
          <a:xfrm>
            <a:off x="457500" y="552975"/>
            <a:ext cx="8229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Features don’t really incorporate Gamification ?</a:t>
            </a:r>
            <a:endParaRPr/>
          </a:p>
        </p:txBody>
      </p:sp>
      <p:sp>
        <p:nvSpPr>
          <p:cNvPr id="1647" name="Google Shape;1647;p85"/>
          <p:cNvSpPr txBox="1"/>
          <p:nvPr>
            <p:ph idx="1" type="body"/>
          </p:nvPr>
        </p:nvSpPr>
        <p:spPr>
          <a:xfrm>
            <a:off x="665700" y="1377700"/>
            <a:ext cx="7848300" cy="1877100"/>
          </a:xfrm>
          <a:prstGeom prst="rect">
            <a:avLst/>
          </a:prstGeom>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SzPts val="1400"/>
              <a:buChar char="●"/>
            </a:pPr>
            <a:r>
              <a:rPr lang="en" sz="1400"/>
              <a:t>Gamification is application of game design elements: Points, badges, leaderboard (e.g. Kahoot gives us points, leaderboard)</a:t>
            </a:r>
            <a:endParaRPr sz="1400"/>
          </a:p>
          <a:p>
            <a:pPr indent="-317500" lvl="0" marL="457200" marR="0" rtl="0" algn="l">
              <a:lnSpc>
                <a:spcPct val="150000"/>
              </a:lnSpc>
              <a:spcBef>
                <a:spcPts val="0"/>
              </a:spcBef>
              <a:spcAft>
                <a:spcPts val="0"/>
              </a:spcAft>
              <a:buSzPts val="1400"/>
              <a:buChar char="●"/>
            </a:pPr>
            <a:r>
              <a:rPr lang="en" sz="1400"/>
              <a:t>Our team intentionally to not design our application to be game-like — Employees might get carried away with the game interface rather than focusing on their work</a:t>
            </a:r>
            <a:endParaRPr sz="1400"/>
          </a:p>
          <a:p>
            <a:pPr indent="0" lvl="0" marL="0" rtl="0" algn="l">
              <a:spcBef>
                <a:spcPts val="1600"/>
              </a:spcBef>
              <a:spcAft>
                <a:spcPts val="1600"/>
              </a:spcAft>
              <a:buNone/>
            </a:pPr>
            <a:r>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pic>
        <p:nvPicPr>
          <p:cNvPr id="1001" name="Google Shape;1001;p41"/>
          <p:cNvPicPr preferRelativeResize="0"/>
          <p:nvPr/>
        </p:nvPicPr>
        <p:blipFill rotWithShape="1">
          <a:blip r:embed="rId3">
            <a:alphaModFix amt="20000"/>
          </a:blip>
          <a:srcRect b="0" l="0" r="11652" t="6384"/>
          <a:stretch/>
        </p:blipFill>
        <p:spPr>
          <a:xfrm>
            <a:off x="852925" y="474075"/>
            <a:ext cx="6130625" cy="4195325"/>
          </a:xfrm>
          <a:prstGeom prst="rect">
            <a:avLst/>
          </a:prstGeom>
          <a:noFill/>
          <a:ln>
            <a:noFill/>
          </a:ln>
        </p:spPr>
      </p:pic>
      <p:sp>
        <p:nvSpPr>
          <p:cNvPr id="1002" name="Google Shape;1002;p41"/>
          <p:cNvSpPr txBox="1"/>
          <p:nvPr>
            <p:ph idx="4294967295" type="subTitle"/>
          </p:nvPr>
        </p:nvSpPr>
        <p:spPr>
          <a:xfrm>
            <a:off x="2747550" y="2503588"/>
            <a:ext cx="1928100" cy="83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t>40% are likely to leave their jobs in the near future.</a:t>
            </a:r>
            <a:endParaRPr sz="1300"/>
          </a:p>
        </p:txBody>
      </p:sp>
      <p:sp>
        <p:nvSpPr>
          <p:cNvPr id="1003" name="Google Shape;1003;p41"/>
          <p:cNvSpPr txBox="1"/>
          <p:nvPr>
            <p:ph idx="4294967295" type="title"/>
          </p:nvPr>
        </p:nvSpPr>
        <p:spPr>
          <a:xfrm>
            <a:off x="2747550" y="2082900"/>
            <a:ext cx="17247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2"/>
                </a:solidFill>
              </a:rPr>
              <a:t>Globally…</a:t>
            </a:r>
            <a:endParaRPr sz="2000">
              <a:solidFill>
                <a:schemeClr val="accent2"/>
              </a:solidFill>
            </a:endParaRPr>
          </a:p>
        </p:txBody>
      </p:sp>
      <p:pic>
        <p:nvPicPr>
          <p:cNvPr id="1004" name="Google Shape;1004;p41"/>
          <p:cNvPicPr preferRelativeResize="0"/>
          <p:nvPr/>
        </p:nvPicPr>
        <p:blipFill rotWithShape="1">
          <a:blip r:embed="rId3">
            <a:alphaModFix/>
          </a:blip>
          <a:srcRect b="0" l="0" r="75985" t="6384"/>
          <a:stretch/>
        </p:blipFill>
        <p:spPr>
          <a:xfrm>
            <a:off x="852925" y="474075"/>
            <a:ext cx="1666450" cy="4195325"/>
          </a:xfrm>
          <a:prstGeom prst="rect">
            <a:avLst/>
          </a:prstGeom>
          <a:noFill/>
          <a:ln>
            <a:noFill/>
          </a:ln>
        </p:spPr>
      </p:pic>
      <p:pic>
        <p:nvPicPr>
          <p:cNvPr id="1005" name="Google Shape;1005;p41"/>
          <p:cNvPicPr preferRelativeResize="0"/>
          <p:nvPr/>
        </p:nvPicPr>
        <p:blipFill rotWithShape="1">
          <a:blip r:embed="rId3">
            <a:alphaModFix/>
          </a:blip>
          <a:srcRect b="0" l="55790" r="32473" t="6384"/>
          <a:stretch/>
        </p:blipFill>
        <p:spPr>
          <a:xfrm>
            <a:off x="4791075" y="474100"/>
            <a:ext cx="814401" cy="4195300"/>
          </a:xfrm>
          <a:prstGeom prst="rect">
            <a:avLst/>
          </a:prstGeom>
          <a:noFill/>
          <a:ln>
            <a:noFill/>
          </a:ln>
        </p:spPr>
      </p:pic>
      <p:sp>
        <p:nvSpPr>
          <p:cNvPr id="1006" name="Google Shape;1006;p41"/>
          <p:cNvSpPr txBox="1"/>
          <p:nvPr>
            <p:ph idx="4294967295" type="subTitle"/>
          </p:nvPr>
        </p:nvSpPr>
        <p:spPr>
          <a:xfrm>
            <a:off x="6211075" y="2503600"/>
            <a:ext cx="2159100" cy="83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t>This figure is about 50%.</a:t>
            </a:r>
            <a:endParaRPr sz="1300"/>
          </a:p>
        </p:txBody>
      </p:sp>
      <p:sp>
        <p:nvSpPr>
          <p:cNvPr id="1007" name="Google Shape;1007;p41"/>
          <p:cNvSpPr txBox="1"/>
          <p:nvPr>
            <p:ph idx="4294967295" type="title"/>
          </p:nvPr>
        </p:nvSpPr>
        <p:spPr>
          <a:xfrm>
            <a:off x="6211075" y="2082900"/>
            <a:ext cx="17247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2"/>
                </a:solidFill>
              </a:rPr>
              <a:t>Locally…</a:t>
            </a:r>
            <a:endParaRPr sz="2000">
              <a:solidFill>
                <a:schemeClr val="accen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par>
                                <p:cTn fill="hold" nodeType="withEffect" presetClass="entr" presetID="10" presetSubtype="0">
                                  <p:stCondLst>
                                    <p:cond delay="0"/>
                                  </p:stCondLst>
                                  <p:childTnLst>
                                    <p:set>
                                      <p:cBhvr>
                                        <p:cTn dur="1" fill="hold">
                                          <p:stCondLst>
                                            <p:cond delay="0"/>
                                          </p:stCondLst>
                                        </p:cTn>
                                        <p:tgtEl>
                                          <p:spTgt spid="1002"/>
                                        </p:tgtEl>
                                        <p:attrNameLst>
                                          <p:attrName>style.visibility</p:attrName>
                                        </p:attrNameLst>
                                      </p:cBhvr>
                                      <p:to>
                                        <p:strVal val="visible"/>
                                      </p:to>
                                    </p:set>
                                    <p:animEffect filter="fade" transition="in">
                                      <p:cBhvr>
                                        <p:cTn dur="1000"/>
                                        <p:tgtEl>
                                          <p:spTgt spid="10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1000"/>
                                        <p:tgtEl>
                                          <p:spTgt spid="1007"/>
                                        </p:tgtEl>
                                      </p:cBhvr>
                                    </p:animEffect>
                                  </p:childTnLst>
                                </p:cTn>
                              </p:par>
                              <p:par>
                                <p:cTn fill="hold" nodeType="with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000"/>
                                        <p:tgtEl>
                                          <p:spTgt spid="10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86"/>
          <p:cNvSpPr txBox="1"/>
          <p:nvPr>
            <p:ph type="title"/>
          </p:nvPr>
        </p:nvSpPr>
        <p:spPr>
          <a:xfrm>
            <a:off x="1102650" y="564475"/>
            <a:ext cx="6938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about employees who lag behind?</a:t>
            </a:r>
            <a:endParaRPr/>
          </a:p>
        </p:txBody>
      </p:sp>
      <p:sp>
        <p:nvSpPr>
          <p:cNvPr id="1653" name="Google Shape;1653;p86"/>
          <p:cNvSpPr txBox="1"/>
          <p:nvPr>
            <p:ph idx="1" type="body"/>
          </p:nvPr>
        </p:nvSpPr>
        <p:spPr>
          <a:xfrm>
            <a:off x="647850" y="1319275"/>
            <a:ext cx="7848300" cy="3726000"/>
          </a:xfrm>
          <a:prstGeom prst="rect">
            <a:avLst/>
          </a:prstGeom>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SzPts val="1400"/>
              <a:buChar char="●"/>
            </a:pPr>
            <a:r>
              <a:rPr lang="en" sz="1400"/>
              <a:t>Culture of Recognition feature: not only reward top performers, but also has other badges to evaluate an employee (e.g. Badge for completing all basic courses, receiving positive customer feedback)</a:t>
            </a:r>
            <a:endParaRPr sz="1400"/>
          </a:p>
          <a:p>
            <a:pPr indent="-317500" lvl="0" marL="457200" marR="0" rtl="0" algn="l">
              <a:lnSpc>
                <a:spcPct val="150000"/>
              </a:lnSpc>
              <a:spcBef>
                <a:spcPts val="0"/>
              </a:spcBef>
              <a:spcAft>
                <a:spcPts val="0"/>
              </a:spcAft>
              <a:buSzPts val="1400"/>
              <a:buChar char="●"/>
            </a:pPr>
            <a:r>
              <a:rPr lang="en" sz="1400"/>
              <a:t>Performance management feature: related with both employees and employers. Uses of leaderboard not only find employees with professional qualities; also identify the employees with difficulties when doing work</a:t>
            </a:r>
            <a:endParaRPr sz="1400"/>
          </a:p>
          <a:p>
            <a:pPr indent="-317500" lvl="0" marL="457200" marR="0" rtl="0" algn="l">
              <a:lnSpc>
                <a:spcPct val="150000"/>
              </a:lnSpc>
              <a:spcBef>
                <a:spcPts val="0"/>
              </a:spcBef>
              <a:spcAft>
                <a:spcPts val="0"/>
              </a:spcAft>
              <a:buSzPts val="1400"/>
              <a:buChar char="●"/>
            </a:pPr>
            <a:r>
              <a:rPr lang="en" sz="1400"/>
              <a:t>Up to Shopee to create metrics of success (achievement badges / leaderboards), not Kellton Tech.</a:t>
            </a:r>
            <a:endParaRPr sz="1400"/>
          </a:p>
          <a:p>
            <a:pPr indent="0" lvl="0" marL="0" rtl="0" algn="l">
              <a:spcBef>
                <a:spcPts val="160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87"/>
          <p:cNvSpPr txBox="1"/>
          <p:nvPr>
            <p:ph type="title"/>
          </p:nvPr>
        </p:nvSpPr>
        <p:spPr>
          <a:xfrm>
            <a:off x="143275" y="541450"/>
            <a:ext cx="856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What are total tickets and CSAT? Why choose these two?</a:t>
            </a:r>
            <a:endParaRPr sz="2200"/>
          </a:p>
        </p:txBody>
      </p:sp>
      <p:sp>
        <p:nvSpPr>
          <p:cNvPr id="1659" name="Google Shape;1659;p87"/>
          <p:cNvSpPr txBox="1"/>
          <p:nvPr>
            <p:ph idx="1" type="body"/>
          </p:nvPr>
        </p:nvSpPr>
        <p:spPr>
          <a:xfrm>
            <a:off x="665700" y="1225300"/>
            <a:ext cx="7848300" cy="2038200"/>
          </a:xfrm>
          <a:prstGeom prst="rect">
            <a:avLst/>
          </a:prstGeom>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SzPts val="1400"/>
              <a:buChar char="●"/>
            </a:pPr>
            <a:r>
              <a:rPr lang="en" sz="1400"/>
              <a:t>Just an example of the Customer Service Department.</a:t>
            </a:r>
            <a:endParaRPr sz="1400"/>
          </a:p>
          <a:p>
            <a:pPr indent="-317500" lvl="0" marL="457200" marR="0" rtl="0" algn="l">
              <a:lnSpc>
                <a:spcPct val="150000"/>
              </a:lnSpc>
              <a:spcBef>
                <a:spcPts val="0"/>
              </a:spcBef>
              <a:spcAft>
                <a:spcPts val="0"/>
              </a:spcAft>
              <a:buSzPts val="1400"/>
              <a:buChar char="●"/>
            </a:pPr>
            <a:r>
              <a:rPr lang="en" sz="1400"/>
              <a:t>Customer Satisfaction Score (CSAT): asking a simple question such as 'How satisfied were you with your experience?' With corresponding survey scale (1 – 5, or 1 – 10)</a:t>
            </a:r>
            <a:endParaRPr sz="1400"/>
          </a:p>
          <a:p>
            <a:pPr indent="-317500" lvl="0" marL="457200" marR="0" rtl="0" algn="l">
              <a:lnSpc>
                <a:spcPct val="150000"/>
              </a:lnSpc>
              <a:spcBef>
                <a:spcPts val="0"/>
              </a:spcBef>
              <a:spcAft>
                <a:spcPts val="0"/>
              </a:spcAft>
              <a:buSzPts val="1400"/>
              <a:buChar char="●"/>
            </a:pPr>
            <a:r>
              <a:rPr lang="en" sz="1400"/>
              <a:t>Total tickets: when staff receives an incoming call which reports issues and successfully resolves the problems.</a:t>
            </a:r>
            <a:endParaRPr sz="1400"/>
          </a:p>
          <a:p>
            <a:pPr indent="0" lvl="0" marL="0" rtl="0" algn="l">
              <a:spcBef>
                <a:spcPts val="160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88"/>
          <p:cNvSpPr txBox="1"/>
          <p:nvPr>
            <p:ph type="title"/>
          </p:nvPr>
        </p:nvSpPr>
        <p:spPr>
          <a:xfrm>
            <a:off x="665700" y="541450"/>
            <a:ext cx="784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Not shortchanging? Then why is price so low?</a:t>
            </a:r>
            <a:endParaRPr/>
          </a:p>
        </p:txBody>
      </p:sp>
      <p:sp>
        <p:nvSpPr>
          <p:cNvPr id="1665" name="Google Shape;1665;p88"/>
          <p:cNvSpPr txBox="1"/>
          <p:nvPr>
            <p:ph idx="1" type="body"/>
          </p:nvPr>
        </p:nvSpPr>
        <p:spPr>
          <a:xfrm>
            <a:off x="665700" y="1225300"/>
            <a:ext cx="7848300" cy="20382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 sz="1400"/>
              <a:t>Kellton Tech has a lot of experience working on this type of project (expertise and tools) — start up cost is very low and hence, the prices can be set lower than the market rate </a:t>
            </a:r>
            <a:endParaRPr sz="1400"/>
          </a:p>
          <a:p>
            <a:pPr indent="-323850" lvl="0" marL="457200" rtl="0" algn="l">
              <a:lnSpc>
                <a:spcPct val="150000"/>
              </a:lnSpc>
              <a:spcBef>
                <a:spcPts val="0"/>
              </a:spcBef>
              <a:spcAft>
                <a:spcPts val="0"/>
              </a:spcAft>
              <a:buSzPts val="1500"/>
              <a:buChar char="●"/>
            </a:pPr>
            <a:r>
              <a:rPr lang="en" sz="1400"/>
              <a:t>That’s why you should choose Kellton Tech - we can provide quality service at affordable rate: VALUE FOR MONEY (Best of both world solution - low cost and high returns)</a:t>
            </a:r>
            <a:endParaRPr sz="1400"/>
          </a:p>
          <a:p>
            <a:pPr indent="0" lvl="0" marL="0" rtl="0" algn="l">
              <a:lnSpc>
                <a:spcPct val="150000"/>
              </a:lnSpc>
              <a:spcBef>
                <a:spcPts val="160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89"/>
          <p:cNvSpPr txBox="1"/>
          <p:nvPr>
            <p:ph type="title"/>
          </p:nvPr>
        </p:nvSpPr>
        <p:spPr>
          <a:xfrm>
            <a:off x="665700" y="541450"/>
            <a:ext cx="7848300" cy="83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Does it incur more cost on Shopee to provide the rewards listed in the features for Smart Worq?</a:t>
            </a:r>
            <a:endParaRPr/>
          </a:p>
        </p:txBody>
      </p:sp>
      <p:sp>
        <p:nvSpPr>
          <p:cNvPr id="1671" name="Google Shape;1671;p89"/>
          <p:cNvSpPr txBox="1"/>
          <p:nvPr>
            <p:ph idx="1" type="body"/>
          </p:nvPr>
        </p:nvSpPr>
        <p:spPr>
          <a:xfrm>
            <a:off x="647850" y="1589100"/>
            <a:ext cx="7848300" cy="18717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 sz="1400"/>
              <a:t>Shopee already distribute rewards, perks, welfare on a daily basis (e.g. pantry snacks, resting and leisure rooms, vacation); can redistribute these via the platform - no additional cost</a:t>
            </a:r>
            <a:endParaRPr sz="1400"/>
          </a:p>
          <a:p>
            <a:pPr indent="-323850" lvl="0" marL="457200" rtl="0" algn="l">
              <a:lnSpc>
                <a:spcPct val="150000"/>
              </a:lnSpc>
              <a:spcBef>
                <a:spcPts val="0"/>
              </a:spcBef>
              <a:spcAft>
                <a:spcPts val="0"/>
              </a:spcAft>
              <a:buSzPts val="1500"/>
              <a:buChar char="●"/>
            </a:pPr>
            <a:r>
              <a:rPr lang="en" sz="1400"/>
              <a:t>Up to Shopee to provide the rewards; Kellton Tech only responsible for providing the interface for the rewards</a:t>
            </a:r>
            <a:endParaRPr sz="1400"/>
          </a:p>
          <a:p>
            <a:pPr indent="0" lvl="0" marL="0" rtl="0" algn="l">
              <a:lnSpc>
                <a:spcPct val="150000"/>
              </a:lnSpc>
              <a:spcBef>
                <a:spcPts val="1600"/>
              </a:spcBef>
              <a:spcAft>
                <a:spcPts val="16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90"/>
          <p:cNvSpPr txBox="1"/>
          <p:nvPr>
            <p:ph type="title"/>
          </p:nvPr>
        </p:nvSpPr>
        <p:spPr>
          <a:xfrm>
            <a:off x="665700" y="541450"/>
            <a:ext cx="7848300" cy="83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measure employee satisfaction and engagement?</a:t>
            </a:r>
            <a:endParaRPr/>
          </a:p>
        </p:txBody>
      </p:sp>
      <p:sp>
        <p:nvSpPr>
          <p:cNvPr id="1677" name="Google Shape;1677;p90"/>
          <p:cNvSpPr txBox="1"/>
          <p:nvPr>
            <p:ph idx="1" type="body"/>
          </p:nvPr>
        </p:nvSpPr>
        <p:spPr>
          <a:xfrm>
            <a:off x="647850" y="1589100"/>
            <a:ext cx="7848300" cy="1910700"/>
          </a:xfrm>
          <a:prstGeom prst="rect">
            <a:avLst/>
          </a:prstGeom>
        </p:spPr>
        <p:txBody>
          <a:bodyPr anchorCtr="0" anchor="t" bIns="91425" lIns="91425" spcFirstLastPara="1" rIns="91425" wrap="square" tIns="91425">
            <a:noAutofit/>
          </a:bodyPr>
          <a:lstStyle/>
          <a:p>
            <a:pPr indent="-323850" lvl="0" marL="457200" marR="0" rtl="0" algn="l">
              <a:lnSpc>
                <a:spcPct val="150000"/>
              </a:lnSpc>
              <a:spcBef>
                <a:spcPts val="0"/>
              </a:spcBef>
              <a:spcAft>
                <a:spcPts val="0"/>
              </a:spcAft>
              <a:buSzPts val="1500"/>
              <a:buChar char="●"/>
            </a:pPr>
            <a:r>
              <a:rPr lang="en" sz="1400"/>
              <a:t>Send out anonymous surveys </a:t>
            </a:r>
            <a:endParaRPr sz="1400"/>
          </a:p>
          <a:p>
            <a:pPr indent="-323850" lvl="0" marL="457200" marR="0" rtl="0" algn="l">
              <a:lnSpc>
                <a:spcPct val="150000"/>
              </a:lnSpc>
              <a:spcBef>
                <a:spcPts val="0"/>
              </a:spcBef>
              <a:spcAft>
                <a:spcPts val="0"/>
              </a:spcAft>
              <a:buSzPts val="1500"/>
              <a:buChar char="●"/>
            </a:pPr>
            <a:r>
              <a:rPr lang="en" sz="1400"/>
              <a:t>Look into retention rate</a:t>
            </a:r>
            <a:endParaRPr sz="1400"/>
          </a:p>
          <a:p>
            <a:pPr indent="-323850" lvl="0" marL="457200" marR="0" rtl="0" algn="l">
              <a:lnSpc>
                <a:spcPct val="150000"/>
              </a:lnSpc>
              <a:spcBef>
                <a:spcPts val="0"/>
              </a:spcBef>
              <a:spcAft>
                <a:spcPts val="0"/>
              </a:spcAft>
              <a:buSzPts val="1500"/>
              <a:buChar char="●"/>
            </a:pPr>
            <a:r>
              <a:rPr lang="en" sz="1400"/>
              <a:t>Survey forum feature — collect data by sending out surveys. After backend data analysis, insights will be sent back to Shopee (report form)</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91"/>
          <p:cNvSpPr txBox="1"/>
          <p:nvPr>
            <p:ph type="title"/>
          </p:nvPr>
        </p:nvSpPr>
        <p:spPr>
          <a:xfrm>
            <a:off x="665700" y="541450"/>
            <a:ext cx="7848300" cy="83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 the number of weeks allocated to each stage enough?</a:t>
            </a:r>
            <a:endParaRPr/>
          </a:p>
        </p:txBody>
      </p:sp>
      <p:sp>
        <p:nvSpPr>
          <p:cNvPr id="1683" name="Google Shape;1683;p91"/>
          <p:cNvSpPr txBox="1"/>
          <p:nvPr>
            <p:ph idx="1" type="body"/>
          </p:nvPr>
        </p:nvSpPr>
        <p:spPr>
          <a:xfrm>
            <a:off x="647850" y="1589100"/>
            <a:ext cx="7848300" cy="1910700"/>
          </a:xfrm>
          <a:prstGeom prst="rect">
            <a:avLst/>
          </a:prstGeom>
        </p:spPr>
        <p:txBody>
          <a:bodyPr anchorCtr="0" anchor="t" bIns="91425" lIns="91425" spcFirstLastPara="1" rIns="91425" wrap="square" tIns="91425">
            <a:noAutofit/>
          </a:bodyPr>
          <a:lstStyle/>
          <a:p>
            <a:pPr indent="-298450" lvl="0" marL="457200" marR="0" rtl="0" algn="l">
              <a:lnSpc>
                <a:spcPct val="150000"/>
              </a:lnSpc>
              <a:spcBef>
                <a:spcPts val="0"/>
              </a:spcBef>
              <a:spcAft>
                <a:spcPts val="0"/>
              </a:spcAft>
              <a:buClr>
                <a:schemeClr val="dk1"/>
              </a:buClr>
              <a:buSzPts val="1100"/>
              <a:buFont typeface="Arial"/>
              <a:buChar char="●"/>
            </a:pPr>
            <a:r>
              <a:rPr lang="en" sz="1400"/>
              <a:t>With ample experience in similar type of projects, the weeks allocated serves as a rough guideline based on our prior experience.</a:t>
            </a:r>
            <a:endParaRPr sz="14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92"/>
          <p:cNvSpPr txBox="1"/>
          <p:nvPr>
            <p:ph type="title"/>
          </p:nvPr>
        </p:nvSpPr>
        <p:spPr>
          <a:xfrm>
            <a:off x="665700" y="541450"/>
            <a:ext cx="7848300" cy="83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is the implementation of the courses carried out?</a:t>
            </a:r>
            <a:endParaRPr/>
          </a:p>
        </p:txBody>
      </p:sp>
      <p:sp>
        <p:nvSpPr>
          <p:cNvPr id="1689" name="Google Shape;1689;p92"/>
          <p:cNvSpPr txBox="1"/>
          <p:nvPr>
            <p:ph idx="1" type="body"/>
          </p:nvPr>
        </p:nvSpPr>
        <p:spPr>
          <a:xfrm>
            <a:off x="647850" y="1589100"/>
            <a:ext cx="7848300" cy="13116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dk1"/>
              </a:buClr>
              <a:buSzPts val="1100"/>
              <a:buFont typeface="Arial"/>
              <a:buChar char="●"/>
            </a:pPr>
            <a:r>
              <a:rPr lang="en" sz="1400"/>
              <a:t>Shopee can decide on what type/kind of courses</a:t>
            </a:r>
            <a:endParaRPr sz="1400"/>
          </a:p>
          <a:p>
            <a:pPr indent="-298450" lvl="0" marL="457200" rtl="0" algn="l">
              <a:lnSpc>
                <a:spcPct val="150000"/>
              </a:lnSpc>
              <a:spcBef>
                <a:spcPts val="0"/>
              </a:spcBef>
              <a:spcAft>
                <a:spcPts val="0"/>
              </a:spcAft>
              <a:buClr>
                <a:schemeClr val="dk1"/>
              </a:buClr>
              <a:buSzPts val="1100"/>
              <a:buFont typeface="Arial"/>
              <a:buChar char="●"/>
            </a:pPr>
            <a:r>
              <a:rPr lang="en" sz="1400"/>
              <a:t>Can also liaise and work with external parties/providers to put up courses on the platform. </a:t>
            </a:r>
            <a:endParaRPr sz="14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3" name="Shape 1693"/>
        <p:cNvGrpSpPr/>
        <p:nvPr/>
      </p:nvGrpSpPr>
      <p:grpSpPr>
        <a:xfrm>
          <a:off x="0" y="0"/>
          <a:ext cx="0" cy="0"/>
          <a:chOff x="0" y="0"/>
          <a:chExt cx="0" cy="0"/>
        </a:xfrm>
      </p:grpSpPr>
      <p:sp>
        <p:nvSpPr>
          <p:cNvPr id="1694" name="Google Shape;1694;p93"/>
          <p:cNvSpPr txBox="1"/>
          <p:nvPr>
            <p:ph type="title"/>
          </p:nvPr>
        </p:nvSpPr>
        <p:spPr>
          <a:xfrm>
            <a:off x="244200" y="222150"/>
            <a:ext cx="6894300" cy="488400"/>
          </a:xfrm>
          <a:prstGeom prst="rect">
            <a:avLst/>
          </a:prstGeom>
        </p:spPr>
        <p:txBody>
          <a:bodyPr anchorCtr="0" anchor="b" bIns="91425" lIns="91425" spcFirstLastPara="1" rIns="91425" wrap="square" tIns="91425">
            <a:noAutofit/>
          </a:bodyPr>
          <a:lstStyle/>
          <a:p>
            <a:pPr indent="-336550" lvl="0" marL="457200" rtl="0" algn="l">
              <a:spcBef>
                <a:spcPts val="0"/>
              </a:spcBef>
              <a:spcAft>
                <a:spcPts val="0"/>
              </a:spcAft>
              <a:buSzPts val="1700"/>
              <a:buAutoNum type="arabicPeriod"/>
            </a:pPr>
            <a:r>
              <a:rPr lang="en" sz="1700"/>
              <a:t>How about employees who lag behind?</a:t>
            </a:r>
            <a:endParaRPr sz="1700"/>
          </a:p>
        </p:txBody>
      </p:sp>
      <p:sp>
        <p:nvSpPr>
          <p:cNvPr id="1695" name="Google Shape;1695;p93"/>
          <p:cNvSpPr txBox="1"/>
          <p:nvPr>
            <p:ph idx="1" type="subTitle"/>
          </p:nvPr>
        </p:nvSpPr>
        <p:spPr>
          <a:xfrm>
            <a:off x="345250" y="619600"/>
            <a:ext cx="5954700" cy="1825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FE7800"/>
              </a:buClr>
              <a:buSzPts val="1100"/>
              <a:buChar char="-"/>
            </a:pPr>
            <a:r>
              <a:rPr lang="en" sz="1100">
                <a:solidFill>
                  <a:srgbClr val="FE7800"/>
                </a:solidFill>
              </a:rPr>
              <a:t>Culture of Recognition feature: not only reward top performers, but also has other badges to evaluate an employee (e.g. Badge for completing all basic courses, receiving positive customer feedback)</a:t>
            </a:r>
            <a:endParaRPr sz="1100">
              <a:solidFill>
                <a:srgbClr val="FE7800"/>
              </a:solidFill>
            </a:endParaRPr>
          </a:p>
          <a:p>
            <a:pPr indent="-298450" lvl="0" marL="457200" rtl="0" algn="l">
              <a:spcBef>
                <a:spcPts val="0"/>
              </a:spcBef>
              <a:spcAft>
                <a:spcPts val="0"/>
              </a:spcAft>
              <a:buClr>
                <a:srgbClr val="FE7800"/>
              </a:buClr>
              <a:buSzPts val="1100"/>
              <a:buChar char="-"/>
            </a:pPr>
            <a:r>
              <a:rPr lang="en" sz="1100">
                <a:solidFill>
                  <a:srgbClr val="FE7800"/>
                </a:solidFill>
              </a:rPr>
              <a:t>Performance management feature: related with both employees and employers. Uses of leaderboard not only find employees with professional qualities; also identify the employees with difficulties when doing work</a:t>
            </a:r>
            <a:endParaRPr sz="1100">
              <a:solidFill>
                <a:srgbClr val="FE7800"/>
              </a:solidFill>
            </a:endParaRPr>
          </a:p>
          <a:p>
            <a:pPr indent="-298450" lvl="0" marL="457200" rtl="0" algn="l">
              <a:spcBef>
                <a:spcPts val="0"/>
              </a:spcBef>
              <a:spcAft>
                <a:spcPts val="0"/>
              </a:spcAft>
              <a:buClr>
                <a:srgbClr val="FE7800"/>
              </a:buClr>
              <a:buSzPts val="1100"/>
              <a:buChar char="-"/>
            </a:pPr>
            <a:r>
              <a:rPr lang="en" sz="1100">
                <a:solidFill>
                  <a:srgbClr val="FE7800"/>
                </a:solidFill>
              </a:rPr>
              <a:t>Up to Shopee to create metrics of success (achievement badges / leaderboards), not Kellton Tech.</a:t>
            </a:r>
            <a:endParaRPr sz="1100">
              <a:solidFill>
                <a:srgbClr val="FE7800"/>
              </a:solidFill>
            </a:endParaRPr>
          </a:p>
        </p:txBody>
      </p:sp>
      <p:sp>
        <p:nvSpPr>
          <p:cNvPr id="1696" name="Google Shape;1696;p93"/>
          <p:cNvSpPr txBox="1"/>
          <p:nvPr>
            <p:ph type="title"/>
          </p:nvPr>
        </p:nvSpPr>
        <p:spPr>
          <a:xfrm>
            <a:off x="345250" y="2253025"/>
            <a:ext cx="8091600" cy="4479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1700"/>
              <a:t>2.   What are total tickets and CSAT and why choose these two metrics?</a:t>
            </a:r>
            <a:endParaRPr sz="1700"/>
          </a:p>
        </p:txBody>
      </p:sp>
      <p:sp>
        <p:nvSpPr>
          <p:cNvPr id="1697" name="Google Shape;1697;p93"/>
          <p:cNvSpPr txBox="1"/>
          <p:nvPr/>
        </p:nvSpPr>
        <p:spPr>
          <a:xfrm>
            <a:off x="345250" y="2579675"/>
            <a:ext cx="7851000" cy="1132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rgbClr val="FE7800"/>
              </a:buClr>
              <a:buSzPts val="1100"/>
              <a:buChar char="-"/>
            </a:pPr>
            <a:r>
              <a:rPr lang="en" sz="1100">
                <a:solidFill>
                  <a:srgbClr val="FE7800"/>
                </a:solidFill>
                <a:latin typeface="Poppins"/>
                <a:ea typeface="Poppins"/>
                <a:cs typeface="Poppins"/>
                <a:sym typeface="Poppins"/>
              </a:rPr>
              <a:t>Just a</a:t>
            </a:r>
            <a:r>
              <a:rPr lang="en" sz="1100">
                <a:solidFill>
                  <a:srgbClr val="FE7800"/>
                </a:solidFill>
                <a:latin typeface="Poppins"/>
                <a:ea typeface="Poppins"/>
                <a:cs typeface="Poppins"/>
                <a:sym typeface="Poppins"/>
              </a:rPr>
              <a:t>n example of the Customer Service Department.</a:t>
            </a:r>
            <a:endParaRPr sz="1100">
              <a:solidFill>
                <a:srgbClr val="FE7800"/>
              </a:solidFill>
              <a:latin typeface="Poppins"/>
              <a:ea typeface="Poppins"/>
              <a:cs typeface="Poppins"/>
              <a:sym typeface="Poppins"/>
            </a:endParaRPr>
          </a:p>
          <a:p>
            <a:pPr indent="-292100" lvl="0" marL="457200" rtl="0" algn="l">
              <a:lnSpc>
                <a:spcPct val="115000"/>
              </a:lnSpc>
              <a:spcBef>
                <a:spcPts val="0"/>
              </a:spcBef>
              <a:spcAft>
                <a:spcPts val="0"/>
              </a:spcAft>
              <a:buClr>
                <a:srgbClr val="FE7800"/>
              </a:buClr>
              <a:buSzPts val="1000"/>
              <a:buChar char="-"/>
            </a:pPr>
            <a:r>
              <a:rPr lang="en" sz="1100">
                <a:solidFill>
                  <a:srgbClr val="FE7800"/>
                </a:solidFill>
                <a:latin typeface="Poppins"/>
                <a:ea typeface="Poppins"/>
                <a:cs typeface="Poppins"/>
                <a:sym typeface="Poppins"/>
              </a:rPr>
              <a:t>Customer Satisfaction Score (CSAT): asking a simple question such as 'How satisfied were you with your experience?' With corresponding survey scale (1 – 5, or 1 – 10)</a:t>
            </a:r>
            <a:endParaRPr sz="1100">
              <a:solidFill>
                <a:srgbClr val="FE7800"/>
              </a:solidFill>
              <a:latin typeface="Poppins"/>
              <a:ea typeface="Poppins"/>
              <a:cs typeface="Poppins"/>
              <a:sym typeface="Poppins"/>
            </a:endParaRPr>
          </a:p>
          <a:p>
            <a:pPr indent="-298450" lvl="0" marL="457200" rtl="0" algn="l">
              <a:lnSpc>
                <a:spcPct val="115000"/>
              </a:lnSpc>
              <a:spcBef>
                <a:spcPts val="0"/>
              </a:spcBef>
              <a:spcAft>
                <a:spcPts val="0"/>
              </a:spcAft>
              <a:buClr>
                <a:srgbClr val="FE7800"/>
              </a:buClr>
              <a:buSzPts val="1100"/>
              <a:buChar char="-"/>
            </a:pPr>
            <a:r>
              <a:rPr lang="en" sz="1100">
                <a:solidFill>
                  <a:srgbClr val="FE7800"/>
                </a:solidFill>
                <a:latin typeface="Poppins"/>
                <a:ea typeface="Poppins"/>
                <a:cs typeface="Poppins"/>
                <a:sym typeface="Poppins"/>
              </a:rPr>
              <a:t>Total tickets: when staff receives an incoming call which reports issues and successfully resolves the problems.</a:t>
            </a:r>
            <a:endParaRPr sz="1100">
              <a:solidFill>
                <a:srgbClr val="FE7800"/>
              </a:solidFill>
              <a:latin typeface="Poppins"/>
              <a:ea typeface="Poppins"/>
              <a:cs typeface="Poppins"/>
              <a:sym typeface="Poppins"/>
            </a:endParaRPr>
          </a:p>
        </p:txBody>
      </p:sp>
      <p:sp>
        <p:nvSpPr>
          <p:cNvPr id="1698" name="Google Shape;1698;p93"/>
          <p:cNvSpPr txBox="1"/>
          <p:nvPr>
            <p:ph type="title"/>
          </p:nvPr>
        </p:nvSpPr>
        <p:spPr>
          <a:xfrm>
            <a:off x="345250" y="3567350"/>
            <a:ext cx="8091600" cy="4479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1700"/>
              <a:t>3</a:t>
            </a:r>
            <a:r>
              <a:rPr lang="en" sz="1700"/>
              <a:t>.   Why a lot of features don’t really incorporate gamification?</a:t>
            </a:r>
            <a:endParaRPr sz="1700"/>
          </a:p>
        </p:txBody>
      </p:sp>
      <p:sp>
        <p:nvSpPr>
          <p:cNvPr id="1699" name="Google Shape;1699;p93"/>
          <p:cNvSpPr txBox="1"/>
          <p:nvPr/>
        </p:nvSpPr>
        <p:spPr>
          <a:xfrm>
            <a:off x="345250" y="3898725"/>
            <a:ext cx="7851000" cy="9381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0"/>
              </a:spcBef>
              <a:spcAft>
                <a:spcPts val="0"/>
              </a:spcAft>
              <a:buClr>
                <a:srgbClr val="FE7800"/>
              </a:buClr>
              <a:buSzPts val="1000"/>
              <a:buChar char="-"/>
            </a:pPr>
            <a:r>
              <a:rPr lang="en" sz="1100">
                <a:solidFill>
                  <a:srgbClr val="FE7800"/>
                </a:solidFill>
                <a:latin typeface="Poppins"/>
                <a:ea typeface="Poppins"/>
                <a:cs typeface="Poppins"/>
                <a:sym typeface="Poppins"/>
              </a:rPr>
              <a:t>Gamification is application of game design elements: Points, badges, leaderboard (e.g. Kahoot gives us points, leaderboard)</a:t>
            </a:r>
            <a:endParaRPr sz="1100">
              <a:solidFill>
                <a:srgbClr val="FE7800"/>
              </a:solidFill>
              <a:latin typeface="Poppins"/>
              <a:ea typeface="Poppins"/>
              <a:cs typeface="Poppins"/>
              <a:sym typeface="Poppins"/>
            </a:endParaRPr>
          </a:p>
          <a:p>
            <a:pPr indent="-292100" lvl="0" marL="457200" marR="0" rtl="0" algn="l">
              <a:lnSpc>
                <a:spcPct val="115000"/>
              </a:lnSpc>
              <a:spcBef>
                <a:spcPts val="0"/>
              </a:spcBef>
              <a:spcAft>
                <a:spcPts val="0"/>
              </a:spcAft>
              <a:buClr>
                <a:srgbClr val="FE7800"/>
              </a:buClr>
              <a:buSzPts val="1000"/>
              <a:buChar char="-"/>
            </a:pPr>
            <a:r>
              <a:rPr lang="en" sz="1100">
                <a:solidFill>
                  <a:srgbClr val="FE7800"/>
                </a:solidFill>
                <a:latin typeface="Poppins"/>
                <a:ea typeface="Poppins"/>
                <a:cs typeface="Poppins"/>
                <a:sym typeface="Poppins"/>
              </a:rPr>
              <a:t>Our team intentionally to not design our application to be game-like — Employees might get carried away with the game interface rather than focusing on their work</a:t>
            </a:r>
            <a:endParaRPr sz="1100">
              <a:solidFill>
                <a:srgbClr val="FE7800"/>
              </a:solidFill>
              <a:latin typeface="Poppins"/>
              <a:ea typeface="Poppins"/>
              <a:cs typeface="Poppins"/>
              <a:sym typeface="Poppi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3" name="Shape 1703"/>
        <p:cNvGrpSpPr/>
        <p:nvPr/>
      </p:nvGrpSpPr>
      <p:grpSpPr>
        <a:xfrm>
          <a:off x="0" y="0"/>
          <a:ext cx="0" cy="0"/>
          <a:chOff x="0" y="0"/>
          <a:chExt cx="0" cy="0"/>
        </a:xfrm>
      </p:grpSpPr>
      <p:sp>
        <p:nvSpPr>
          <p:cNvPr id="1704" name="Google Shape;1704;p94"/>
          <p:cNvSpPr txBox="1"/>
          <p:nvPr>
            <p:ph type="title"/>
          </p:nvPr>
        </p:nvSpPr>
        <p:spPr>
          <a:xfrm>
            <a:off x="457500" y="552975"/>
            <a:ext cx="822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How about employees who lag behind?</a:t>
            </a:r>
            <a:endParaRPr sz="3100">
              <a:solidFill>
                <a:schemeClr val="lt1"/>
              </a:solidFill>
              <a:latin typeface="Poppins"/>
              <a:ea typeface="Poppins"/>
              <a:cs typeface="Poppins"/>
              <a:sym typeface="Poppins"/>
            </a:endParaRPr>
          </a:p>
        </p:txBody>
      </p:sp>
      <p:sp>
        <p:nvSpPr>
          <p:cNvPr id="1705" name="Google Shape;1705;p94"/>
          <p:cNvSpPr txBox="1"/>
          <p:nvPr>
            <p:ph idx="1" type="body"/>
          </p:nvPr>
        </p:nvSpPr>
        <p:spPr>
          <a:xfrm>
            <a:off x="665700" y="1377700"/>
            <a:ext cx="7848300" cy="1877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Poppins"/>
              <a:buChar char="●"/>
            </a:pPr>
            <a:r>
              <a:rPr lang="en" sz="1500">
                <a:solidFill>
                  <a:schemeClr val="lt1"/>
                </a:solidFill>
                <a:latin typeface="Poppins"/>
                <a:ea typeface="Poppins"/>
                <a:cs typeface="Poppins"/>
                <a:sym typeface="Poppins"/>
              </a:rPr>
              <a:t>Culture of Recognition feature: not only reward top performers, but also has other badges to evaluate an employee (e.g. Badge for completing all basic courses, receiving positive customer feedback)</a:t>
            </a:r>
            <a:endParaRPr sz="1500">
              <a:solidFill>
                <a:schemeClr val="lt1"/>
              </a:solidFill>
              <a:latin typeface="Poppins"/>
              <a:ea typeface="Poppins"/>
              <a:cs typeface="Poppins"/>
              <a:sym typeface="Poppins"/>
            </a:endParaRPr>
          </a:p>
          <a:p>
            <a:pPr indent="-323850" lvl="0" marL="457200" rtl="0" algn="l">
              <a:spcBef>
                <a:spcPts val="0"/>
              </a:spcBef>
              <a:spcAft>
                <a:spcPts val="0"/>
              </a:spcAft>
              <a:buClr>
                <a:schemeClr val="dk2"/>
              </a:buClr>
              <a:buSzPts val="1500"/>
              <a:buFont typeface="Poppins"/>
              <a:buChar char="●"/>
            </a:pPr>
            <a:r>
              <a:rPr lang="en" sz="1500">
                <a:solidFill>
                  <a:schemeClr val="lt1"/>
                </a:solidFill>
                <a:latin typeface="Poppins"/>
                <a:ea typeface="Poppins"/>
                <a:cs typeface="Poppins"/>
                <a:sym typeface="Poppins"/>
              </a:rPr>
              <a:t>Performance management feature: related with both employees and employers. Uses of leaderboard not only find employees with professional qualities; also identify the employees with difficulties when doing work</a:t>
            </a:r>
            <a:endParaRPr sz="1500">
              <a:solidFill>
                <a:schemeClr val="lt1"/>
              </a:solidFill>
              <a:latin typeface="Poppins"/>
              <a:ea typeface="Poppins"/>
              <a:cs typeface="Poppins"/>
              <a:sym typeface="Poppins"/>
            </a:endParaRPr>
          </a:p>
          <a:p>
            <a:pPr indent="-323850" lvl="0" marL="457200" rtl="0" algn="l">
              <a:spcBef>
                <a:spcPts val="0"/>
              </a:spcBef>
              <a:spcAft>
                <a:spcPts val="0"/>
              </a:spcAft>
              <a:buClr>
                <a:schemeClr val="dk2"/>
              </a:buClr>
              <a:buSzPts val="1500"/>
              <a:buFont typeface="Poppins"/>
              <a:buChar char="●"/>
            </a:pPr>
            <a:r>
              <a:rPr lang="en" sz="1500">
                <a:solidFill>
                  <a:schemeClr val="lt1"/>
                </a:solidFill>
                <a:latin typeface="Poppins"/>
                <a:ea typeface="Poppins"/>
                <a:cs typeface="Poppins"/>
                <a:sym typeface="Poppins"/>
              </a:rPr>
              <a:t>Up to Shopee to create metrics of success (achievement badges / leaderboards), not Kellton Tech.</a:t>
            </a:r>
            <a:endParaRPr sz="1800">
              <a:solidFill>
                <a:schemeClr val="lt1"/>
              </a:solidFill>
            </a:endParaRPr>
          </a:p>
          <a:p>
            <a:pPr indent="0" lvl="0" marL="0" rtl="0" algn="l">
              <a:spcBef>
                <a:spcPts val="0"/>
              </a:spcBef>
              <a:spcAft>
                <a:spcPts val="1600"/>
              </a:spcAft>
              <a:buNone/>
            </a:pPr>
            <a:r>
              <a:t/>
            </a:r>
            <a:endParaRPr sz="1800">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9" name="Shape 1709"/>
        <p:cNvGrpSpPr/>
        <p:nvPr/>
      </p:nvGrpSpPr>
      <p:grpSpPr>
        <a:xfrm>
          <a:off x="0" y="0"/>
          <a:ext cx="0" cy="0"/>
          <a:chOff x="0" y="0"/>
          <a:chExt cx="0" cy="0"/>
        </a:xfrm>
      </p:grpSpPr>
      <p:sp>
        <p:nvSpPr>
          <p:cNvPr id="1710" name="Google Shape;1710;p95"/>
          <p:cNvSpPr txBox="1"/>
          <p:nvPr>
            <p:ph type="title"/>
          </p:nvPr>
        </p:nvSpPr>
        <p:spPr>
          <a:xfrm>
            <a:off x="457500" y="552975"/>
            <a:ext cx="822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lt1"/>
                </a:solidFill>
              </a:rPr>
              <a:t>What are total tickets and CSAT and why choose these two metrics?</a:t>
            </a:r>
            <a:endParaRPr sz="2300">
              <a:solidFill>
                <a:schemeClr val="lt1"/>
              </a:solidFill>
            </a:endParaRPr>
          </a:p>
        </p:txBody>
      </p:sp>
      <p:sp>
        <p:nvSpPr>
          <p:cNvPr id="1711" name="Google Shape;1711;p95"/>
          <p:cNvSpPr txBox="1"/>
          <p:nvPr>
            <p:ph idx="1" type="body"/>
          </p:nvPr>
        </p:nvSpPr>
        <p:spPr>
          <a:xfrm>
            <a:off x="665700" y="1377700"/>
            <a:ext cx="7848300" cy="1877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500">
                <a:solidFill>
                  <a:schemeClr val="lt1"/>
                </a:solidFill>
                <a:latin typeface="Poppins"/>
                <a:ea typeface="Poppins"/>
                <a:cs typeface="Poppins"/>
                <a:sym typeface="Poppins"/>
              </a:rPr>
              <a:t>Just an example of the Customer Service Department.</a:t>
            </a:r>
            <a:endParaRPr sz="1500">
              <a:solidFill>
                <a:schemeClr val="lt1"/>
              </a:solidFill>
              <a:latin typeface="Poppins"/>
              <a:ea typeface="Poppins"/>
              <a:cs typeface="Poppins"/>
              <a:sym typeface="Poppins"/>
            </a:endParaRPr>
          </a:p>
          <a:p>
            <a:pPr indent="-317500" lvl="0" marL="457200" rtl="0" algn="l">
              <a:spcBef>
                <a:spcPts val="0"/>
              </a:spcBef>
              <a:spcAft>
                <a:spcPts val="0"/>
              </a:spcAft>
              <a:buClr>
                <a:schemeClr val="lt1"/>
              </a:buClr>
              <a:buSzPts val="1400"/>
              <a:buChar char="●"/>
            </a:pPr>
            <a:r>
              <a:rPr lang="en" sz="1500">
                <a:solidFill>
                  <a:schemeClr val="lt1"/>
                </a:solidFill>
                <a:latin typeface="Poppins"/>
                <a:ea typeface="Poppins"/>
                <a:cs typeface="Poppins"/>
                <a:sym typeface="Poppins"/>
              </a:rPr>
              <a:t>Customer Satisfaction Score (CSAT): asking a simple question such as 'How satisfied were you with your experience?' With corresponding survey scale (1 – 5, or 1 – 10)</a:t>
            </a:r>
            <a:endParaRPr sz="1500">
              <a:solidFill>
                <a:schemeClr val="lt1"/>
              </a:solidFill>
              <a:latin typeface="Poppins"/>
              <a:ea typeface="Poppins"/>
              <a:cs typeface="Poppins"/>
              <a:sym typeface="Poppins"/>
            </a:endParaRPr>
          </a:p>
          <a:p>
            <a:pPr indent="-330200" lvl="0" marL="457200" rtl="0" algn="l">
              <a:spcBef>
                <a:spcPts val="0"/>
              </a:spcBef>
              <a:spcAft>
                <a:spcPts val="0"/>
              </a:spcAft>
              <a:buClr>
                <a:schemeClr val="lt1"/>
              </a:buClr>
              <a:buSzPts val="1600"/>
              <a:buChar char="●"/>
            </a:pPr>
            <a:r>
              <a:rPr lang="en" sz="1500">
                <a:solidFill>
                  <a:schemeClr val="lt1"/>
                </a:solidFill>
                <a:latin typeface="Poppins"/>
                <a:ea typeface="Poppins"/>
                <a:cs typeface="Poppins"/>
                <a:sym typeface="Poppins"/>
              </a:rPr>
              <a:t>Total tickets: when staff receives an incoming call which reports issues and successfully resolves the problems.</a:t>
            </a:r>
            <a:endParaRPr sz="1500">
              <a:solidFill>
                <a:schemeClr val="lt1"/>
              </a:solidFill>
              <a:latin typeface="Poppins"/>
              <a:ea typeface="Poppins"/>
              <a:cs typeface="Poppins"/>
              <a:sym typeface="Poppins"/>
            </a:endParaRPr>
          </a:p>
          <a:p>
            <a:pPr indent="0" lvl="0" marL="0" marR="0" rtl="0" algn="l">
              <a:lnSpc>
                <a:spcPct val="150000"/>
              </a:lnSpc>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42"/>
          <p:cNvSpPr/>
          <p:nvPr/>
        </p:nvSpPr>
        <p:spPr>
          <a:xfrm>
            <a:off x="6258375" y="1348763"/>
            <a:ext cx="2657100" cy="2026800"/>
          </a:xfrm>
          <a:prstGeom prst="wedgeRoundRectCallout">
            <a:avLst>
              <a:gd fmla="val -20833" name="adj1"/>
              <a:gd fmla="val 62500" name="adj2"/>
              <a:gd fmla="val 0" name="adj3"/>
            </a:avLst>
          </a:prstGeom>
          <a:solidFill>
            <a:srgbClr val="A4C2F4"/>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Nunito"/>
              <a:ea typeface="Nunito"/>
              <a:cs typeface="Nunito"/>
              <a:sym typeface="Nunito"/>
            </a:endParaRPr>
          </a:p>
        </p:txBody>
      </p:sp>
      <p:sp>
        <p:nvSpPr>
          <p:cNvPr id="1013" name="Google Shape;1013;p42"/>
          <p:cNvSpPr/>
          <p:nvPr/>
        </p:nvSpPr>
        <p:spPr>
          <a:xfrm>
            <a:off x="3193200" y="1348763"/>
            <a:ext cx="2657100" cy="2026800"/>
          </a:xfrm>
          <a:prstGeom prst="wedgeRoundRectCallout">
            <a:avLst>
              <a:gd fmla="val -20833" name="adj1"/>
              <a:gd fmla="val 62500" name="adj2"/>
              <a:gd fmla="val 0" name="adj3"/>
            </a:avLst>
          </a:prstGeom>
          <a:solidFill>
            <a:srgbClr val="A4C2F4"/>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Nunito"/>
              <a:ea typeface="Nunito"/>
              <a:cs typeface="Nunito"/>
              <a:sym typeface="Nunito"/>
            </a:endParaRPr>
          </a:p>
        </p:txBody>
      </p:sp>
      <p:sp>
        <p:nvSpPr>
          <p:cNvPr id="1014" name="Google Shape;1014;p42"/>
          <p:cNvSpPr/>
          <p:nvPr/>
        </p:nvSpPr>
        <p:spPr>
          <a:xfrm>
            <a:off x="128025" y="1348763"/>
            <a:ext cx="2657100" cy="2026800"/>
          </a:xfrm>
          <a:prstGeom prst="wedgeRoundRectCallout">
            <a:avLst>
              <a:gd fmla="val -20833" name="adj1"/>
              <a:gd fmla="val 62500" name="adj2"/>
              <a:gd fmla="val 0" name="adj3"/>
            </a:avLst>
          </a:prstGeom>
          <a:solidFill>
            <a:srgbClr val="A4C2F4"/>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Nunito"/>
              <a:ea typeface="Nunito"/>
              <a:cs typeface="Nunito"/>
              <a:sym typeface="Nunito"/>
            </a:endParaRPr>
          </a:p>
        </p:txBody>
      </p:sp>
      <p:sp>
        <p:nvSpPr>
          <p:cNvPr id="1015" name="Google Shape;1015;p42"/>
          <p:cNvSpPr/>
          <p:nvPr/>
        </p:nvSpPr>
        <p:spPr>
          <a:xfrm>
            <a:off x="178275" y="1440613"/>
            <a:ext cx="2657100" cy="2026800"/>
          </a:xfrm>
          <a:prstGeom prst="wedgeRoundRectCallout">
            <a:avLst>
              <a:gd fmla="val -20833" name="adj1"/>
              <a:gd fmla="val 62500" name="adj2"/>
              <a:gd fmla="val 0" name="adj3"/>
            </a:avLst>
          </a:prstGeom>
          <a:solidFill>
            <a:srgbClr val="C9DAF8"/>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Nunito"/>
              <a:ea typeface="Nunito"/>
              <a:cs typeface="Nunito"/>
              <a:sym typeface="Nunito"/>
            </a:endParaRPr>
          </a:p>
        </p:txBody>
      </p:sp>
      <p:sp>
        <p:nvSpPr>
          <p:cNvPr id="1016" name="Google Shape;1016;p42"/>
          <p:cNvSpPr txBox="1"/>
          <p:nvPr/>
        </p:nvSpPr>
        <p:spPr>
          <a:xfrm>
            <a:off x="280425" y="1658363"/>
            <a:ext cx="2452800" cy="1407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n">
                <a:solidFill>
                  <a:schemeClr val="dk2"/>
                </a:solidFill>
                <a:latin typeface="Nunito"/>
                <a:ea typeface="Nunito"/>
                <a:cs typeface="Nunito"/>
                <a:sym typeface="Nunito"/>
              </a:rPr>
              <a:t>“</a:t>
            </a:r>
            <a:r>
              <a:rPr b="1" i="1" lang="en">
                <a:solidFill>
                  <a:srgbClr val="2A6EF2"/>
                </a:solidFill>
                <a:latin typeface="Nunito"/>
                <a:ea typeface="Nunito"/>
                <a:cs typeface="Nunito"/>
                <a:sym typeface="Nunito"/>
              </a:rPr>
              <a:t>Turnover rate high</a:t>
            </a:r>
            <a:r>
              <a:rPr i="1" lang="en">
                <a:solidFill>
                  <a:schemeClr val="dk2"/>
                </a:solidFill>
                <a:latin typeface="Nunito"/>
                <a:ea typeface="Nunito"/>
                <a:cs typeface="Nunito"/>
                <a:sym typeface="Nunito"/>
              </a:rPr>
              <a:t>, around half of my teammates has left after staying for less than 6 months or before their 3 months probation. The burnout is real.”</a:t>
            </a:r>
            <a:endParaRPr i="1">
              <a:solidFill>
                <a:schemeClr val="dk2"/>
              </a:solidFill>
              <a:latin typeface="Nunito"/>
              <a:ea typeface="Nunito"/>
              <a:cs typeface="Nunito"/>
              <a:sym typeface="Nunito"/>
            </a:endParaRPr>
          </a:p>
        </p:txBody>
      </p:sp>
      <p:sp>
        <p:nvSpPr>
          <p:cNvPr id="1017" name="Google Shape;1017;p42"/>
          <p:cNvSpPr/>
          <p:nvPr/>
        </p:nvSpPr>
        <p:spPr>
          <a:xfrm>
            <a:off x="3243452" y="1440613"/>
            <a:ext cx="2657100" cy="2026800"/>
          </a:xfrm>
          <a:prstGeom prst="wedgeRoundRectCallout">
            <a:avLst>
              <a:gd fmla="val -20833" name="adj1"/>
              <a:gd fmla="val 62500" name="adj2"/>
              <a:gd fmla="val 0" name="adj3"/>
            </a:avLst>
          </a:prstGeom>
          <a:solidFill>
            <a:srgbClr val="C9DAF8"/>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Nunito"/>
              <a:ea typeface="Nunito"/>
              <a:cs typeface="Nunito"/>
              <a:sym typeface="Nunito"/>
            </a:endParaRPr>
          </a:p>
        </p:txBody>
      </p:sp>
      <p:sp>
        <p:nvSpPr>
          <p:cNvPr id="1018" name="Google Shape;1018;p42"/>
          <p:cNvSpPr txBox="1"/>
          <p:nvPr/>
        </p:nvSpPr>
        <p:spPr>
          <a:xfrm>
            <a:off x="3406800" y="1735661"/>
            <a:ext cx="2330400" cy="1436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n">
                <a:solidFill>
                  <a:schemeClr val="dk2"/>
                </a:solidFill>
                <a:latin typeface="Nunito"/>
                <a:ea typeface="Nunito"/>
                <a:cs typeface="Nunito"/>
                <a:sym typeface="Nunito"/>
              </a:rPr>
              <a:t>“</a:t>
            </a:r>
            <a:r>
              <a:rPr b="1" i="1" lang="en">
                <a:solidFill>
                  <a:srgbClr val="2A6EF2"/>
                </a:solidFill>
                <a:latin typeface="Nunito"/>
                <a:ea typeface="Nunito"/>
                <a:cs typeface="Nunito"/>
                <a:sym typeface="Nunito"/>
              </a:rPr>
              <a:t>High turnover rate </a:t>
            </a:r>
            <a:r>
              <a:rPr i="1" lang="en">
                <a:solidFill>
                  <a:schemeClr val="dk2"/>
                </a:solidFill>
                <a:latin typeface="Nunito"/>
                <a:ea typeface="Nunito"/>
                <a:cs typeface="Nunito"/>
                <a:sym typeface="Nunito"/>
              </a:rPr>
              <a:t>results in no proper SOP throughout, every other month will have a new way of doing things due to change in management.”</a:t>
            </a:r>
            <a:endParaRPr i="1">
              <a:solidFill>
                <a:schemeClr val="dk2"/>
              </a:solidFill>
              <a:latin typeface="Nunito"/>
              <a:ea typeface="Nunito"/>
              <a:cs typeface="Nunito"/>
              <a:sym typeface="Nunito"/>
            </a:endParaRPr>
          </a:p>
        </p:txBody>
      </p:sp>
      <p:sp>
        <p:nvSpPr>
          <p:cNvPr id="1019" name="Google Shape;1019;p42"/>
          <p:cNvSpPr/>
          <p:nvPr/>
        </p:nvSpPr>
        <p:spPr>
          <a:xfrm>
            <a:off x="6308630" y="1440613"/>
            <a:ext cx="2657100" cy="2026800"/>
          </a:xfrm>
          <a:prstGeom prst="wedgeRoundRectCallout">
            <a:avLst>
              <a:gd fmla="val -20833" name="adj1"/>
              <a:gd fmla="val 62500" name="adj2"/>
              <a:gd fmla="val 0" name="adj3"/>
            </a:avLst>
          </a:prstGeom>
          <a:solidFill>
            <a:srgbClr val="C9DAF8"/>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latin typeface="Nunito"/>
              <a:ea typeface="Nunito"/>
              <a:cs typeface="Nunito"/>
              <a:sym typeface="Nunito"/>
            </a:endParaRPr>
          </a:p>
        </p:txBody>
      </p:sp>
      <p:sp>
        <p:nvSpPr>
          <p:cNvPr id="1020" name="Google Shape;1020;p42"/>
          <p:cNvSpPr txBox="1"/>
          <p:nvPr/>
        </p:nvSpPr>
        <p:spPr>
          <a:xfrm>
            <a:off x="6410775" y="2015713"/>
            <a:ext cx="2452800" cy="876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n">
                <a:solidFill>
                  <a:schemeClr val="dk2"/>
                </a:solidFill>
                <a:latin typeface="Nunito"/>
                <a:ea typeface="Nunito"/>
                <a:cs typeface="Nunito"/>
                <a:sym typeface="Nunito"/>
              </a:rPr>
              <a:t>“We have </a:t>
            </a:r>
            <a:r>
              <a:rPr b="1" i="1" lang="en">
                <a:solidFill>
                  <a:srgbClr val="2A6EF2"/>
                </a:solidFill>
                <a:latin typeface="Nunito"/>
                <a:ea typeface="Nunito"/>
                <a:cs typeface="Nunito"/>
                <a:sym typeface="Nunito"/>
              </a:rPr>
              <a:t>at least 50 new hires every WEEK</a:t>
            </a:r>
            <a:r>
              <a:rPr i="1" lang="en">
                <a:solidFill>
                  <a:schemeClr val="dk2"/>
                </a:solidFill>
                <a:latin typeface="Nunito"/>
                <a:ea typeface="Nunito"/>
                <a:cs typeface="Nunito"/>
                <a:sym typeface="Nunito"/>
              </a:rPr>
              <a:t>, because turnover rate is ridiculously high.”</a:t>
            </a:r>
            <a:endParaRPr i="1">
              <a:solidFill>
                <a:schemeClr val="dk2"/>
              </a:solidFill>
              <a:latin typeface="Nunito"/>
              <a:ea typeface="Nunito"/>
              <a:cs typeface="Nunito"/>
              <a:sym typeface="Nunito"/>
            </a:endParaRPr>
          </a:p>
        </p:txBody>
      </p:sp>
      <p:sp>
        <p:nvSpPr>
          <p:cNvPr id="1021" name="Google Shape;1021;p42"/>
          <p:cNvSpPr txBox="1"/>
          <p:nvPr>
            <p:ph type="title"/>
          </p:nvPr>
        </p:nvSpPr>
        <p:spPr>
          <a:xfrm>
            <a:off x="959200" y="257925"/>
            <a:ext cx="7554900" cy="99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Shopee Employee Reviews</a:t>
            </a:r>
            <a:endParaRPr/>
          </a:p>
        </p:txBody>
      </p:sp>
      <p:pic>
        <p:nvPicPr>
          <p:cNvPr id="1022" name="Google Shape;1022;p42"/>
          <p:cNvPicPr preferRelativeResize="0"/>
          <p:nvPr/>
        </p:nvPicPr>
        <p:blipFill>
          <a:blip r:embed="rId3">
            <a:alphaModFix/>
          </a:blip>
          <a:stretch>
            <a:fillRect/>
          </a:stretch>
        </p:blipFill>
        <p:spPr>
          <a:xfrm>
            <a:off x="626800" y="3854125"/>
            <a:ext cx="651525" cy="651525"/>
          </a:xfrm>
          <a:prstGeom prst="rect">
            <a:avLst/>
          </a:prstGeom>
          <a:noFill/>
          <a:ln>
            <a:noFill/>
          </a:ln>
        </p:spPr>
      </p:pic>
      <p:pic>
        <p:nvPicPr>
          <p:cNvPr id="1023" name="Google Shape;1023;p42"/>
          <p:cNvPicPr preferRelativeResize="0"/>
          <p:nvPr/>
        </p:nvPicPr>
        <p:blipFill>
          <a:blip r:embed="rId3">
            <a:alphaModFix/>
          </a:blip>
          <a:stretch>
            <a:fillRect/>
          </a:stretch>
        </p:blipFill>
        <p:spPr>
          <a:xfrm>
            <a:off x="3787475" y="3854125"/>
            <a:ext cx="651525" cy="651525"/>
          </a:xfrm>
          <a:prstGeom prst="rect">
            <a:avLst/>
          </a:prstGeom>
          <a:noFill/>
          <a:ln>
            <a:noFill/>
          </a:ln>
        </p:spPr>
      </p:pic>
      <p:pic>
        <p:nvPicPr>
          <p:cNvPr id="1024" name="Google Shape;1024;p42"/>
          <p:cNvPicPr preferRelativeResize="0"/>
          <p:nvPr/>
        </p:nvPicPr>
        <p:blipFill>
          <a:blip r:embed="rId3">
            <a:alphaModFix/>
          </a:blip>
          <a:stretch>
            <a:fillRect/>
          </a:stretch>
        </p:blipFill>
        <p:spPr>
          <a:xfrm>
            <a:off x="6783000" y="3854125"/>
            <a:ext cx="651525" cy="6515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15" name="Shape 1715"/>
        <p:cNvGrpSpPr/>
        <p:nvPr/>
      </p:nvGrpSpPr>
      <p:grpSpPr>
        <a:xfrm>
          <a:off x="0" y="0"/>
          <a:ext cx="0" cy="0"/>
          <a:chOff x="0" y="0"/>
          <a:chExt cx="0" cy="0"/>
        </a:xfrm>
      </p:grpSpPr>
      <p:sp>
        <p:nvSpPr>
          <p:cNvPr id="1716" name="Google Shape;1716;p96"/>
          <p:cNvSpPr txBox="1"/>
          <p:nvPr>
            <p:ph type="title"/>
          </p:nvPr>
        </p:nvSpPr>
        <p:spPr>
          <a:xfrm>
            <a:off x="457500" y="552975"/>
            <a:ext cx="822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00">
                <a:solidFill>
                  <a:schemeClr val="lt1"/>
                </a:solidFill>
              </a:rPr>
              <a:t>Why a lot of features don’t really incorporate gamification?</a:t>
            </a:r>
            <a:endParaRPr sz="2200">
              <a:solidFill>
                <a:schemeClr val="lt1"/>
              </a:solidFill>
            </a:endParaRPr>
          </a:p>
          <a:p>
            <a:pPr indent="0" lvl="0" marL="0" rtl="0" algn="ctr">
              <a:spcBef>
                <a:spcPts val="0"/>
              </a:spcBef>
              <a:spcAft>
                <a:spcPts val="0"/>
              </a:spcAft>
              <a:buNone/>
            </a:pPr>
            <a:r>
              <a:t/>
            </a:r>
            <a:endParaRPr sz="2900">
              <a:solidFill>
                <a:schemeClr val="lt1"/>
              </a:solidFill>
            </a:endParaRPr>
          </a:p>
        </p:txBody>
      </p:sp>
      <p:sp>
        <p:nvSpPr>
          <p:cNvPr id="1717" name="Google Shape;1717;p96"/>
          <p:cNvSpPr txBox="1"/>
          <p:nvPr>
            <p:ph idx="1" type="body"/>
          </p:nvPr>
        </p:nvSpPr>
        <p:spPr>
          <a:xfrm>
            <a:off x="665700" y="1377700"/>
            <a:ext cx="7848300" cy="1877100"/>
          </a:xfrm>
          <a:prstGeom prst="rect">
            <a:avLst/>
          </a:prstGeom>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SzPts val="1400"/>
              <a:buChar char="●"/>
            </a:pPr>
            <a:r>
              <a:rPr lang="en" sz="1400"/>
              <a:t>Gamification is application of game design elements: Points, badges, leaderboard (e.g. Kahoot gives us points, leaderboard)</a:t>
            </a:r>
            <a:endParaRPr sz="1400"/>
          </a:p>
          <a:p>
            <a:pPr indent="-317500" lvl="0" marL="457200" marR="0" rtl="0" algn="l">
              <a:lnSpc>
                <a:spcPct val="150000"/>
              </a:lnSpc>
              <a:spcBef>
                <a:spcPts val="0"/>
              </a:spcBef>
              <a:spcAft>
                <a:spcPts val="0"/>
              </a:spcAft>
              <a:buSzPts val="1400"/>
              <a:buChar char="●"/>
            </a:pPr>
            <a:r>
              <a:rPr lang="en" sz="1400"/>
              <a:t>Our team intentionally to not design our application to be game-like — Employees might get carried away with the game interface rather than focusing on their work</a:t>
            </a:r>
            <a:endParaRPr sz="1400"/>
          </a:p>
          <a:p>
            <a:pPr indent="0" lvl="0" marL="0" rtl="0" algn="l">
              <a:spcBef>
                <a:spcPts val="1600"/>
              </a:spcBef>
              <a:spcAft>
                <a:spcPts val="1600"/>
              </a:spcAft>
              <a:buNone/>
            </a:pPr>
            <a:r>
              <a:t/>
            </a:r>
            <a:endParaRPr sz="14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1" name="Shape 1721"/>
        <p:cNvGrpSpPr/>
        <p:nvPr/>
      </p:nvGrpSpPr>
      <p:grpSpPr>
        <a:xfrm>
          <a:off x="0" y="0"/>
          <a:ext cx="0" cy="0"/>
          <a:chOff x="0" y="0"/>
          <a:chExt cx="0" cy="0"/>
        </a:xfrm>
      </p:grpSpPr>
      <p:sp>
        <p:nvSpPr>
          <p:cNvPr id="1722" name="Google Shape;1722;p97"/>
          <p:cNvSpPr txBox="1"/>
          <p:nvPr>
            <p:ph type="title"/>
          </p:nvPr>
        </p:nvSpPr>
        <p:spPr>
          <a:xfrm>
            <a:off x="1399650" y="510800"/>
            <a:ext cx="6344700" cy="50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SLIDE TITLE GOES HERE!</a:t>
            </a:r>
            <a:endParaRPr/>
          </a:p>
        </p:txBody>
      </p:sp>
      <p:sp>
        <p:nvSpPr>
          <p:cNvPr id="1723" name="Google Shape;1723;p97"/>
          <p:cNvSpPr txBox="1"/>
          <p:nvPr>
            <p:ph idx="1" type="body"/>
          </p:nvPr>
        </p:nvSpPr>
        <p:spPr>
          <a:xfrm>
            <a:off x="834900" y="2938525"/>
            <a:ext cx="7474200" cy="16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a:t>
            </a:r>
            <a:endParaRPr/>
          </a:p>
          <a:p>
            <a:pPr indent="0" lvl="0" marL="0" rtl="0" algn="l">
              <a:spcBef>
                <a:spcPts val="0"/>
              </a:spcBef>
              <a:spcAft>
                <a:spcPts val="0"/>
              </a:spcAft>
              <a:buClr>
                <a:schemeClr val="dk1"/>
              </a:buClr>
              <a:buSzPts val="1100"/>
              <a:buFont typeface="Arial"/>
              <a:buNone/>
            </a:pPr>
            <a:r>
              <a:rPr lang="en"/>
              <a:t>● They’re simple</a:t>
            </a:r>
            <a:endParaRPr/>
          </a:p>
          <a:p>
            <a:pPr indent="0" lvl="0" marL="0" rtl="0" algn="l">
              <a:spcBef>
                <a:spcPts val="0"/>
              </a:spcBef>
              <a:spcAft>
                <a:spcPts val="0"/>
              </a:spcAft>
              <a:buClr>
                <a:schemeClr val="dk1"/>
              </a:buClr>
              <a:buSzPts val="1100"/>
              <a:buFont typeface="Arial"/>
              <a:buNone/>
            </a:pPr>
            <a:r>
              <a:rPr lang="en"/>
              <a:t>● You can organize your ideas clearly</a:t>
            </a:r>
            <a:endParaRPr/>
          </a:p>
          <a:p>
            <a:pPr indent="0" lvl="0" marL="0" rtl="0" algn="l">
              <a:spcBef>
                <a:spcPts val="0"/>
              </a:spcBef>
              <a:spcAft>
                <a:spcPts val="0"/>
              </a:spcAft>
              <a:buClr>
                <a:schemeClr val="dk1"/>
              </a:buClr>
              <a:buSzPts val="1100"/>
              <a:buFont typeface="Arial"/>
              <a:buNone/>
            </a:pPr>
            <a:r>
              <a:rPr lang="en"/>
              <a:t>● You’ll never forget to buy milk!</a:t>
            </a:r>
            <a:endParaRPr/>
          </a:p>
          <a:p>
            <a:pPr indent="0" lvl="0" marL="0" rtl="0" algn="l">
              <a:spcBef>
                <a:spcPts val="0"/>
              </a:spcBef>
              <a:spcAft>
                <a:spcPts val="0"/>
              </a:spcAft>
              <a:buClr>
                <a:schemeClr val="dk1"/>
              </a:buClr>
              <a:buSzPts val="1100"/>
              <a:buFont typeface="Arial"/>
              <a:buNone/>
            </a:pPr>
            <a:r>
              <a:rPr lang="en"/>
              <a:t>And the most important thing: the audience won’t miss the point of your</a:t>
            </a:r>
            <a:endParaRPr/>
          </a:p>
          <a:p>
            <a:pPr indent="0" lvl="0" marL="0" rtl="0" algn="l">
              <a:spcBef>
                <a:spcPts val="0"/>
              </a:spcBef>
              <a:spcAft>
                <a:spcPts val="0"/>
              </a:spcAft>
              <a:buClr>
                <a:schemeClr val="dk1"/>
              </a:buClr>
              <a:buSzPts val="1100"/>
              <a:buFont typeface="Arial"/>
              <a:buNone/>
            </a:pPr>
            <a:r>
              <a:rPr lang="en"/>
              <a:t>presentation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160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7" name="Shape 1727"/>
        <p:cNvGrpSpPr/>
        <p:nvPr/>
      </p:nvGrpSpPr>
      <p:grpSpPr>
        <a:xfrm>
          <a:off x="0" y="0"/>
          <a:ext cx="0" cy="0"/>
          <a:chOff x="0" y="0"/>
          <a:chExt cx="0" cy="0"/>
        </a:xfrm>
      </p:grpSpPr>
      <p:sp>
        <p:nvSpPr>
          <p:cNvPr id="1728" name="Google Shape;1728;p98"/>
          <p:cNvSpPr txBox="1"/>
          <p:nvPr>
            <p:ph type="title"/>
          </p:nvPr>
        </p:nvSpPr>
        <p:spPr>
          <a:xfrm>
            <a:off x="1251626" y="3336575"/>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MARS</a:t>
            </a:r>
            <a:endParaRPr/>
          </a:p>
        </p:txBody>
      </p:sp>
      <p:sp>
        <p:nvSpPr>
          <p:cNvPr id="1729" name="Google Shape;1729;p98"/>
          <p:cNvSpPr txBox="1"/>
          <p:nvPr>
            <p:ph idx="1" type="subTitle"/>
          </p:nvPr>
        </p:nvSpPr>
        <p:spPr>
          <a:xfrm>
            <a:off x="990775" y="3873900"/>
            <a:ext cx="23631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 cold place</a:t>
            </a:r>
            <a:endParaRPr/>
          </a:p>
        </p:txBody>
      </p:sp>
      <p:sp>
        <p:nvSpPr>
          <p:cNvPr id="1730" name="Google Shape;1730;p98"/>
          <p:cNvSpPr txBox="1"/>
          <p:nvPr>
            <p:ph idx="2" type="title"/>
          </p:nvPr>
        </p:nvSpPr>
        <p:spPr>
          <a:xfrm>
            <a:off x="3651315" y="3336575"/>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JUPITER</a:t>
            </a:r>
            <a:endParaRPr/>
          </a:p>
        </p:txBody>
      </p:sp>
      <p:sp>
        <p:nvSpPr>
          <p:cNvPr id="1731" name="Google Shape;1731;p98"/>
          <p:cNvSpPr txBox="1"/>
          <p:nvPr>
            <p:ph idx="4" type="title"/>
          </p:nvPr>
        </p:nvSpPr>
        <p:spPr>
          <a:xfrm>
            <a:off x="6051952" y="3336575"/>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MERCURY</a:t>
            </a:r>
            <a:endParaRPr/>
          </a:p>
        </p:txBody>
      </p:sp>
      <p:sp>
        <p:nvSpPr>
          <p:cNvPr id="1732" name="Google Shape;1732;p98"/>
          <p:cNvSpPr txBox="1"/>
          <p:nvPr>
            <p:ph idx="5" type="subTitle"/>
          </p:nvPr>
        </p:nvSpPr>
        <p:spPr>
          <a:xfrm>
            <a:off x="5811588" y="3873900"/>
            <a:ext cx="23862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 closest planet to the Sun</a:t>
            </a:r>
            <a:endParaRPr/>
          </a:p>
        </p:txBody>
      </p:sp>
      <p:sp>
        <p:nvSpPr>
          <p:cNvPr id="1733" name="Google Shape;1733;p98"/>
          <p:cNvSpPr txBox="1"/>
          <p:nvPr>
            <p:ph idx="6" type="title"/>
          </p:nvPr>
        </p:nvSpPr>
        <p:spPr>
          <a:xfrm>
            <a:off x="705000" y="498500"/>
            <a:ext cx="7734000" cy="4233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YOU COULD USE THREE COLUMNS, WHY NOT?</a:t>
            </a:r>
            <a:endParaRPr/>
          </a:p>
        </p:txBody>
      </p:sp>
      <p:sp>
        <p:nvSpPr>
          <p:cNvPr id="1734" name="Google Shape;1734;p98"/>
          <p:cNvSpPr txBox="1"/>
          <p:nvPr>
            <p:ph idx="3" type="subTitle"/>
          </p:nvPr>
        </p:nvSpPr>
        <p:spPr>
          <a:xfrm>
            <a:off x="3378901" y="3873900"/>
            <a:ext cx="23862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It’s a gas giant and also the biggest planet</a:t>
            </a:r>
            <a:endParaRPr/>
          </a:p>
        </p:txBody>
      </p:sp>
      <p:sp>
        <p:nvSpPr>
          <p:cNvPr id="1735" name="Google Shape;1735;p98"/>
          <p:cNvSpPr txBox="1"/>
          <p:nvPr>
            <p:ph idx="7" type="title"/>
          </p:nvPr>
        </p:nvSpPr>
        <p:spPr>
          <a:xfrm>
            <a:off x="2201250" y="980400"/>
            <a:ext cx="4741500" cy="42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MAYBE YOU NEED TO DIVIDE THE CONTENT</a:t>
            </a:r>
            <a:endParaRPr/>
          </a:p>
        </p:txBody>
      </p:sp>
      <p:grpSp>
        <p:nvGrpSpPr>
          <p:cNvPr id="1736" name="Google Shape;1736;p98"/>
          <p:cNvGrpSpPr/>
          <p:nvPr/>
        </p:nvGrpSpPr>
        <p:grpSpPr>
          <a:xfrm>
            <a:off x="1861227" y="2543328"/>
            <a:ext cx="622196" cy="733964"/>
            <a:chOff x="859265" y="3348175"/>
            <a:chExt cx="312316" cy="368400"/>
          </a:xfrm>
        </p:grpSpPr>
        <p:sp>
          <p:nvSpPr>
            <p:cNvPr id="1737" name="Google Shape;1737;p98"/>
            <p:cNvSpPr/>
            <p:nvPr/>
          </p:nvSpPr>
          <p:spPr>
            <a:xfrm>
              <a:off x="968792" y="3507102"/>
              <a:ext cx="92498" cy="30589"/>
            </a:xfrm>
            <a:custGeom>
              <a:rect b="b" l="l" r="r" t="t"/>
              <a:pathLst>
                <a:path extrusionOk="0" h="961" w="2906">
                  <a:moveTo>
                    <a:pt x="1169" y="1"/>
                  </a:moveTo>
                  <a:cubicBezTo>
                    <a:pt x="820" y="1"/>
                    <a:pt x="503" y="37"/>
                    <a:pt x="298" y="68"/>
                  </a:cubicBezTo>
                  <a:cubicBezTo>
                    <a:pt x="119" y="104"/>
                    <a:pt x="0" y="247"/>
                    <a:pt x="0" y="413"/>
                  </a:cubicBezTo>
                  <a:lnTo>
                    <a:pt x="0" y="794"/>
                  </a:lnTo>
                  <a:cubicBezTo>
                    <a:pt x="0" y="890"/>
                    <a:pt x="72" y="961"/>
                    <a:pt x="167" y="961"/>
                  </a:cubicBezTo>
                  <a:cubicBezTo>
                    <a:pt x="250" y="961"/>
                    <a:pt x="322" y="890"/>
                    <a:pt x="322" y="794"/>
                  </a:cubicBezTo>
                  <a:lnTo>
                    <a:pt x="322" y="413"/>
                  </a:lnTo>
                  <a:cubicBezTo>
                    <a:pt x="322" y="413"/>
                    <a:pt x="322" y="401"/>
                    <a:pt x="346" y="401"/>
                  </a:cubicBezTo>
                  <a:cubicBezTo>
                    <a:pt x="513" y="373"/>
                    <a:pt x="820" y="331"/>
                    <a:pt x="1157" y="331"/>
                  </a:cubicBezTo>
                  <a:cubicBezTo>
                    <a:pt x="1250" y="331"/>
                    <a:pt x="1345" y="334"/>
                    <a:pt x="1441" y="342"/>
                  </a:cubicBezTo>
                  <a:cubicBezTo>
                    <a:pt x="1977" y="366"/>
                    <a:pt x="2346" y="497"/>
                    <a:pt x="2572" y="735"/>
                  </a:cubicBezTo>
                  <a:cubicBezTo>
                    <a:pt x="2602" y="764"/>
                    <a:pt x="2646" y="779"/>
                    <a:pt x="2691" y="779"/>
                  </a:cubicBezTo>
                  <a:cubicBezTo>
                    <a:pt x="2736" y="779"/>
                    <a:pt x="2780" y="764"/>
                    <a:pt x="2810" y="735"/>
                  </a:cubicBezTo>
                  <a:cubicBezTo>
                    <a:pt x="2905" y="675"/>
                    <a:pt x="2905" y="556"/>
                    <a:pt x="2834" y="497"/>
                  </a:cubicBezTo>
                  <a:cubicBezTo>
                    <a:pt x="2432" y="102"/>
                    <a:pt x="1754" y="1"/>
                    <a:pt x="11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98"/>
            <p:cNvSpPr/>
            <p:nvPr/>
          </p:nvSpPr>
          <p:spPr>
            <a:xfrm>
              <a:off x="911562" y="3458466"/>
              <a:ext cx="206577" cy="258109"/>
            </a:xfrm>
            <a:custGeom>
              <a:rect b="b" l="l" r="r" t="t"/>
              <a:pathLst>
                <a:path extrusionOk="0" h="8109" w="6490">
                  <a:moveTo>
                    <a:pt x="5061" y="322"/>
                  </a:moveTo>
                  <a:lnTo>
                    <a:pt x="5061" y="1953"/>
                  </a:lnTo>
                  <a:cubicBezTo>
                    <a:pt x="5061" y="2203"/>
                    <a:pt x="5001" y="2441"/>
                    <a:pt x="4894" y="2668"/>
                  </a:cubicBezTo>
                  <a:cubicBezTo>
                    <a:pt x="4882" y="2703"/>
                    <a:pt x="4882" y="2715"/>
                    <a:pt x="4882" y="2739"/>
                  </a:cubicBezTo>
                  <a:lnTo>
                    <a:pt x="4882" y="3215"/>
                  </a:lnTo>
                  <a:cubicBezTo>
                    <a:pt x="4882" y="3680"/>
                    <a:pt x="4703" y="4096"/>
                    <a:pt x="4358" y="4430"/>
                  </a:cubicBezTo>
                  <a:cubicBezTo>
                    <a:pt x="4044" y="4712"/>
                    <a:pt x="3660" y="4875"/>
                    <a:pt x="3244" y="4875"/>
                  </a:cubicBezTo>
                  <a:cubicBezTo>
                    <a:pt x="3203" y="4875"/>
                    <a:pt x="3161" y="4873"/>
                    <a:pt x="3120" y="4870"/>
                  </a:cubicBezTo>
                  <a:cubicBezTo>
                    <a:pt x="2275" y="4823"/>
                    <a:pt x="1596" y="4072"/>
                    <a:pt x="1596" y="3180"/>
                  </a:cubicBezTo>
                  <a:lnTo>
                    <a:pt x="1596" y="2763"/>
                  </a:lnTo>
                  <a:cubicBezTo>
                    <a:pt x="1596" y="2727"/>
                    <a:pt x="1596" y="2715"/>
                    <a:pt x="1572" y="2679"/>
                  </a:cubicBezTo>
                  <a:cubicBezTo>
                    <a:pt x="1477" y="2465"/>
                    <a:pt x="1417" y="2227"/>
                    <a:pt x="1417" y="1965"/>
                  </a:cubicBezTo>
                  <a:lnTo>
                    <a:pt x="1417" y="1596"/>
                  </a:lnTo>
                  <a:cubicBezTo>
                    <a:pt x="1417" y="894"/>
                    <a:pt x="1989" y="322"/>
                    <a:pt x="2691" y="322"/>
                  </a:cubicBezTo>
                  <a:close/>
                  <a:moveTo>
                    <a:pt x="4168" y="4989"/>
                  </a:moveTo>
                  <a:lnTo>
                    <a:pt x="4168" y="5299"/>
                  </a:lnTo>
                  <a:lnTo>
                    <a:pt x="3239" y="5930"/>
                  </a:lnTo>
                  <a:lnTo>
                    <a:pt x="2322" y="5299"/>
                  </a:lnTo>
                  <a:lnTo>
                    <a:pt x="2322" y="4989"/>
                  </a:lnTo>
                  <a:cubicBezTo>
                    <a:pt x="2560" y="5120"/>
                    <a:pt x="2822" y="5204"/>
                    <a:pt x="3108" y="5215"/>
                  </a:cubicBezTo>
                  <a:lnTo>
                    <a:pt x="3239" y="5215"/>
                  </a:lnTo>
                  <a:cubicBezTo>
                    <a:pt x="3572" y="5215"/>
                    <a:pt x="3882" y="5144"/>
                    <a:pt x="4168" y="4989"/>
                  </a:cubicBezTo>
                  <a:close/>
                  <a:moveTo>
                    <a:pt x="2191" y="5620"/>
                  </a:moveTo>
                  <a:lnTo>
                    <a:pt x="2989" y="6168"/>
                  </a:lnTo>
                  <a:lnTo>
                    <a:pt x="2560" y="6585"/>
                  </a:lnTo>
                  <a:lnTo>
                    <a:pt x="2548" y="6585"/>
                  </a:lnTo>
                  <a:lnTo>
                    <a:pt x="2024" y="5799"/>
                  </a:lnTo>
                  <a:lnTo>
                    <a:pt x="2191" y="5620"/>
                  </a:lnTo>
                  <a:close/>
                  <a:moveTo>
                    <a:pt x="4299" y="5596"/>
                  </a:moveTo>
                  <a:lnTo>
                    <a:pt x="4465" y="5775"/>
                  </a:lnTo>
                  <a:lnTo>
                    <a:pt x="3941" y="6585"/>
                  </a:lnTo>
                  <a:lnTo>
                    <a:pt x="3929" y="6585"/>
                  </a:lnTo>
                  <a:lnTo>
                    <a:pt x="3501" y="6156"/>
                  </a:lnTo>
                  <a:lnTo>
                    <a:pt x="4299" y="5596"/>
                  </a:lnTo>
                  <a:close/>
                  <a:moveTo>
                    <a:pt x="2703" y="1"/>
                  </a:moveTo>
                  <a:cubicBezTo>
                    <a:pt x="1810" y="1"/>
                    <a:pt x="1084" y="727"/>
                    <a:pt x="1084" y="1620"/>
                  </a:cubicBezTo>
                  <a:lnTo>
                    <a:pt x="1084" y="1977"/>
                  </a:lnTo>
                  <a:cubicBezTo>
                    <a:pt x="1084" y="2263"/>
                    <a:pt x="1143" y="2548"/>
                    <a:pt x="1262" y="2799"/>
                  </a:cubicBezTo>
                  <a:lnTo>
                    <a:pt x="1262" y="3191"/>
                  </a:lnTo>
                  <a:cubicBezTo>
                    <a:pt x="1262" y="3822"/>
                    <a:pt x="1548" y="4394"/>
                    <a:pt x="1989" y="4763"/>
                  </a:cubicBezTo>
                  <a:lnTo>
                    <a:pt x="1989" y="5335"/>
                  </a:lnTo>
                  <a:lnTo>
                    <a:pt x="1679" y="5656"/>
                  </a:lnTo>
                  <a:cubicBezTo>
                    <a:pt x="1655" y="5692"/>
                    <a:pt x="1632" y="5751"/>
                    <a:pt x="1632" y="5787"/>
                  </a:cubicBezTo>
                  <a:lnTo>
                    <a:pt x="596" y="6168"/>
                  </a:lnTo>
                  <a:cubicBezTo>
                    <a:pt x="239" y="6299"/>
                    <a:pt x="0" y="6620"/>
                    <a:pt x="0" y="7013"/>
                  </a:cubicBezTo>
                  <a:lnTo>
                    <a:pt x="0" y="7954"/>
                  </a:lnTo>
                  <a:cubicBezTo>
                    <a:pt x="0" y="8037"/>
                    <a:pt x="72" y="8109"/>
                    <a:pt x="155" y="8109"/>
                  </a:cubicBezTo>
                  <a:cubicBezTo>
                    <a:pt x="250" y="8109"/>
                    <a:pt x="322" y="8037"/>
                    <a:pt x="322" y="7954"/>
                  </a:cubicBezTo>
                  <a:lnTo>
                    <a:pt x="322" y="7013"/>
                  </a:lnTo>
                  <a:cubicBezTo>
                    <a:pt x="322" y="6775"/>
                    <a:pt x="477" y="6561"/>
                    <a:pt x="691" y="6489"/>
                  </a:cubicBezTo>
                  <a:lnTo>
                    <a:pt x="1798" y="6085"/>
                  </a:lnTo>
                  <a:lnTo>
                    <a:pt x="2263" y="6775"/>
                  </a:lnTo>
                  <a:cubicBezTo>
                    <a:pt x="2322" y="6859"/>
                    <a:pt x="2405" y="6918"/>
                    <a:pt x="2513" y="6918"/>
                  </a:cubicBezTo>
                  <a:lnTo>
                    <a:pt x="2536" y="6918"/>
                  </a:lnTo>
                  <a:cubicBezTo>
                    <a:pt x="2632" y="6918"/>
                    <a:pt x="2715" y="6894"/>
                    <a:pt x="2798" y="6823"/>
                  </a:cubicBezTo>
                  <a:lnTo>
                    <a:pt x="3072" y="6537"/>
                  </a:lnTo>
                  <a:lnTo>
                    <a:pt x="3072" y="7930"/>
                  </a:lnTo>
                  <a:cubicBezTo>
                    <a:pt x="3072" y="8025"/>
                    <a:pt x="3156" y="8097"/>
                    <a:pt x="3239" y="8097"/>
                  </a:cubicBezTo>
                  <a:cubicBezTo>
                    <a:pt x="3334" y="8097"/>
                    <a:pt x="3406" y="8025"/>
                    <a:pt x="3406" y="7930"/>
                  </a:cubicBezTo>
                  <a:lnTo>
                    <a:pt x="3406" y="6537"/>
                  </a:lnTo>
                  <a:lnTo>
                    <a:pt x="3691" y="6823"/>
                  </a:lnTo>
                  <a:cubicBezTo>
                    <a:pt x="3751" y="6882"/>
                    <a:pt x="3834" y="6918"/>
                    <a:pt x="3941" y="6918"/>
                  </a:cubicBezTo>
                  <a:lnTo>
                    <a:pt x="3965" y="6918"/>
                  </a:lnTo>
                  <a:cubicBezTo>
                    <a:pt x="4072" y="6906"/>
                    <a:pt x="4168" y="6859"/>
                    <a:pt x="4227" y="6775"/>
                  </a:cubicBezTo>
                  <a:lnTo>
                    <a:pt x="4680" y="6085"/>
                  </a:lnTo>
                  <a:lnTo>
                    <a:pt x="5787" y="6489"/>
                  </a:lnTo>
                  <a:cubicBezTo>
                    <a:pt x="6013" y="6561"/>
                    <a:pt x="6156" y="6775"/>
                    <a:pt x="6156" y="7013"/>
                  </a:cubicBezTo>
                  <a:lnTo>
                    <a:pt x="6156" y="7954"/>
                  </a:lnTo>
                  <a:cubicBezTo>
                    <a:pt x="6156" y="8037"/>
                    <a:pt x="6227" y="8109"/>
                    <a:pt x="6323" y="8109"/>
                  </a:cubicBezTo>
                  <a:cubicBezTo>
                    <a:pt x="6406" y="8109"/>
                    <a:pt x="6489" y="8037"/>
                    <a:pt x="6489" y="7954"/>
                  </a:cubicBezTo>
                  <a:lnTo>
                    <a:pt x="6489" y="7013"/>
                  </a:lnTo>
                  <a:cubicBezTo>
                    <a:pt x="6489" y="6632"/>
                    <a:pt x="6251" y="6299"/>
                    <a:pt x="5906" y="6168"/>
                  </a:cubicBezTo>
                  <a:lnTo>
                    <a:pt x="4870" y="5799"/>
                  </a:lnTo>
                  <a:cubicBezTo>
                    <a:pt x="4870" y="5751"/>
                    <a:pt x="4846" y="5704"/>
                    <a:pt x="4822" y="5656"/>
                  </a:cubicBezTo>
                  <a:lnTo>
                    <a:pt x="4513" y="5335"/>
                  </a:lnTo>
                  <a:lnTo>
                    <a:pt x="4513" y="4787"/>
                  </a:lnTo>
                  <a:cubicBezTo>
                    <a:pt x="4537" y="4751"/>
                    <a:pt x="4572" y="4727"/>
                    <a:pt x="4608" y="4692"/>
                  </a:cubicBezTo>
                  <a:cubicBezTo>
                    <a:pt x="5013" y="4323"/>
                    <a:pt x="5239" y="3787"/>
                    <a:pt x="5239" y="3251"/>
                  </a:cubicBezTo>
                  <a:lnTo>
                    <a:pt x="5239" y="2799"/>
                  </a:lnTo>
                  <a:cubicBezTo>
                    <a:pt x="5358" y="2537"/>
                    <a:pt x="5418" y="2263"/>
                    <a:pt x="5418" y="1977"/>
                  </a:cubicBezTo>
                  <a:lnTo>
                    <a:pt x="5418" y="167"/>
                  </a:lnTo>
                  <a:cubicBezTo>
                    <a:pt x="5418" y="72"/>
                    <a:pt x="5334" y="1"/>
                    <a:pt x="5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98"/>
            <p:cNvSpPr/>
            <p:nvPr/>
          </p:nvSpPr>
          <p:spPr>
            <a:xfrm>
              <a:off x="946034" y="3694580"/>
              <a:ext cx="10663" cy="21613"/>
            </a:xfrm>
            <a:custGeom>
              <a:rect b="b" l="l" r="r" t="t"/>
              <a:pathLst>
                <a:path extrusionOk="0" h="679" w="335">
                  <a:moveTo>
                    <a:pt x="168" y="0"/>
                  </a:moveTo>
                  <a:cubicBezTo>
                    <a:pt x="72" y="0"/>
                    <a:pt x="1" y="72"/>
                    <a:pt x="1" y="167"/>
                  </a:cubicBezTo>
                  <a:lnTo>
                    <a:pt x="1" y="524"/>
                  </a:lnTo>
                  <a:cubicBezTo>
                    <a:pt x="1" y="607"/>
                    <a:pt x="72" y="679"/>
                    <a:pt x="168" y="679"/>
                  </a:cubicBezTo>
                  <a:cubicBezTo>
                    <a:pt x="251" y="679"/>
                    <a:pt x="334" y="607"/>
                    <a:pt x="334" y="524"/>
                  </a:cubicBezTo>
                  <a:lnTo>
                    <a:pt x="334" y="167"/>
                  </a:lnTo>
                  <a:cubicBezTo>
                    <a:pt x="334" y="72"/>
                    <a:pt x="251" y="0"/>
                    <a:pt x="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98"/>
            <p:cNvSpPr/>
            <p:nvPr/>
          </p:nvSpPr>
          <p:spPr>
            <a:xfrm>
              <a:off x="1073004" y="3694580"/>
              <a:ext cx="10631" cy="21613"/>
            </a:xfrm>
            <a:custGeom>
              <a:rect b="b" l="l" r="r" t="t"/>
              <a:pathLst>
                <a:path extrusionOk="0" h="679" w="334">
                  <a:moveTo>
                    <a:pt x="167" y="0"/>
                  </a:moveTo>
                  <a:cubicBezTo>
                    <a:pt x="72" y="0"/>
                    <a:pt x="0" y="72"/>
                    <a:pt x="0" y="167"/>
                  </a:cubicBezTo>
                  <a:lnTo>
                    <a:pt x="0" y="524"/>
                  </a:lnTo>
                  <a:cubicBezTo>
                    <a:pt x="0" y="607"/>
                    <a:pt x="72" y="679"/>
                    <a:pt x="167" y="679"/>
                  </a:cubicBezTo>
                  <a:cubicBezTo>
                    <a:pt x="251" y="679"/>
                    <a:pt x="334" y="607"/>
                    <a:pt x="334" y="524"/>
                  </a:cubicBezTo>
                  <a:lnTo>
                    <a:pt x="334" y="167"/>
                  </a:lnTo>
                  <a:cubicBezTo>
                    <a:pt x="334" y="72"/>
                    <a:pt x="251" y="0"/>
                    <a:pt x="1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98"/>
            <p:cNvSpPr/>
            <p:nvPr/>
          </p:nvSpPr>
          <p:spPr>
            <a:xfrm>
              <a:off x="859265" y="3348175"/>
              <a:ext cx="312316" cy="293759"/>
            </a:xfrm>
            <a:custGeom>
              <a:rect b="b" l="l" r="r" t="t"/>
              <a:pathLst>
                <a:path extrusionOk="0" h="9229" w="9812">
                  <a:moveTo>
                    <a:pt x="3275" y="632"/>
                  </a:moveTo>
                  <a:cubicBezTo>
                    <a:pt x="3025" y="846"/>
                    <a:pt x="2786" y="1120"/>
                    <a:pt x="2560" y="1441"/>
                  </a:cubicBezTo>
                  <a:cubicBezTo>
                    <a:pt x="2417" y="1680"/>
                    <a:pt x="2286" y="1918"/>
                    <a:pt x="2179" y="2180"/>
                  </a:cubicBezTo>
                  <a:lnTo>
                    <a:pt x="1239" y="2180"/>
                  </a:lnTo>
                  <a:cubicBezTo>
                    <a:pt x="1762" y="1489"/>
                    <a:pt x="2453" y="941"/>
                    <a:pt x="3275" y="632"/>
                  </a:cubicBezTo>
                  <a:close/>
                  <a:moveTo>
                    <a:pt x="4703" y="346"/>
                  </a:moveTo>
                  <a:lnTo>
                    <a:pt x="4703" y="2180"/>
                  </a:lnTo>
                  <a:lnTo>
                    <a:pt x="2536" y="2180"/>
                  </a:lnTo>
                  <a:cubicBezTo>
                    <a:pt x="3036" y="1132"/>
                    <a:pt x="3810" y="429"/>
                    <a:pt x="4703" y="346"/>
                  </a:cubicBezTo>
                  <a:close/>
                  <a:moveTo>
                    <a:pt x="5049" y="346"/>
                  </a:moveTo>
                  <a:cubicBezTo>
                    <a:pt x="5942" y="418"/>
                    <a:pt x="6715" y="1120"/>
                    <a:pt x="7227" y="2180"/>
                  </a:cubicBezTo>
                  <a:lnTo>
                    <a:pt x="5049" y="2180"/>
                  </a:lnTo>
                  <a:lnTo>
                    <a:pt x="5049" y="346"/>
                  </a:lnTo>
                  <a:close/>
                  <a:moveTo>
                    <a:pt x="6489" y="644"/>
                  </a:moveTo>
                  <a:lnTo>
                    <a:pt x="6489" y="644"/>
                  </a:lnTo>
                  <a:cubicBezTo>
                    <a:pt x="7311" y="953"/>
                    <a:pt x="8013" y="1489"/>
                    <a:pt x="8525" y="2192"/>
                  </a:cubicBezTo>
                  <a:lnTo>
                    <a:pt x="7597" y="2192"/>
                  </a:lnTo>
                  <a:cubicBezTo>
                    <a:pt x="7477" y="1918"/>
                    <a:pt x="7358" y="1680"/>
                    <a:pt x="7204" y="1453"/>
                  </a:cubicBezTo>
                  <a:cubicBezTo>
                    <a:pt x="7001" y="1132"/>
                    <a:pt x="6763" y="858"/>
                    <a:pt x="6489" y="644"/>
                  </a:cubicBezTo>
                  <a:close/>
                  <a:moveTo>
                    <a:pt x="2024" y="2513"/>
                  </a:moveTo>
                  <a:cubicBezTo>
                    <a:pt x="1786" y="3192"/>
                    <a:pt x="1655" y="3930"/>
                    <a:pt x="1632" y="4716"/>
                  </a:cubicBezTo>
                  <a:lnTo>
                    <a:pt x="334" y="4716"/>
                  </a:lnTo>
                  <a:cubicBezTo>
                    <a:pt x="358" y="3918"/>
                    <a:pt x="596" y="3168"/>
                    <a:pt x="1000" y="2513"/>
                  </a:cubicBezTo>
                  <a:close/>
                  <a:moveTo>
                    <a:pt x="8751" y="2513"/>
                  </a:moveTo>
                  <a:cubicBezTo>
                    <a:pt x="9156" y="3156"/>
                    <a:pt x="9394" y="3918"/>
                    <a:pt x="9430" y="4716"/>
                  </a:cubicBezTo>
                  <a:lnTo>
                    <a:pt x="8132" y="4716"/>
                  </a:lnTo>
                  <a:cubicBezTo>
                    <a:pt x="8120" y="3930"/>
                    <a:pt x="7978" y="3192"/>
                    <a:pt x="7728" y="2513"/>
                  </a:cubicBezTo>
                  <a:close/>
                  <a:moveTo>
                    <a:pt x="9430" y="5049"/>
                  </a:moveTo>
                  <a:cubicBezTo>
                    <a:pt x="9394" y="5811"/>
                    <a:pt x="9192" y="6549"/>
                    <a:pt x="8799" y="7192"/>
                  </a:cubicBezTo>
                  <a:cubicBezTo>
                    <a:pt x="8787" y="7204"/>
                    <a:pt x="8775" y="7228"/>
                    <a:pt x="8751" y="7252"/>
                  </a:cubicBezTo>
                  <a:lnTo>
                    <a:pt x="7728" y="7252"/>
                  </a:lnTo>
                  <a:cubicBezTo>
                    <a:pt x="7739" y="7204"/>
                    <a:pt x="7763" y="7156"/>
                    <a:pt x="7775" y="7097"/>
                  </a:cubicBezTo>
                  <a:cubicBezTo>
                    <a:pt x="8001" y="6466"/>
                    <a:pt x="8120" y="5775"/>
                    <a:pt x="8132" y="5049"/>
                  </a:cubicBezTo>
                  <a:close/>
                  <a:moveTo>
                    <a:pt x="1632" y="5061"/>
                  </a:moveTo>
                  <a:cubicBezTo>
                    <a:pt x="1655" y="5775"/>
                    <a:pt x="1762" y="6466"/>
                    <a:pt x="1989" y="7121"/>
                  </a:cubicBezTo>
                  <a:cubicBezTo>
                    <a:pt x="2001" y="7156"/>
                    <a:pt x="2013" y="7216"/>
                    <a:pt x="2024" y="7264"/>
                  </a:cubicBezTo>
                  <a:lnTo>
                    <a:pt x="989" y="7264"/>
                  </a:lnTo>
                  <a:cubicBezTo>
                    <a:pt x="584" y="6609"/>
                    <a:pt x="358" y="5847"/>
                    <a:pt x="334" y="5061"/>
                  </a:cubicBezTo>
                  <a:close/>
                  <a:moveTo>
                    <a:pt x="4882" y="1"/>
                  </a:moveTo>
                  <a:cubicBezTo>
                    <a:pt x="3572" y="1"/>
                    <a:pt x="2358" y="513"/>
                    <a:pt x="1429" y="1430"/>
                  </a:cubicBezTo>
                  <a:cubicBezTo>
                    <a:pt x="512" y="2358"/>
                    <a:pt x="0" y="3573"/>
                    <a:pt x="0" y="4882"/>
                  </a:cubicBezTo>
                  <a:cubicBezTo>
                    <a:pt x="0" y="6716"/>
                    <a:pt x="1012" y="8371"/>
                    <a:pt x="2644" y="9216"/>
                  </a:cubicBezTo>
                  <a:cubicBezTo>
                    <a:pt x="2667" y="9228"/>
                    <a:pt x="2679" y="9228"/>
                    <a:pt x="2715" y="9228"/>
                  </a:cubicBezTo>
                  <a:cubicBezTo>
                    <a:pt x="2775" y="9228"/>
                    <a:pt x="2834" y="9204"/>
                    <a:pt x="2858" y="9145"/>
                  </a:cubicBezTo>
                  <a:cubicBezTo>
                    <a:pt x="2905" y="9050"/>
                    <a:pt x="2882" y="8966"/>
                    <a:pt x="2786" y="8919"/>
                  </a:cubicBezTo>
                  <a:cubicBezTo>
                    <a:pt x="2167" y="8585"/>
                    <a:pt x="1643" y="8133"/>
                    <a:pt x="1239" y="7597"/>
                  </a:cubicBezTo>
                  <a:lnTo>
                    <a:pt x="2179" y="7597"/>
                  </a:lnTo>
                  <a:cubicBezTo>
                    <a:pt x="2382" y="8049"/>
                    <a:pt x="2644" y="8466"/>
                    <a:pt x="2941" y="8800"/>
                  </a:cubicBezTo>
                  <a:cubicBezTo>
                    <a:pt x="2972" y="8837"/>
                    <a:pt x="3013" y="8855"/>
                    <a:pt x="3057" y="8855"/>
                  </a:cubicBezTo>
                  <a:cubicBezTo>
                    <a:pt x="3097" y="8855"/>
                    <a:pt x="3140" y="8840"/>
                    <a:pt x="3179" y="8811"/>
                  </a:cubicBezTo>
                  <a:cubicBezTo>
                    <a:pt x="3251" y="8752"/>
                    <a:pt x="3251" y="8645"/>
                    <a:pt x="3191" y="8573"/>
                  </a:cubicBezTo>
                  <a:cubicBezTo>
                    <a:pt x="2941" y="8288"/>
                    <a:pt x="2727" y="7966"/>
                    <a:pt x="2548" y="7597"/>
                  </a:cubicBezTo>
                  <a:cubicBezTo>
                    <a:pt x="2644" y="7573"/>
                    <a:pt x="2703" y="7514"/>
                    <a:pt x="2703" y="7430"/>
                  </a:cubicBezTo>
                  <a:cubicBezTo>
                    <a:pt x="2703" y="7335"/>
                    <a:pt x="2620" y="7264"/>
                    <a:pt x="2536" y="7264"/>
                  </a:cubicBezTo>
                  <a:lnTo>
                    <a:pt x="2417" y="7264"/>
                  </a:lnTo>
                  <a:cubicBezTo>
                    <a:pt x="2167" y="6609"/>
                    <a:pt x="2001" y="5847"/>
                    <a:pt x="1977" y="5061"/>
                  </a:cubicBezTo>
                  <a:lnTo>
                    <a:pt x="2179" y="5061"/>
                  </a:lnTo>
                  <a:cubicBezTo>
                    <a:pt x="2263" y="5061"/>
                    <a:pt x="2346" y="4990"/>
                    <a:pt x="2346" y="4894"/>
                  </a:cubicBezTo>
                  <a:cubicBezTo>
                    <a:pt x="2346" y="4811"/>
                    <a:pt x="2263" y="4740"/>
                    <a:pt x="2179" y="4740"/>
                  </a:cubicBezTo>
                  <a:lnTo>
                    <a:pt x="1977" y="4740"/>
                  </a:lnTo>
                  <a:cubicBezTo>
                    <a:pt x="2001" y="3930"/>
                    <a:pt x="2155" y="3192"/>
                    <a:pt x="2417" y="2537"/>
                  </a:cubicBezTo>
                  <a:lnTo>
                    <a:pt x="4739" y="2537"/>
                  </a:lnTo>
                  <a:lnTo>
                    <a:pt x="4739" y="2906"/>
                  </a:lnTo>
                  <a:cubicBezTo>
                    <a:pt x="4739" y="2989"/>
                    <a:pt x="4810" y="3073"/>
                    <a:pt x="4894" y="3073"/>
                  </a:cubicBezTo>
                  <a:cubicBezTo>
                    <a:pt x="4989" y="3073"/>
                    <a:pt x="5061" y="2989"/>
                    <a:pt x="5061" y="2906"/>
                  </a:cubicBezTo>
                  <a:lnTo>
                    <a:pt x="5061" y="2537"/>
                  </a:lnTo>
                  <a:lnTo>
                    <a:pt x="7382" y="2537"/>
                  </a:lnTo>
                  <a:cubicBezTo>
                    <a:pt x="7632" y="3168"/>
                    <a:pt x="7787" y="3930"/>
                    <a:pt x="7811" y="4740"/>
                  </a:cubicBezTo>
                  <a:lnTo>
                    <a:pt x="7620" y="4740"/>
                  </a:lnTo>
                  <a:cubicBezTo>
                    <a:pt x="7537" y="4740"/>
                    <a:pt x="7454" y="4811"/>
                    <a:pt x="7454" y="4894"/>
                  </a:cubicBezTo>
                  <a:cubicBezTo>
                    <a:pt x="7454" y="4990"/>
                    <a:pt x="7537" y="5061"/>
                    <a:pt x="7620" y="5061"/>
                  </a:cubicBezTo>
                  <a:lnTo>
                    <a:pt x="7811" y="5061"/>
                  </a:lnTo>
                  <a:cubicBezTo>
                    <a:pt x="7799" y="5847"/>
                    <a:pt x="7656" y="6609"/>
                    <a:pt x="7382" y="7264"/>
                  </a:cubicBezTo>
                  <a:lnTo>
                    <a:pt x="7263" y="7264"/>
                  </a:lnTo>
                  <a:cubicBezTo>
                    <a:pt x="7180" y="7264"/>
                    <a:pt x="7096" y="7335"/>
                    <a:pt x="7096" y="7430"/>
                  </a:cubicBezTo>
                  <a:cubicBezTo>
                    <a:pt x="7096" y="7514"/>
                    <a:pt x="7156" y="7597"/>
                    <a:pt x="7251" y="7597"/>
                  </a:cubicBezTo>
                  <a:cubicBezTo>
                    <a:pt x="7073" y="7966"/>
                    <a:pt x="6846" y="8311"/>
                    <a:pt x="6608" y="8573"/>
                  </a:cubicBezTo>
                  <a:cubicBezTo>
                    <a:pt x="6549" y="8645"/>
                    <a:pt x="6549" y="8752"/>
                    <a:pt x="6620" y="8811"/>
                  </a:cubicBezTo>
                  <a:cubicBezTo>
                    <a:pt x="6656" y="8847"/>
                    <a:pt x="6704" y="8859"/>
                    <a:pt x="6739" y="8859"/>
                  </a:cubicBezTo>
                  <a:cubicBezTo>
                    <a:pt x="6787" y="8859"/>
                    <a:pt x="6835" y="8847"/>
                    <a:pt x="6882" y="8800"/>
                  </a:cubicBezTo>
                  <a:cubicBezTo>
                    <a:pt x="7180" y="8466"/>
                    <a:pt x="7442" y="8049"/>
                    <a:pt x="7632" y="7597"/>
                  </a:cubicBezTo>
                  <a:lnTo>
                    <a:pt x="8573" y="7597"/>
                  </a:lnTo>
                  <a:cubicBezTo>
                    <a:pt x="8204" y="8085"/>
                    <a:pt x="7739" y="8514"/>
                    <a:pt x="7192" y="8823"/>
                  </a:cubicBezTo>
                  <a:cubicBezTo>
                    <a:pt x="7120" y="8871"/>
                    <a:pt x="7085" y="8978"/>
                    <a:pt x="7132" y="9061"/>
                  </a:cubicBezTo>
                  <a:cubicBezTo>
                    <a:pt x="7163" y="9116"/>
                    <a:pt x="7215" y="9145"/>
                    <a:pt x="7274" y="9145"/>
                  </a:cubicBezTo>
                  <a:cubicBezTo>
                    <a:pt x="7305" y="9145"/>
                    <a:pt x="7338" y="9137"/>
                    <a:pt x="7370" y="9121"/>
                  </a:cubicBezTo>
                  <a:cubicBezTo>
                    <a:pt x="8097" y="8704"/>
                    <a:pt x="8704" y="8097"/>
                    <a:pt x="9144" y="7371"/>
                  </a:cubicBezTo>
                  <a:cubicBezTo>
                    <a:pt x="9585" y="6621"/>
                    <a:pt x="9811" y="5763"/>
                    <a:pt x="9811" y="4894"/>
                  </a:cubicBezTo>
                  <a:cubicBezTo>
                    <a:pt x="9763" y="3585"/>
                    <a:pt x="9263" y="2346"/>
                    <a:pt x="8335" y="1430"/>
                  </a:cubicBezTo>
                  <a:cubicBezTo>
                    <a:pt x="7418" y="513"/>
                    <a:pt x="6192" y="1"/>
                    <a:pt x="48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98"/>
          <p:cNvGrpSpPr/>
          <p:nvPr/>
        </p:nvGrpSpPr>
        <p:grpSpPr>
          <a:xfrm>
            <a:off x="4157010" y="2591223"/>
            <a:ext cx="830032" cy="638171"/>
            <a:chOff x="1781317" y="3391400"/>
            <a:chExt cx="367255" cy="282364"/>
          </a:xfrm>
        </p:grpSpPr>
        <p:sp>
          <p:nvSpPr>
            <p:cNvPr id="1743" name="Google Shape;1743;p98"/>
            <p:cNvSpPr/>
            <p:nvPr/>
          </p:nvSpPr>
          <p:spPr>
            <a:xfrm>
              <a:off x="1901061" y="3639610"/>
              <a:ext cx="11013" cy="33772"/>
            </a:xfrm>
            <a:custGeom>
              <a:rect b="b" l="l" r="r" t="t"/>
              <a:pathLst>
                <a:path extrusionOk="0" h="1061" w="346">
                  <a:moveTo>
                    <a:pt x="167" y="1"/>
                  </a:moveTo>
                  <a:cubicBezTo>
                    <a:pt x="72" y="1"/>
                    <a:pt x="1" y="72"/>
                    <a:pt x="1" y="167"/>
                  </a:cubicBezTo>
                  <a:lnTo>
                    <a:pt x="1" y="894"/>
                  </a:lnTo>
                  <a:cubicBezTo>
                    <a:pt x="1" y="977"/>
                    <a:pt x="72" y="1060"/>
                    <a:pt x="167" y="1060"/>
                  </a:cubicBezTo>
                  <a:cubicBezTo>
                    <a:pt x="251" y="1060"/>
                    <a:pt x="334" y="977"/>
                    <a:pt x="334" y="894"/>
                  </a:cubicBezTo>
                  <a:lnTo>
                    <a:pt x="334" y="167"/>
                  </a:lnTo>
                  <a:cubicBezTo>
                    <a:pt x="346" y="72"/>
                    <a:pt x="274" y="1"/>
                    <a:pt x="1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98"/>
            <p:cNvSpPr/>
            <p:nvPr/>
          </p:nvSpPr>
          <p:spPr>
            <a:xfrm>
              <a:off x="2016668" y="3639610"/>
              <a:ext cx="10631" cy="33772"/>
            </a:xfrm>
            <a:custGeom>
              <a:rect b="b" l="l" r="r" t="t"/>
              <a:pathLst>
                <a:path extrusionOk="0" h="1061" w="334">
                  <a:moveTo>
                    <a:pt x="167" y="1"/>
                  </a:moveTo>
                  <a:cubicBezTo>
                    <a:pt x="71" y="1"/>
                    <a:pt x="0" y="72"/>
                    <a:pt x="0" y="167"/>
                  </a:cubicBezTo>
                  <a:lnTo>
                    <a:pt x="0" y="894"/>
                  </a:lnTo>
                  <a:cubicBezTo>
                    <a:pt x="0" y="977"/>
                    <a:pt x="71" y="1060"/>
                    <a:pt x="167" y="1060"/>
                  </a:cubicBezTo>
                  <a:cubicBezTo>
                    <a:pt x="250" y="1060"/>
                    <a:pt x="333" y="977"/>
                    <a:pt x="333" y="894"/>
                  </a:cubicBezTo>
                  <a:lnTo>
                    <a:pt x="333" y="167"/>
                  </a:lnTo>
                  <a:cubicBezTo>
                    <a:pt x="333" y="72"/>
                    <a:pt x="250" y="1"/>
                    <a:pt x="1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98"/>
            <p:cNvSpPr/>
            <p:nvPr/>
          </p:nvSpPr>
          <p:spPr>
            <a:xfrm>
              <a:off x="1820340" y="3518720"/>
              <a:ext cx="46281" cy="16329"/>
            </a:xfrm>
            <a:custGeom>
              <a:rect b="b" l="l" r="r" t="t"/>
              <a:pathLst>
                <a:path extrusionOk="0" h="513" w="1454">
                  <a:moveTo>
                    <a:pt x="167" y="1"/>
                  </a:moveTo>
                  <a:cubicBezTo>
                    <a:pt x="84" y="1"/>
                    <a:pt x="1" y="72"/>
                    <a:pt x="1" y="167"/>
                  </a:cubicBezTo>
                  <a:cubicBezTo>
                    <a:pt x="1" y="251"/>
                    <a:pt x="84" y="334"/>
                    <a:pt x="167" y="334"/>
                  </a:cubicBezTo>
                  <a:cubicBezTo>
                    <a:pt x="370" y="334"/>
                    <a:pt x="917" y="358"/>
                    <a:pt x="1179" y="489"/>
                  </a:cubicBezTo>
                  <a:cubicBezTo>
                    <a:pt x="1215" y="513"/>
                    <a:pt x="1227" y="513"/>
                    <a:pt x="1263" y="513"/>
                  </a:cubicBezTo>
                  <a:cubicBezTo>
                    <a:pt x="1310" y="513"/>
                    <a:pt x="1382" y="477"/>
                    <a:pt x="1406" y="417"/>
                  </a:cubicBezTo>
                  <a:cubicBezTo>
                    <a:pt x="1453" y="346"/>
                    <a:pt x="1417" y="239"/>
                    <a:pt x="1334" y="191"/>
                  </a:cubicBezTo>
                  <a:cubicBezTo>
                    <a:pt x="941" y="1"/>
                    <a:pt x="203" y="1"/>
                    <a:pt x="1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98"/>
            <p:cNvSpPr/>
            <p:nvPr/>
          </p:nvSpPr>
          <p:spPr>
            <a:xfrm>
              <a:off x="1802898" y="3628247"/>
              <a:ext cx="11045" cy="45135"/>
            </a:xfrm>
            <a:custGeom>
              <a:rect b="b" l="l" r="r" t="t"/>
              <a:pathLst>
                <a:path extrusionOk="0" h="1418" w="347">
                  <a:moveTo>
                    <a:pt x="168" y="1"/>
                  </a:moveTo>
                  <a:cubicBezTo>
                    <a:pt x="72" y="1"/>
                    <a:pt x="1" y="72"/>
                    <a:pt x="1" y="167"/>
                  </a:cubicBezTo>
                  <a:lnTo>
                    <a:pt x="1" y="1251"/>
                  </a:lnTo>
                  <a:cubicBezTo>
                    <a:pt x="1" y="1334"/>
                    <a:pt x="72" y="1417"/>
                    <a:pt x="168" y="1417"/>
                  </a:cubicBezTo>
                  <a:cubicBezTo>
                    <a:pt x="263" y="1417"/>
                    <a:pt x="334" y="1334"/>
                    <a:pt x="334" y="1251"/>
                  </a:cubicBezTo>
                  <a:lnTo>
                    <a:pt x="334" y="167"/>
                  </a:lnTo>
                  <a:cubicBezTo>
                    <a:pt x="346" y="72"/>
                    <a:pt x="275" y="1"/>
                    <a:pt x="1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98"/>
            <p:cNvSpPr/>
            <p:nvPr/>
          </p:nvSpPr>
          <p:spPr>
            <a:xfrm>
              <a:off x="1781317" y="3391400"/>
              <a:ext cx="367255" cy="282364"/>
            </a:xfrm>
            <a:custGeom>
              <a:rect b="b" l="l" r="r" t="t"/>
              <a:pathLst>
                <a:path extrusionOk="0" h="8871" w="11538">
                  <a:moveTo>
                    <a:pt x="9728" y="2703"/>
                  </a:moveTo>
                  <a:cubicBezTo>
                    <a:pt x="10049" y="2703"/>
                    <a:pt x="10287" y="2917"/>
                    <a:pt x="10287" y="3167"/>
                  </a:cubicBezTo>
                  <a:lnTo>
                    <a:pt x="10287" y="3203"/>
                  </a:lnTo>
                  <a:cubicBezTo>
                    <a:pt x="10121" y="3120"/>
                    <a:pt x="9930" y="3096"/>
                    <a:pt x="9728" y="3096"/>
                  </a:cubicBezTo>
                  <a:cubicBezTo>
                    <a:pt x="9537" y="3096"/>
                    <a:pt x="9347" y="3143"/>
                    <a:pt x="9180" y="3203"/>
                  </a:cubicBezTo>
                  <a:lnTo>
                    <a:pt x="9180" y="3167"/>
                  </a:lnTo>
                  <a:cubicBezTo>
                    <a:pt x="9180" y="2917"/>
                    <a:pt x="9430" y="2703"/>
                    <a:pt x="9728" y="2703"/>
                  </a:cubicBezTo>
                  <a:close/>
                  <a:moveTo>
                    <a:pt x="9728" y="3405"/>
                  </a:moveTo>
                  <a:cubicBezTo>
                    <a:pt x="10347" y="3405"/>
                    <a:pt x="10835" y="3893"/>
                    <a:pt x="10835" y="4513"/>
                  </a:cubicBezTo>
                  <a:cubicBezTo>
                    <a:pt x="10835" y="4632"/>
                    <a:pt x="10811" y="4751"/>
                    <a:pt x="10775" y="4846"/>
                  </a:cubicBezTo>
                  <a:cubicBezTo>
                    <a:pt x="10299" y="4358"/>
                    <a:pt x="9454" y="4167"/>
                    <a:pt x="9406" y="4167"/>
                  </a:cubicBezTo>
                  <a:cubicBezTo>
                    <a:pt x="9392" y="4160"/>
                    <a:pt x="9377" y="4157"/>
                    <a:pt x="9362" y="4157"/>
                  </a:cubicBezTo>
                  <a:cubicBezTo>
                    <a:pt x="9325" y="4157"/>
                    <a:pt x="9285" y="4174"/>
                    <a:pt x="9251" y="4191"/>
                  </a:cubicBezTo>
                  <a:cubicBezTo>
                    <a:pt x="9216" y="4227"/>
                    <a:pt x="9192" y="4274"/>
                    <a:pt x="9192" y="4334"/>
                  </a:cubicBezTo>
                  <a:cubicBezTo>
                    <a:pt x="9192" y="4334"/>
                    <a:pt x="9180" y="4441"/>
                    <a:pt x="9061" y="4572"/>
                  </a:cubicBezTo>
                  <a:cubicBezTo>
                    <a:pt x="9001" y="4632"/>
                    <a:pt x="9001" y="4751"/>
                    <a:pt x="9061" y="4810"/>
                  </a:cubicBezTo>
                  <a:cubicBezTo>
                    <a:pt x="9091" y="4840"/>
                    <a:pt x="9135" y="4855"/>
                    <a:pt x="9180" y="4855"/>
                  </a:cubicBezTo>
                  <a:cubicBezTo>
                    <a:pt x="9225" y="4855"/>
                    <a:pt x="9269" y="4840"/>
                    <a:pt x="9299" y="4810"/>
                  </a:cubicBezTo>
                  <a:cubicBezTo>
                    <a:pt x="9394" y="4715"/>
                    <a:pt x="9454" y="4608"/>
                    <a:pt x="9478" y="4536"/>
                  </a:cubicBezTo>
                  <a:cubicBezTo>
                    <a:pt x="9763" y="4632"/>
                    <a:pt x="10359" y="4834"/>
                    <a:pt x="10621" y="5203"/>
                  </a:cubicBezTo>
                  <a:cubicBezTo>
                    <a:pt x="10561" y="5668"/>
                    <a:pt x="10192" y="5977"/>
                    <a:pt x="9728" y="5977"/>
                  </a:cubicBezTo>
                  <a:cubicBezTo>
                    <a:pt x="9251" y="5977"/>
                    <a:pt x="8870" y="5620"/>
                    <a:pt x="8823" y="5167"/>
                  </a:cubicBezTo>
                  <a:cubicBezTo>
                    <a:pt x="8823" y="5132"/>
                    <a:pt x="8811" y="5120"/>
                    <a:pt x="8799" y="5084"/>
                  </a:cubicBezTo>
                  <a:cubicBezTo>
                    <a:pt x="8692" y="4906"/>
                    <a:pt x="8632" y="4715"/>
                    <a:pt x="8632" y="4513"/>
                  </a:cubicBezTo>
                  <a:cubicBezTo>
                    <a:pt x="8632" y="3893"/>
                    <a:pt x="9120" y="3405"/>
                    <a:pt x="9728" y="3405"/>
                  </a:cubicBezTo>
                  <a:close/>
                  <a:moveTo>
                    <a:pt x="3048" y="3405"/>
                  </a:moveTo>
                  <a:lnTo>
                    <a:pt x="3048" y="4108"/>
                  </a:lnTo>
                  <a:cubicBezTo>
                    <a:pt x="3048" y="4227"/>
                    <a:pt x="3024" y="4334"/>
                    <a:pt x="2977" y="4429"/>
                  </a:cubicBezTo>
                  <a:lnTo>
                    <a:pt x="2882" y="4608"/>
                  </a:lnTo>
                  <a:cubicBezTo>
                    <a:pt x="2870" y="4644"/>
                    <a:pt x="2870" y="4655"/>
                    <a:pt x="2870" y="4691"/>
                  </a:cubicBezTo>
                  <a:lnTo>
                    <a:pt x="2870" y="5048"/>
                  </a:lnTo>
                  <a:cubicBezTo>
                    <a:pt x="2870" y="5298"/>
                    <a:pt x="2763" y="5537"/>
                    <a:pt x="2584" y="5703"/>
                  </a:cubicBezTo>
                  <a:cubicBezTo>
                    <a:pt x="2413" y="5885"/>
                    <a:pt x="2203" y="5981"/>
                    <a:pt x="1989" y="5981"/>
                  </a:cubicBezTo>
                  <a:cubicBezTo>
                    <a:pt x="1965" y="5981"/>
                    <a:pt x="1941" y="5979"/>
                    <a:pt x="1917" y="5977"/>
                  </a:cubicBezTo>
                  <a:cubicBezTo>
                    <a:pt x="1429" y="5965"/>
                    <a:pt x="1024" y="5537"/>
                    <a:pt x="1024" y="5013"/>
                  </a:cubicBezTo>
                  <a:lnTo>
                    <a:pt x="1024" y="4703"/>
                  </a:lnTo>
                  <a:cubicBezTo>
                    <a:pt x="1024" y="4667"/>
                    <a:pt x="1024" y="4644"/>
                    <a:pt x="1012" y="4632"/>
                  </a:cubicBezTo>
                  <a:lnTo>
                    <a:pt x="905" y="4417"/>
                  </a:lnTo>
                  <a:cubicBezTo>
                    <a:pt x="858" y="4346"/>
                    <a:pt x="846" y="4251"/>
                    <a:pt x="846" y="4167"/>
                  </a:cubicBezTo>
                  <a:lnTo>
                    <a:pt x="846" y="4144"/>
                  </a:lnTo>
                  <a:cubicBezTo>
                    <a:pt x="846" y="3751"/>
                    <a:pt x="1179" y="3405"/>
                    <a:pt x="1596" y="3405"/>
                  </a:cubicBezTo>
                  <a:close/>
                  <a:moveTo>
                    <a:pt x="5763" y="322"/>
                  </a:moveTo>
                  <a:cubicBezTo>
                    <a:pt x="6358" y="322"/>
                    <a:pt x="6870" y="536"/>
                    <a:pt x="7263" y="905"/>
                  </a:cubicBezTo>
                  <a:cubicBezTo>
                    <a:pt x="7668" y="1298"/>
                    <a:pt x="7882" y="1858"/>
                    <a:pt x="7942" y="2524"/>
                  </a:cubicBezTo>
                  <a:cubicBezTo>
                    <a:pt x="8085" y="4346"/>
                    <a:pt x="8227" y="5346"/>
                    <a:pt x="8287" y="5703"/>
                  </a:cubicBezTo>
                  <a:lnTo>
                    <a:pt x="8287" y="5715"/>
                  </a:lnTo>
                  <a:cubicBezTo>
                    <a:pt x="8108" y="5834"/>
                    <a:pt x="7763" y="6025"/>
                    <a:pt x="7215" y="6179"/>
                  </a:cubicBezTo>
                  <a:lnTo>
                    <a:pt x="6930" y="6060"/>
                  </a:lnTo>
                  <a:cubicBezTo>
                    <a:pt x="6858" y="6025"/>
                    <a:pt x="6811" y="5953"/>
                    <a:pt x="6811" y="5882"/>
                  </a:cubicBezTo>
                  <a:lnTo>
                    <a:pt x="6811" y="5298"/>
                  </a:lnTo>
                  <a:cubicBezTo>
                    <a:pt x="7370" y="4941"/>
                    <a:pt x="7727" y="4334"/>
                    <a:pt x="7727" y="3632"/>
                  </a:cubicBezTo>
                  <a:lnTo>
                    <a:pt x="7727" y="3322"/>
                  </a:lnTo>
                  <a:cubicBezTo>
                    <a:pt x="7727" y="3108"/>
                    <a:pt x="7632" y="2917"/>
                    <a:pt x="7489" y="2786"/>
                  </a:cubicBezTo>
                  <a:cubicBezTo>
                    <a:pt x="7144" y="2489"/>
                    <a:pt x="6370" y="1965"/>
                    <a:pt x="5025" y="1834"/>
                  </a:cubicBezTo>
                  <a:cubicBezTo>
                    <a:pt x="5015" y="1831"/>
                    <a:pt x="5005" y="1830"/>
                    <a:pt x="4995" y="1830"/>
                  </a:cubicBezTo>
                  <a:cubicBezTo>
                    <a:pt x="4920" y="1830"/>
                    <a:pt x="4846" y="1903"/>
                    <a:pt x="4846" y="1977"/>
                  </a:cubicBezTo>
                  <a:cubicBezTo>
                    <a:pt x="4834" y="2072"/>
                    <a:pt x="4906" y="2155"/>
                    <a:pt x="5001" y="2155"/>
                  </a:cubicBezTo>
                  <a:cubicBezTo>
                    <a:pt x="6251" y="2274"/>
                    <a:pt x="6954" y="2750"/>
                    <a:pt x="7263" y="3024"/>
                  </a:cubicBezTo>
                  <a:cubicBezTo>
                    <a:pt x="7335" y="3096"/>
                    <a:pt x="7382" y="3179"/>
                    <a:pt x="7382" y="3298"/>
                  </a:cubicBezTo>
                  <a:lnTo>
                    <a:pt x="7382" y="3620"/>
                  </a:lnTo>
                  <a:cubicBezTo>
                    <a:pt x="7382" y="4525"/>
                    <a:pt x="6632" y="5251"/>
                    <a:pt x="5739" y="5251"/>
                  </a:cubicBezTo>
                  <a:cubicBezTo>
                    <a:pt x="4846" y="5251"/>
                    <a:pt x="4108" y="4513"/>
                    <a:pt x="4108" y="3620"/>
                  </a:cubicBezTo>
                  <a:lnTo>
                    <a:pt x="4108" y="3465"/>
                  </a:lnTo>
                  <a:cubicBezTo>
                    <a:pt x="4108" y="3405"/>
                    <a:pt x="4132" y="3346"/>
                    <a:pt x="4191" y="3298"/>
                  </a:cubicBezTo>
                  <a:cubicBezTo>
                    <a:pt x="4406" y="3179"/>
                    <a:pt x="4691" y="2965"/>
                    <a:pt x="4822" y="2572"/>
                  </a:cubicBezTo>
                  <a:cubicBezTo>
                    <a:pt x="4846" y="2489"/>
                    <a:pt x="4810" y="2393"/>
                    <a:pt x="4715" y="2369"/>
                  </a:cubicBezTo>
                  <a:cubicBezTo>
                    <a:pt x="4696" y="2361"/>
                    <a:pt x="4676" y="2357"/>
                    <a:pt x="4657" y="2357"/>
                  </a:cubicBezTo>
                  <a:cubicBezTo>
                    <a:pt x="4592" y="2357"/>
                    <a:pt x="4531" y="2401"/>
                    <a:pt x="4513" y="2465"/>
                  </a:cubicBezTo>
                  <a:cubicBezTo>
                    <a:pt x="4417" y="2750"/>
                    <a:pt x="4191" y="2917"/>
                    <a:pt x="4048" y="3024"/>
                  </a:cubicBezTo>
                  <a:cubicBezTo>
                    <a:pt x="3882" y="3108"/>
                    <a:pt x="3775" y="3286"/>
                    <a:pt x="3775" y="3465"/>
                  </a:cubicBezTo>
                  <a:lnTo>
                    <a:pt x="3775" y="3620"/>
                  </a:lnTo>
                  <a:cubicBezTo>
                    <a:pt x="3775" y="4310"/>
                    <a:pt x="4132" y="4929"/>
                    <a:pt x="4691" y="5287"/>
                  </a:cubicBezTo>
                  <a:lnTo>
                    <a:pt x="4691" y="5858"/>
                  </a:lnTo>
                  <a:cubicBezTo>
                    <a:pt x="4691" y="5941"/>
                    <a:pt x="4644" y="6013"/>
                    <a:pt x="4572" y="6037"/>
                  </a:cubicBezTo>
                  <a:lnTo>
                    <a:pt x="4287" y="6156"/>
                  </a:lnTo>
                  <a:cubicBezTo>
                    <a:pt x="3739" y="6013"/>
                    <a:pt x="3394" y="5822"/>
                    <a:pt x="3227" y="5715"/>
                  </a:cubicBezTo>
                  <a:lnTo>
                    <a:pt x="3227" y="5703"/>
                  </a:lnTo>
                  <a:cubicBezTo>
                    <a:pt x="3286" y="5346"/>
                    <a:pt x="3441" y="4346"/>
                    <a:pt x="3572" y="2524"/>
                  </a:cubicBezTo>
                  <a:cubicBezTo>
                    <a:pt x="3620" y="1858"/>
                    <a:pt x="3858" y="1310"/>
                    <a:pt x="4251" y="905"/>
                  </a:cubicBezTo>
                  <a:cubicBezTo>
                    <a:pt x="4644" y="524"/>
                    <a:pt x="5168" y="322"/>
                    <a:pt x="5763" y="322"/>
                  </a:cubicBezTo>
                  <a:close/>
                  <a:moveTo>
                    <a:pt x="2917" y="5870"/>
                  </a:moveTo>
                  <a:cubicBezTo>
                    <a:pt x="2941" y="5929"/>
                    <a:pt x="2989" y="5977"/>
                    <a:pt x="3036" y="6013"/>
                  </a:cubicBezTo>
                  <a:cubicBezTo>
                    <a:pt x="3167" y="6096"/>
                    <a:pt x="3417" y="6251"/>
                    <a:pt x="3810" y="6382"/>
                  </a:cubicBezTo>
                  <a:lnTo>
                    <a:pt x="3334" y="6596"/>
                  </a:lnTo>
                  <a:lnTo>
                    <a:pt x="2798" y="6441"/>
                  </a:lnTo>
                  <a:cubicBezTo>
                    <a:pt x="2667" y="6394"/>
                    <a:pt x="2667" y="6382"/>
                    <a:pt x="2667" y="6358"/>
                  </a:cubicBezTo>
                  <a:lnTo>
                    <a:pt x="2667" y="6120"/>
                  </a:lnTo>
                  <a:cubicBezTo>
                    <a:pt x="2727" y="6072"/>
                    <a:pt x="2763" y="6025"/>
                    <a:pt x="2822" y="5977"/>
                  </a:cubicBezTo>
                  <a:cubicBezTo>
                    <a:pt x="2858" y="5953"/>
                    <a:pt x="2882" y="5906"/>
                    <a:pt x="2917" y="5870"/>
                  </a:cubicBezTo>
                  <a:close/>
                  <a:moveTo>
                    <a:pt x="8620" y="5620"/>
                  </a:moveTo>
                  <a:cubicBezTo>
                    <a:pt x="8704" y="5822"/>
                    <a:pt x="8859" y="5977"/>
                    <a:pt x="9037" y="6096"/>
                  </a:cubicBezTo>
                  <a:lnTo>
                    <a:pt x="9037" y="6453"/>
                  </a:lnTo>
                  <a:lnTo>
                    <a:pt x="9013" y="6453"/>
                  </a:lnTo>
                  <a:lnTo>
                    <a:pt x="8478" y="6739"/>
                  </a:lnTo>
                  <a:cubicBezTo>
                    <a:pt x="8478" y="6739"/>
                    <a:pt x="8466" y="6739"/>
                    <a:pt x="8466" y="6727"/>
                  </a:cubicBezTo>
                  <a:lnTo>
                    <a:pt x="7692" y="6382"/>
                  </a:lnTo>
                  <a:cubicBezTo>
                    <a:pt x="8061" y="6251"/>
                    <a:pt x="8335" y="6096"/>
                    <a:pt x="8466" y="6013"/>
                  </a:cubicBezTo>
                  <a:cubicBezTo>
                    <a:pt x="8585" y="5941"/>
                    <a:pt x="8644" y="5798"/>
                    <a:pt x="8620" y="5656"/>
                  </a:cubicBezTo>
                  <a:lnTo>
                    <a:pt x="8620" y="5620"/>
                  </a:lnTo>
                  <a:close/>
                  <a:moveTo>
                    <a:pt x="2322" y="6263"/>
                  </a:moveTo>
                  <a:lnTo>
                    <a:pt x="2322" y="6334"/>
                  </a:lnTo>
                  <a:cubicBezTo>
                    <a:pt x="2322" y="6370"/>
                    <a:pt x="2322" y="6418"/>
                    <a:pt x="2334" y="6441"/>
                  </a:cubicBezTo>
                  <a:lnTo>
                    <a:pt x="1929" y="6834"/>
                  </a:lnTo>
                  <a:lnTo>
                    <a:pt x="1548" y="6441"/>
                  </a:lnTo>
                  <a:cubicBezTo>
                    <a:pt x="1560" y="6418"/>
                    <a:pt x="1560" y="6382"/>
                    <a:pt x="1560" y="6334"/>
                  </a:cubicBezTo>
                  <a:lnTo>
                    <a:pt x="1560" y="6263"/>
                  </a:lnTo>
                  <a:cubicBezTo>
                    <a:pt x="1667" y="6299"/>
                    <a:pt x="1786" y="6322"/>
                    <a:pt x="1905" y="6322"/>
                  </a:cubicBezTo>
                  <a:lnTo>
                    <a:pt x="1953" y="6322"/>
                  </a:lnTo>
                  <a:cubicBezTo>
                    <a:pt x="2084" y="6322"/>
                    <a:pt x="2203" y="6310"/>
                    <a:pt x="2322" y="6263"/>
                  </a:cubicBezTo>
                  <a:close/>
                  <a:moveTo>
                    <a:pt x="10109" y="6275"/>
                  </a:moveTo>
                  <a:lnTo>
                    <a:pt x="10109" y="6453"/>
                  </a:lnTo>
                  <a:cubicBezTo>
                    <a:pt x="10109" y="6513"/>
                    <a:pt x="10121" y="6572"/>
                    <a:pt x="10144" y="6620"/>
                  </a:cubicBezTo>
                  <a:lnTo>
                    <a:pt x="10002" y="6775"/>
                  </a:lnTo>
                  <a:cubicBezTo>
                    <a:pt x="9924" y="6840"/>
                    <a:pt x="9832" y="6873"/>
                    <a:pt x="9740" y="6873"/>
                  </a:cubicBezTo>
                  <a:cubicBezTo>
                    <a:pt x="9647" y="6873"/>
                    <a:pt x="9555" y="6840"/>
                    <a:pt x="9478" y="6775"/>
                  </a:cubicBezTo>
                  <a:lnTo>
                    <a:pt x="9311" y="6620"/>
                  </a:lnTo>
                  <a:cubicBezTo>
                    <a:pt x="9347" y="6572"/>
                    <a:pt x="9359" y="6513"/>
                    <a:pt x="9359" y="6453"/>
                  </a:cubicBezTo>
                  <a:lnTo>
                    <a:pt x="9359" y="6275"/>
                  </a:lnTo>
                  <a:cubicBezTo>
                    <a:pt x="9478" y="6310"/>
                    <a:pt x="9597" y="6334"/>
                    <a:pt x="9728" y="6334"/>
                  </a:cubicBezTo>
                  <a:cubicBezTo>
                    <a:pt x="9859" y="6334"/>
                    <a:pt x="9978" y="6322"/>
                    <a:pt x="10109" y="6275"/>
                  </a:cubicBezTo>
                  <a:close/>
                  <a:moveTo>
                    <a:pt x="6501" y="5477"/>
                  </a:moveTo>
                  <a:lnTo>
                    <a:pt x="6501" y="5882"/>
                  </a:lnTo>
                  <a:cubicBezTo>
                    <a:pt x="6501" y="6084"/>
                    <a:pt x="6620" y="6275"/>
                    <a:pt x="6811" y="6370"/>
                  </a:cubicBezTo>
                  <a:lnTo>
                    <a:pt x="7073" y="6477"/>
                  </a:lnTo>
                  <a:cubicBezTo>
                    <a:pt x="6799" y="6953"/>
                    <a:pt x="6299" y="7263"/>
                    <a:pt x="5739" y="7263"/>
                  </a:cubicBezTo>
                  <a:cubicBezTo>
                    <a:pt x="5191" y="7263"/>
                    <a:pt x="4691" y="6953"/>
                    <a:pt x="4453" y="6477"/>
                  </a:cubicBezTo>
                  <a:lnTo>
                    <a:pt x="4703" y="6370"/>
                  </a:lnTo>
                  <a:cubicBezTo>
                    <a:pt x="4894" y="6275"/>
                    <a:pt x="5013" y="6084"/>
                    <a:pt x="5013" y="5882"/>
                  </a:cubicBezTo>
                  <a:lnTo>
                    <a:pt x="5013" y="5477"/>
                  </a:lnTo>
                  <a:cubicBezTo>
                    <a:pt x="5239" y="5560"/>
                    <a:pt x="5489" y="5620"/>
                    <a:pt x="5763" y="5620"/>
                  </a:cubicBezTo>
                  <a:cubicBezTo>
                    <a:pt x="6025" y="5620"/>
                    <a:pt x="6263" y="5584"/>
                    <a:pt x="6501" y="5477"/>
                  </a:cubicBezTo>
                  <a:close/>
                  <a:moveTo>
                    <a:pt x="5763" y="0"/>
                  </a:moveTo>
                  <a:cubicBezTo>
                    <a:pt x="5072" y="0"/>
                    <a:pt x="4465" y="238"/>
                    <a:pt x="4013" y="679"/>
                  </a:cubicBezTo>
                  <a:cubicBezTo>
                    <a:pt x="3560" y="1131"/>
                    <a:pt x="3286" y="1774"/>
                    <a:pt x="3239" y="2512"/>
                  </a:cubicBezTo>
                  <a:cubicBezTo>
                    <a:pt x="3227" y="2703"/>
                    <a:pt x="3215" y="2905"/>
                    <a:pt x="3203" y="3084"/>
                  </a:cubicBezTo>
                  <a:lnTo>
                    <a:pt x="1608" y="3084"/>
                  </a:lnTo>
                  <a:cubicBezTo>
                    <a:pt x="1012" y="3084"/>
                    <a:pt x="536" y="3560"/>
                    <a:pt x="536" y="4155"/>
                  </a:cubicBezTo>
                  <a:lnTo>
                    <a:pt x="536" y="4167"/>
                  </a:lnTo>
                  <a:cubicBezTo>
                    <a:pt x="536" y="4298"/>
                    <a:pt x="560" y="4453"/>
                    <a:pt x="619" y="4572"/>
                  </a:cubicBezTo>
                  <a:lnTo>
                    <a:pt x="715" y="4751"/>
                  </a:lnTo>
                  <a:lnTo>
                    <a:pt x="715" y="5025"/>
                  </a:lnTo>
                  <a:cubicBezTo>
                    <a:pt x="715" y="5465"/>
                    <a:pt x="941" y="5858"/>
                    <a:pt x="1262" y="6096"/>
                  </a:cubicBezTo>
                  <a:lnTo>
                    <a:pt x="1262" y="6334"/>
                  </a:lnTo>
                  <a:cubicBezTo>
                    <a:pt x="1262" y="6370"/>
                    <a:pt x="1250" y="6394"/>
                    <a:pt x="1215" y="6418"/>
                  </a:cubicBezTo>
                  <a:lnTo>
                    <a:pt x="524" y="6608"/>
                  </a:lnTo>
                  <a:cubicBezTo>
                    <a:pt x="226" y="6691"/>
                    <a:pt x="0" y="6977"/>
                    <a:pt x="0" y="7287"/>
                  </a:cubicBezTo>
                  <a:lnTo>
                    <a:pt x="0" y="8692"/>
                  </a:lnTo>
                  <a:cubicBezTo>
                    <a:pt x="0" y="8775"/>
                    <a:pt x="72" y="8858"/>
                    <a:pt x="167" y="8858"/>
                  </a:cubicBezTo>
                  <a:cubicBezTo>
                    <a:pt x="250" y="8858"/>
                    <a:pt x="322" y="8775"/>
                    <a:pt x="322" y="8692"/>
                  </a:cubicBezTo>
                  <a:lnTo>
                    <a:pt x="322" y="7287"/>
                  </a:lnTo>
                  <a:cubicBezTo>
                    <a:pt x="322" y="7132"/>
                    <a:pt x="441" y="6977"/>
                    <a:pt x="596" y="6930"/>
                  </a:cubicBezTo>
                  <a:lnTo>
                    <a:pt x="1298" y="6739"/>
                  </a:lnTo>
                  <a:cubicBezTo>
                    <a:pt x="1322" y="6739"/>
                    <a:pt x="1334" y="6727"/>
                    <a:pt x="1369" y="6715"/>
                  </a:cubicBezTo>
                  <a:lnTo>
                    <a:pt x="1798" y="7144"/>
                  </a:lnTo>
                  <a:lnTo>
                    <a:pt x="1798" y="8704"/>
                  </a:lnTo>
                  <a:cubicBezTo>
                    <a:pt x="1798" y="8799"/>
                    <a:pt x="1870" y="8870"/>
                    <a:pt x="1965" y="8870"/>
                  </a:cubicBezTo>
                  <a:cubicBezTo>
                    <a:pt x="2048" y="8870"/>
                    <a:pt x="2131" y="8799"/>
                    <a:pt x="2131" y="8704"/>
                  </a:cubicBezTo>
                  <a:lnTo>
                    <a:pt x="2131" y="7144"/>
                  </a:lnTo>
                  <a:lnTo>
                    <a:pt x="2560" y="6715"/>
                  </a:lnTo>
                  <a:cubicBezTo>
                    <a:pt x="2620" y="6739"/>
                    <a:pt x="2679" y="6751"/>
                    <a:pt x="2727" y="6775"/>
                  </a:cubicBezTo>
                  <a:lnTo>
                    <a:pt x="2905" y="6811"/>
                  </a:lnTo>
                  <a:cubicBezTo>
                    <a:pt x="2667" y="6977"/>
                    <a:pt x="2524" y="7251"/>
                    <a:pt x="2524" y="7549"/>
                  </a:cubicBezTo>
                  <a:lnTo>
                    <a:pt x="2524" y="8704"/>
                  </a:lnTo>
                  <a:cubicBezTo>
                    <a:pt x="2524" y="8799"/>
                    <a:pt x="2608" y="8870"/>
                    <a:pt x="2691" y="8870"/>
                  </a:cubicBezTo>
                  <a:cubicBezTo>
                    <a:pt x="2786" y="8870"/>
                    <a:pt x="2858" y="8799"/>
                    <a:pt x="2858" y="8704"/>
                  </a:cubicBezTo>
                  <a:lnTo>
                    <a:pt x="2858" y="7549"/>
                  </a:lnTo>
                  <a:cubicBezTo>
                    <a:pt x="2858" y="7322"/>
                    <a:pt x="2989" y="7132"/>
                    <a:pt x="3179" y="7037"/>
                  </a:cubicBezTo>
                  <a:lnTo>
                    <a:pt x="4156" y="6608"/>
                  </a:lnTo>
                  <a:cubicBezTo>
                    <a:pt x="4453" y="7215"/>
                    <a:pt x="5072" y="7608"/>
                    <a:pt x="5763" y="7608"/>
                  </a:cubicBezTo>
                  <a:cubicBezTo>
                    <a:pt x="6442" y="7608"/>
                    <a:pt x="7073" y="7215"/>
                    <a:pt x="7370" y="6608"/>
                  </a:cubicBezTo>
                  <a:lnTo>
                    <a:pt x="8335" y="7037"/>
                  </a:lnTo>
                  <a:cubicBezTo>
                    <a:pt x="8537" y="7132"/>
                    <a:pt x="8656" y="7322"/>
                    <a:pt x="8656" y="7549"/>
                  </a:cubicBezTo>
                  <a:lnTo>
                    <a:pt x="8656" y="8704"/>
                  </a:lnTo>
                  <a:cubicBezTo>
                    <a:pt x="8656" y="8799"/>
                    <a:pt x="8739" y="8870"/>
                    <a:pt x="8823" y="8870"/>
                  </a:cubicBezTo>
                  <a:cubicBezTo>
                    <a:pt x="8918" y="8870"/>
                    <a:pt x="8989" y="8799"/>
                    <a:pt x="8989" y="8704"/>
                  </a:cubicBezTo>
                  <a:lnTo>
                    <a:pt x="8989" y="7549"/>
                  </a:lnTo>
                  <a:cubicBezTo>
                    <a:pt x="8989" y="7322"/>
                    <a:pt x="8918" y="7132"/>
                    <a:pt x="8775" y="6965"/>
                  </a:cubicBezTo>
                  <a:lnTo>
                    <a:pt x="9049" y="6834"/>
                  </a:lnTo>
                  <a:lnTo>
                    <a:pt x="9240" y="7025"/>
                  </a:lnTo>
                  <a:cubicBezTo>
                    <a:pt x="9370" y="7156"/>
                    <a:pt x="9549" y="7215"/>
                    <a:pt x="9728" y="7215"/>
                  </a:cubicBezTo>
                  <a:cubicBezTo>
                    <a:pt x="9906" y="7215"/>
                    <a:pt x="10085" y="7156"/>
                    <a:pt x="10228" y="7025"/>
                  </a:cubicBezTo>
                  <a:lnTo>
                    <a:pt x="10418" y="6834"/>
                  </a:lnTo>
                  <a:lnTo>
                    <a:pt x="10978" y="7108"/>
                  </a:lnTo>
                  <a:cubicBezTo>
                    <a:pt x="11121" y="7168"/>
                    <a:pt x="11192" y="7311"/>
                    <a:pt x="11192" y="7442"/>
                  </a:cubicBezTo>
                  <a:lnTo>
                    <a:pt x="11192" y="8692"/>
                  </a:lnTo>
                  <a:cubicBezTo>
                    <a:pt x="11192" y="8775"/>
                    <a:pt x="11264" y="8858"/>
                    <a:pt x="11359" y="8858"/>
                  </a:cubicBezTo>
                  <a:cubicBezTo>
                    <a:pt x="11442" y="8858"/>
                    <a:pt x="11514" y="8775"/>
                    <a:pt x="11514" y="8692"/>
                  </a:cubicBezTo>
                  <a:lnTo>
                    <a:pt x="11514" y="7442"/>
                  </a:lnTo>
                  <a:cubicBezTo>
                    <a:pt x="11537" y="7168"/>
                    <a:pt x="11383" y="6930"/>
                    <a:pt x="11145" y="6799"/>
                  </a:cubicBezTo>
                  <a:lnTo>
                    <a:pt x="10466" y="6453"/>
                  </a:lnTo>
                  <a:lnTo>
                    <a:pt x="10466" y="6441"/>
                  </a:lnTo>
                  <a:lnTo>
                    <a:pt x="10466" y="6096"/>
                  </a:lnTo>
                  <a:cubicBezTo>
                    <a:pt x="10740" y="5906"/>
                    <a:pt x="10942" y="5596"/>
                    <a:pt x="11002" y="5239"/>
                  </a:cubicBezTo>
                  <a:cubicBezTo>
                    <a:pt x="11133" y="5013"/>
                    <a:pt x="11192" y="4775"/>
                    <a:pt x="11192" y="4525"/>
                  </a:cubicBezTo>
                  <a:cubicBezTo>
                    <a:pt x="11192" y="4048"/>
                    <a:pt x="10966" y="3632"/>
                    <a:pt x="10609" y="3382"/>
                  </a:cubicBezTo>
                  <a:cubicBezTo>
                    <a:pt x="10621" y="3298"/>
                    <a:pt x="10644" y="3239"/>
                    <a:pt x="10644" y="3167"/>
                  </a:cubicBezTo>
                  <a:cubicBezTo>
                    <a:pt x="10644" y="2727"/>
                    <a:pt x="10240" y="2369"/>
                    <a:pt x="9751" y="2369"/>
                  </a:cubicBezTo>
                  <a:cubicBezTo>
                    <a:pt x="9251" y="2369"/>
                    <a:pt x="8859" y="2727"/>
                    <a:pt x="8859" y="3167"/>
                  </a:cubicBezTo>
                  <a:cubicBezTo>
                    <a:pt x="8859" y="3239"/>
                    <a:pt x="8870" y="3322"/>
                    <a:pt x="8882" y="3382"/>
                  </a:cubicBezTo>
                  <a:cubicBezTo>
                    <a:pt x="8680" y="3536"/>
                    <a:pt x="8513" y="3751"/>
                    <a:pt x="8406" y="3989"/>
                  </a:cubicBezTo>
                  <a:cubicBezTo>
                    <a:pt x="8358" y="3572"/>
                    <a:pt x="8323" y="3084"/>
                    <a:pt x="8275" y="2512"/>
                  </a:cubicBezTo>
                  <a:cubicBezTo>
                    <a:pt x="8216" y="1774"/>
                    <a:pt x="7942" y="1131"/>
                    <a:pt x="7501" y="679"/>
                  </a:cubicBezTo>
                  <a:cubicBezTo>
                    <a:pt x="7049" y="238"/>
                    <a:pt x="6442" y="0"/>
                    <a:pt x="57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98"/>
            <p:cNvSpPr/>
            <p:nvPr/>
          </p:nvSpPr>
          <p:spPr>
            <a:xfrm>
              <a:off x="2114800" y="3635440"/>
              <a:ext cx="11045" cy="37941"/>
            </a:xfrm>
            <a:custGeom>
              <a:rect b="b" l="l" r="r" t="t"/>
              <a:pathLst>
                <a:path extrusionOk="0" h="1192" w="347">
                  <a:moveTo>
                    <a:pt x="167" y="1"/>
                  </a:moveTo>
                  <a:cubicBezTo>
                    <a:pt x="72" y="1"/>
                    <a:pt x="1" y="72"/>
                    <a:pt x="1" y="156"/>
                  </a:cubicBezTo>
                  <a:lnTo>
                    <a:pt x="1" y="1025"/>
                  </a:lnTo>
                  <a:cubicBezTo>
                    <a:pt x="1" y="1108"/>
                    <a:pt x="72" y="1191"/>
                    <a:pt x="167" y="1191"/>
                  </a:cubicBezTo>
                  <a:cubicBezTo>
                    <a:pt x="251" y="1191"/>
                    <a:pt x="322" y="1108"/>
                    <a:pt x="322" y="1025"/>
                  </a:cubicBezTo>
                  <a:lnTo>
                    <a:pt x="322" y="156"/>
                  </a:lnTo>
                  <a:cubicBezTo>
                    <a:pt x="346" y="72"/>
                    <a:pt x="251" y="1"/>
                    <a:pt x="1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98"/>
          <p:cNvGrpSpPr/>
          <p:nvPr/>
        </p:nvGrpSpPr>
        <p:grpSpPr>
          <a:xfrm>
            <a:off x="6590868" y="2543468"/>
            <a:ext cx="640576" cy="638187"/>
            <a:chOff x="4195399" y="1970604"/>
            <a:chExt cx="344878" cy="343573"/>
          </a:xfrm>
        </p:grpSpPr>
        <p:sp>
          <p:nvSpPr>
            <p:cNvPr id="1750" name="Google Shape;1750;p98"/>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8"/>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8"/>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8"/>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57" name="Shape 1757"/>
        <p:cNvGrpSpPr/>
        <p:nvPr/>
      </p:nvGrpSpPr>
      <p:grpSpPr>
        <a:xfrm>
          <a:off x="0" y="0"/>
          <a:ext cx="0" cy="0"/>
          <a:chOff x="0" y="0"/>
          <a:chExt cx="0" cy="0"/>
        </a:xfrm>
      </p:grpSpPr>
      <p:sp>
        <p:nvSpPr>
          <p:cNvPr id="1758" name="Google Shape;1758;p99"/>
          <p:cNvSpPr txBox="1"/>
          <p:nvPr>
            <p:ph type="title"/>
          </p:nvPr>
        </p:nvSpPr>
        <p:spPr>
          <a:xfrm>
            <a:off x="5000325" y="2032725"/>
            <a:ext cx="3513600" cy="84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 PICTURE ALWAYS REINFORCES THE CONCEPT</a:t>
            </a:r>
            <a:endParaRPr/>
          </a:p>
        </p:txBody>
      </p:sp>
      <p:sp>
        <p:nvSpPr>
          <p:cNvPr id="1759" name="Google Shape;1759;p99"/>
          <p:cNvSpPr txBox="1"/>
          <p:nvPr>
            <p:ph idx="1" type="subTitle"/>
          </p:nvPr>
        </p:nvSpPr>
        <p:spPr>
          <a:xfrm>
            <a:off x="5315547" y="3168025"/>
            <a:ext cx="3198600" cy="992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Clr>
                <a:schemeClr val="dk1"/>
              </a:buClr>
              <a:buSzPts val="1100"/>
              <a:buFont typeface="Arial"/>
              <a:buNone/>
            </a:pPr>
            <a:r>
              <a:rPr lang="en"/>
              <a:t>Images reveal large amounts of data, so remember: use an image instead of a long text</a:t>
            </a:r>
            <a:endParaRPr/>
          </a:p>
        </p:txBody>
      </p:sp>
      <p:pic>
        <p:nvPicPr>
          <p:cNvPr id="1760" name="Google Shape;1760;p99"/>
          <p:cNvPicPr preferRelativeResize="0"/>
          <p:nvPr/>
        </p:nvPicPr>
        <p:blipFill rotWithShape="1">
          <a:blip r:embed="rId3">
            <a:alphaModFix/>
          </a:blip>
          <a:srcRect b="4839" l="3950" r="31810" t="1378"/>
          <a:stretch/>
        </p:blipFill>
        <p:spPr>
          <a:xfrm>
            <a:off x="399000" y="630000"/>
            <a:ext cx="3874200" cy="3883500"/>
          </a:xfrm>
          <a:prstGeom prst="ellipse">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764" name="Shape 1764"/>
        <p:cNvGrpSpPr/>
        <p:nvPr/>
      </p:nvGrpSpPr>
      <p:grpSpPr>
        <a:xfrm>
          <a:off x="0" y="0"/>
          <a:ext cx="0" cy="0"/>
          <a:chOff x="0" y="0"/>
          <a:chExt cx="0" cy="0"/>
        </a:xfrm>
      </p:grpSpPr>
      <p:sp>
        <p:nvSpPr>
          <p:cNvPr id="1765" name="Google Shape;1765;p100"/>
          <p:cNvSpPr txBox="1"/>
          <p:nvPr>
            <p:ph idx="1" type="body"/>
          </p:nvPr>
        </p:nvSpPr>
        <p:spPr>
          <a:xfrm>
            <a:off x="630000" y="291325"/>
            <a:ext cx="2909400" cy="279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2"/>
                </a:solidFill>
              </a:rPr>
              <a:t>A PICTURE IS WORTH A</a:t>
            </a:r>
            <a:endParaRPr>
              <a:solidFill>
                <a:schemeClr val="accent2"/>
              </a:solidFill>
            </a:endParaRPr>
          </a:p>
          <a:p>
            <a:pPr indent="0" lvl="0" marL="0" rtl="0" algn="l">
              <a:spcBef>
                <a:spcPts val="0"/>
              </a:spcBef>
              <a:spcAft>
                <a:spcPts val="0"/>
              </a:spcAft>
              <a:buClr>
                <a:schemeClr val="dk1"/>
              </a:buClr>
              <a:buSzPts val="1100"/>
              <a:buFont typeface="Arial"/>
              <a:buNone/>
            </a:pPr>
            <a:r>
              <a:rPr lang="en">
                <a:solidFill>
                  <a:schemeClr val="accent2"/>
                </a:solidFill>
              </a:rPr>
              <a:t>THOUSAND WORDS</a:t>
            </a:r>
            <a:endParaRPr>
              <a:solidFill>
                <a:schemeClr val="accent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69" name="Shape 1769"/>
        <p:cNvGrpSpPr/>
        <p:nvPr/>
      </p:nvGrpSpPr>
      <p:grpSpPr>
        <a:xfrm>
          <a:off x="0" y="0"/>
          <a:ext cx="0" cy="0"/>
          <a:chOff x="0" y="0"/>
          <a:chExt cx="0" cy="0"/>
        </a:xfrm>
      </p:grpSpPr>
      <p:sp>
        <p:nvSpPr>
          <p:cNvPr id="1770" name="Google Shape;1770;p101"/>
          <p:cNvSpPr txBox="1"/>
          <p:nvPr>
            <p:ph type="title"/>
          </p:nvPr>
        </p:nvSpPr>
        <p:spPr>
          <a:xfrm>
            <a:off x="1562050" y="1592975"/>
            <a:ext cx="6045000" cy="15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AWESOME</a:t>
            </a:r>
            <a:endParaRPr>
              <a:solidFill>
                <a:schemeClr val="accent2"/>
              </a:solidFill>
            </a:endParaRPr>
          </a:p>
          <a:p>
            <a:pPr indent="0" lvl="0" marL="0" rtl="0" algn="ctr">
              <a:spcBef>
                <a:spcPts val="0"/>
              </a:spcBef>
              <a:spcAft>
                <a:spcPts val="0"/>
              </a:spcAft>
              <a:buClr>
                <a:schemeClr val="dk1"/>
              </a:buClr>
              <a:buSzPts val="1100"/>
              <a:buFont typeface="Arial"/>
              <a:buNone/>
            </a:pPr>
            <a:r>
              <a:rPr lang="en">
                <a:solidFill>
                  <a:schemeClr val="accent2"/>
                </a:solidFill>
              </a:rPr>
              <a:t>WORDS</a:t>
            </a:r>
            <a:endParaRPr>
              <a:solidFill>
                <a:schemeClr val="accent2"/>
              </a:solidFill>
            </a:endParaRPr>
          </a:p>
        </p:txBody>
      </p:sp>
      <p:sp>
        <p:nvSpPr>
          <p:cNvPr id="1771" name="Google Shape;1771;p101"/>
          <p:cNvSpPr txBox="1"/>
          <p:nvPr>
            <p:ph idx="1" type="subTitle"/>
          </p:nvPr>
        </p:nvSpPr>
        <p:spPr>
          <a:xfrm>
            <a:off x="851750" y="3185375"/>
            <a:ext cx="7396200" cy="87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Because key words are great for</a:t>
            </a:r>
            <a:endParaRPr/>
          </a:p>
          <a:p>
            <a:pPr indent="0" lvl="0" marL="0" rtl="0" algn="ctr">
              <a:spcBef>
                <a:spcPts val="0"/>
              </a:spcBef>
              <a:spcAft>
                <a:spcPts val="0"/>
              </a:spcAft>
              <a:buClr>
                <a:schemeClr val="dk1"/>
              </a:buClr>
              <a:buSzPts val="1100"/>
              <a:buFont typeface="Arial"/>
              <a:buNone/>
            </a:pPr>
            <a:r>
              <a:rPr lang="en"/>
              <a:t>catching your audience’s attention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75" name="Shape 1775"/>
        <p:cNvGrpSpPr/>
        <p:nvPr/>
      </p:nvGrpSpPr>
      <p:grpSpPr>
        <a:xfrm>
          <a:off x="0" y="0"/>
          <a:ext cx="0" cy="0"/>
          <a:chOff x="0" y="0"/>
          <a:chExt cx="0" cy="0"/>
        </a:xfrm>
      </p:grpSpPr>
      <p:sp>
        <p:nvSpPr>
          <p:cNvPr id="1776" name="Google Shape;1776;p102"/>
          <p:cNvSpPr txBox="1"/>
          <p:nvPr>
            <p:ph type="title"/>
          </p:nvPr>
        </p:nvSpPr>
        <p:spPr>
          <a:xfrm>
            <a:off x="959200" y="257925"/>
            <a:ext cx="7554900" cy="99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TRY USING GRAPHS!</a:t>
            </a:r>
            <a:endParaRPr/>
          </a:p>
        </p:txBody>
      </p:sp>
      <p:sp>
        <p:nvSpPr>
          <p:cNvPr id="1777" name="Google Shape;1777;p102"/>
          <p:cNvSpPr txBox="1"/>
          <p:nvPr/>
        </p:nvSpPr>
        <p:spPr>
          <a:xfrm>
            <a:off x="5889725" y="1256625"/>
            <a:ext cx="1614300" cy="401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1600">
                <a:solidFill>
                  <a:srgbClr val="FF8D00"/>
                </a:solidFill>
                <a:latin typeface="Poppins"/>
                <a:ea typeface="Poppins"/>
                <a:cs typeface="Poppins"/>
                <a:sym typeface="Poppins"/>
              </a:rPr>
              <a:t>MARS</a:t>
            </a:r>
            <a:endParaRPr b="1" sz="1600">
              <a:solidFill>
                <a:srgbClr val="FF8D00"/>
              </a:solidFill>
              <a:latin typeface="Poppins"/>
              <a:ea typeface="Poppins"/>
              <a:cs typeface="Poppins"/>
              <a:sym typeface="Poppins"/>
            </a:endParaRPr>
          </a:p>
        </p:txBody>
      </p:sp>
      <p:sp>
        <p:nvSpPr>
          <p:cNvPr id="1778" name="Google Shape;1778;p102"/>
          <p:cNvSpPr txBox="1"/>
          <p:nvPr/>
        </p:nvSpPr>
        <p:spPr>
          <a:xfrm>
            <a:off x="5778100" y="1658325"/>
            <a:ext cx="28164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3238"/>
                </a:solidFill>
                <a:latin typeface="Poppins"/>
                <a:ea typeface="Poppins"/>
                <a:cs typeface="Poppins"/>
                <a:sym typeface="Poppins"/>
              </a:rPr>
              <a:t>Despite being red, it is cold </a:t>
            </a:r>
            <a:endParaRPr>
              <a:solidFill>
                <a:srgbClr val="263238"/>
              </a:solidFill>
              <a:latin typeface="Poppins"/>
              <a:ea typeface="Poppins"/>
              <a:cs typeface="Poppins"/>
              <a:sym typeface="Poppins"/>
            </a:endParaRPr>
          </a:p>
          <a:p>
            <a:pPr indent="0" lvl="0" marL="0" rtl="0" algn="l">
              <a:spcBef>
                <a:spcPts val="0"/>
              </a:spcBef>
              <a:spcAft>
                <a:spcPts val="0"/>
              </a:spcAft>
              <a:buNone/>
            </a:pPr>
            <a:r>
              <a:t/>
            </a:r>
            <a:endParaRPr>
              <a:solidFill>
                <a:srgbClr val="263238"/>
              </a:solidFill>
              <a:latin typeface="Poppins"/>
              <a:ea typeface="Poppins"/>
              <a:cs typeface="Poppins"/>
              <a:sym typeface="Poppins"/>
            </a:endParaRPr>
          </a:p>
        </p:txBody>
      </p:sp>
      <p:pic>
        <p:nvPicPr>
          <p:cNvPr id="1779" name="Google Shape;1779;p102" title="Gráfico">
            <a:hlinkClick r:id="rId3"/>
          </p:cNvPr>
          <p:cNvPicPr preferRelativeResize="0"/>
          <p:nvPr/>
        </p:nvPicPr>
        <p:blipFill>
          <a:blip r:embed="rId4">
            <a:alphaModFix/>
          </a:blip>
          <a:stretch>
            <a:fillRect/>
          </a:stretch>
        </p:blipFill>
        <p:spPr>
          <a:xfrm>
            <a:off x="781600" y="1028013"/>
            <a:ext cx="4600801" cy="2920424"/>
          </a:xfrm>
          <a:prstGeom prst="rect">
            <a:avLst/>
          </a:prstGeom>
          <a:noFill/>
          <a:ln>
            <a:noFill/>
          </a:ln>
        </p:spPr>
      </p:pic>
      <p:sp>
        <p:nvSpPr>
          <p:cNvPr id="1780" name="Google Shape;1780;p102"/>
          <p:cNvSpPr/>
          <p:nvPr/>
        </p:nvSpPr>
        <p:spPr>
          <a:xfrm>
            <a:off x="5533675" y="1400325"/>
            <a:ext cx="258000" cy="25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02"/>
          <p:cNvSpPr txBox="1"/>
          <p:nvPr/>
        </p:nvSpPr>
        <p:spPr>
          <a:xfrm>
            <a:off x="5889725" y="2293900"/>
            <a:ext cx="1614300" cy="401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1600">
                <a:solidFill>
                  <a:srgbClr val="FF8D00"/>
                </a:solidFill>
                <a:latin typeface="Poppins"/>
                <a:ea typeface="Poppins"/>
                <a:cs typeface="Poppins"/>
                <a:sym typeface="Poppins"/>
              </a:rPr>
              <a:t>VENUS</a:t>
            </a:r>
            <a:endParaRPr b="1" sz="1600">
              <a:solidFill>
                <a:srgbClr val="FF8D00"/>
              </a:solidFill>
              <a:latin typeface="Poppins"/>
              <a:ea typeface="Poppins"/>
              <a:cs typeface="Poppins"/>
              <a:sym typeface="Poppins"/>
            </a:endParaRPr>
          </a:p>
        </p:txBody>
      </p:sp>
      <p:sp>
        <p:nvSpPr>
          <p:cNvPr id="1782" name="Google Shape;1782;p102"/>
          <p:cNvSpPr txBox="1"/>
          <p:nvPr/>
        </p:nvSpPr>
        <p:spPr>
          <a:xfrm>
            <a:off x="5778100" y="2695600"/>
            <a:ext cx="28164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3238"/>
                </a:solidFill>
                <a:latin typeface="Poppins"/>
                <a:ea typeface="Poppins"/>
                <a:cs typeface="Poppins"/>
                <a:sym typeface="Poppins"/>
              </a:rPr>
              <a:t>Venus has a beautiful name</a:t>
            </a:r>
            <a:endParaRPr>
              <a:solidFill>
                <a:srgbClr val="263238"/>
              </a:solidFill>
              <a:latin typeface="Poppins"/>
              <a:ea typeface="Poppins"/>
              <a:cs typeface="Poppins"/>
              <a:sym typeface="Poppins"/>
            </a:endParaRPr>
          </a:p>
          <a:p>
            <a:pPr indent="0" lvl="0" marL="0" rtl="0" algn="l">
              <a:spcBef>
                <a:spcPts val="0"/>
              </a:spcBef>
              <a:spcAft>
                <a:spcPts val="0"/>
              </a:spcAft>
              <a:buNone/>
            </a:pPr>
            <a:r>
              <a:t/>
            </a:r>
            <a:endParaRPr>
              <a:solidFill>
                <a:srgbClr val="263238"/>
              </a:solidFill>
              <a:latin typeface="Poppins"/>
              <a:ea typeface="Poppins"/>
              <a:cs typeface="Poppins"/>
              <a:sym typeface="Poppins"/>
            </a:endParaRPr>
          </a:p>
          <a:p>
            <a:pPr indent="0" lvl="0" marL="0" rtl="0" algn="l">
              <a:spcBef>
                <a:spcPts val="0"/>
              </a:spcBef>
              <a:spcAft>
                <a:spcPts val="0"/>
              </a:spcAft>
              <a:buNone/>
            </a:pPr>
            <a:r>
              <a:t/>
            </a:r>
            <a:endParaRPr>
              <a:solidFill>
                <a:srgbClr val="263238"/>
              </a:solidFill>
              <a:latin typeface="Poppins"/>
              <a:ea typeface="Poppins"/>
              <a:cs typeface="Poppins"/>
              <a:sym typeface="Poppins"/>
            </a:endParaRPr>
          </a:p>
        </p:txBody>
      </p:sp>
      <p:sp>
        <p:nvSpPr>
          <p:cNvPr id="1783" name="Google Shape;1783;p102"/>
          <p:cNvSpPr/>
          <p:nvPr/>
        </p:nvSpPr>
        <p:spPr>
          <a:xfrm>
            <a:off x="5533675" y="2437600"/>
            <a:ext cx="258000" cy="258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02"/>
          <p:cNvSpPr txBox="1"/>
          <p:nvPr/>
        </p:nvSpPr>
        <p:spPr>
          <a:xfrm>
            <a:off x="5889725" y="3331175"/>
            <a:ext cx="1614300" cy="401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1600">
                <a:solidFill>
                  <a:srgbClr val="FF8D00"/>
                </a:solidFill>
                <a:latin typeface="Poppins"/>
                <a:ea typeface="Poppins"/>
                <a:cs typeface="Poppins"/>
                <a:sym typeface="Poppins"/>
              </a:rPr>
              <a:t>MERCURY</a:t>
            </a:r>
            <a:endParaRPr b="1" sz="1600">
              <a:solidFill>
                <a:srgbClr val="FF8D00"/>
              </a:solidFill>
              <a:latin typeface="Poppins"/>
              <a:ea typeface="Poppins"/>
              <a:cs typeface="Poppins"/>
              <a:sym typeface="Poppins"/>
            </a:endParaRPr>
          </a:p>
        </p:txBody>
      </p:sp>
      <p:sp>
        <p:nvSpPr>
          <p:cNvPr id="1785" name="Google Shape;1785;p102"/>
          <p:cNvSpPr txBox="1"/>
          <p:nvPr/>
        </p:nvSpPr>
        <p:spPr>
          <a:xfrm>
            <a:off x="5778100" y="3732875"/>
            <a:ext cx="28164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3238"/>
                </a:solidFill>
                <a:latin typeface="Poppins"/>
                <a:ea typeface="Poppins"/>
                <a:cs typeface="Poppins"/>
                <a:sym typeface="Poppins"/>
              </a:rPr>
              <a:t>It is the smallest planet</a:t>
            </a:r>
            <a:endParaRPr>
              <a:solidFill>
                <a:srgbClr val="263238"/>
              </a:solidFill>
              <a:latin typeface="Poppins"/>
              <a:ea typeface="Poppins"/>
              <a:cs typeface="Poppins"/>
              <a:sym typeface="Poppins"/>
            </a:endParaRPr>
          </a:p>
        </p:txBody>
      </p:sp>
      <p:sp>
        <p:nvSpPr>
          <p:cNvPr id="1786" name="Google Shape;1786;p102"/>
          <p:cNvSpPr/>
          <p:nvPr/>
        </p:nvSpPr>
        <p:spPr>
          <a:xfrm>
            <a:off x="5533675" y="3474875"/>
            <a:ext cx="258000" cy="25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02"/>
          <p:cNvSpPr txBox="1"/>
          <p:nvPr/>
        </p:nvSpPr>
        <p:spPr>
          <a:xfrm>
            <a:off x="959200" y="4038050"/>
            <a:ext cx="4518300" cy="6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263238"/>
                </a:solidFill>
                <a:latin typeface="Poppins"/>
                <a:ea typeface="Poppins"/>
                <a:cs typeface="Poppins"/>
                <a:sym typeface="Poppins"/>
              </a:rPr>
              <a:t>To modify this graph, click on it, follow the link, change the data and paste the new graph here</a:t>
            </a:r>
            <a:endParaRPr>
              <a:solidFill>
                <a:srgbClr val="263238"/>
              </a:solidFill>
              <a:latin typeface="Poppins"/>
              <a:ea typeface="Poppins"/>
              <a:cs typeface="Poppins"/>
              <a:sym typeface="Poppins"/>
            </a:endParaRPr>
          </a:p>
          <a:p>
            <a:pPr indent="0" lvl="0" marL="0" rtl="0" algn="l">
              <a:spcBef>
                <a:spcPts val="0"/>
              </a:spcBef>
              <a:spcAft>
                <a:spcPts val="0"/>
              </a:spcAft>
              <a:buNone/>
            </a:pPr>
            <a:r>
              <a:t/>
            </a:r>
            <a:endParaRPr sz="1500">
              <a:solidFill>
                <a:srgbClr val="263238"/>
              </a:solidFill>
              <a:latin typeface="Poppins"/>
              <a:ea typeface="Poppins"/>
              <a:cs typeface="Poppins"/>
              <a:sym typeface="Poppins"/>
            </a:endParaRPr>
          </a:p>
          <a:p>
            <a:pPr indent="0" lvl="0" marL="0" rtl="0" algn="l">
              <a:spcBef>
                <a:spcPts val="0"/>
              </a:spcBef>
              <a:spcAft>
                <a:spcPts val="0"/>
              </a:spcAft>
              <a:buNone/>
            </a:pPr>
            <a:r>
              <a:t/>
            </a:r>
            <a:endParaRPr sz="1500">
              <a:solidFill>
                <a:srgbClr val="263238"/>
              </a:solidFill>
              <a:latin typeface="Poppins"/>
              <a:ea typeface="Poppins"/>
              <a:cs typeface="Poppins"/>
              <a:sym typeface="Poppi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1" name="Shape 1791"/>
        <p:cNvGrpSpPr/>
        <p:nvPr/>
      </p:nvGrpSpPr>
      <p:grpSpPr>
        <a:xfrm>
          <a:off x="0" y="0"/>
          <a:ext cx="0" cy="0"/>
          <a:chOff x="0" y="0"/>
          <a:chExt cx="0" cy="0"/>
        </a:xfrm>
      </p:grpSpPr>
      <p:sp>
        <p:nvSpPr>
          <p:cNvPr id="1792" name="Google Shape;1792;p103"/>
          <p:cNvSpPr txBox="1"/>
          <p:nvPr>
            <p:ph idx="1" type="subTitle"/>
          </p:nvPr>
        </p:nvSpPr>
        <p:spPr>
          <a:xfrm>
            <a:off x="1065000" y="2284363"/>
            <a:ext cx="21717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793" name="Google Shape;1793;p103"/>
          <p:cNvSpPr txBox="1"/>
          <p:nvPr>
            <p:ph idx="15" type="title"/>
          </p:nvPr>
        </p:nvSpPr>
        <p:spPr>
          <a:xfrm>
            <a:off x="2128700" y="313075"/>
            <a:ext cx="4877400" cy="608700"/>
          </a:xfrm>
          <a:prstGeom prst="rect">
            <a:avLst/>
          </a:prstGeom>
        </p:spPr>
        <p:txBody>
          <a:bodyPr anchorCtr="0" anchor="t" bIns="91425" lIns="91425" spcFirstLastPara="1" rIns="91425" wrap="square" tIns="91425">
            <a:noAutofit/>
          </a:bodyPr>
          <a:lstStyle/>
          <a:p>
            <a:pPr indent="0" lvl="0" marL="0" rtl="0" algn="ctr">
              <a:spcBef>
                <a:spcPts val="1200"/>
              </a:spcBef>
              <a:spcAft>
                <a:spcPts val="1200"/>
              </a:spcAft>
              <a:buNone/>
            </a:pPr>
            <a:r>
              <a:rPr lang="en"/>
              <a:t>FEATURES OF THE TOPIC</a:t>
            </a:r>
            <a:endParaRPr/>
          </a:p>
        </p:txBody>
      </p:sp>
      <p:sp>
        <p:nvSpPr>
          <p:cNvPr id="1794" name="Google Shape;1794;p103"/>
          <p:cNvSpPr txBox="1"/>
          <p:nvPr>
            <p:ph type="title"/>
          </p:nvPr>
        </p:nvSpPr>
        <p:spPr>
          <a:xfrm>
            <a:off x="1443000" y="1934888"/>
            <a:ext cx="1415700" cy="25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MERCURY</a:t>
            </a:r>
            <a:endParaRPr/>
          </a:p>
        </p:txBody>
      </p:sp>
      <p:sp>
        <p:nvSpPr>
          <p:cNvPr id="1795" name="Google Shape;1795;p103"/>
          <p:cNvSpPr txBox="1"/>
          <p:nvPr>
            <p:ph idx="2" type="title"/>
          </p:nvPr>
        </p:nvSpPr>
        <p:spPr>
          <a:xfrm>
            <a:off x="3811050" y="1854488"/>
            <a:ext cx="1522800" cy="330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VENUS</a:t>
            </a:r>
            <a:endParaRPr/>
          </a:p>
        </p:txBody>
      </p:sp>
      <p:sp>
        <p:nvSpPr>
          <p:cNvPr id="1796" name="Google Shape;1796;p103"/>
          <p:cNvSpPr txBox="1"/>
          <p:nvPr>
            <p:ph idx="3" type="subTitle"/>
          </p:nvPr>
        </p:nvSpPr>
        <p:spPr>
          <a:xfrm>
            <a:off x="3574150" y="2274388"/>
            <a:ext cx="20013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797" name="Google Shape;1797;p103"/>
          <p:cNvSpPr txBox="1"/>
          <p:nvPr>
            <p:ph idx="4" type="title"/>
          </p:nvPr>
        </p:nvSpPr>
        <p:spPr>
          <a:xfrm>
            <a:off x="6203250" y="1934588"/>
            <a:ext cx="1544400" cy="25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MARS</a:t>
            </a:r>
            <a:endParaRPr/>
          </a:p>
        </p:txBody>
      </p:sp>
      <p:sp>
        <p:nvSpPr>
          <p:cNvPr id="1798" name="Google Shape;1798;p103"/>
          <p:cNvSpPr txBox="1"/>
          <p:nvPr>
            <p:ph idx="5" type="subTitle"/>
          </p:nvPr>
        </p:nvSpPr>
        <p:spPr>
          <a:xfrm>
            <a:off x="5891450" y="2274400"/>
            <a:ext cx="2171700" cy="6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799" name="Google Shape;1799;p103"/>
          <p:cNvSpPr txBox="1"/>
          <p:nvPr>
            <p:ph idx="6" type="title"/>
          </p:nvPr>
        </p:nvSpPr>
        <p:spPr>
          <a:xfrm>
            <a:off x="1326300" y="3609850"/>
            <a:ext cx="1649100" cy="25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JUPITER</a:t>
            </a:r>
            <a:endParaRPr/>
          </a:p>
        </p:txBody>
      </p:sp>
      <p:sp>
        <p:nvSpPr>
          <p:cNvPr id="1800" name="Google Shape;1800;p103"/>
          <p:cNvSpPr txBox="1"/>
          <p:nvPr>
            <p:ph idx="7" type="subTitle"/>
          </p:nvPr>
        </p:nvSpPr>
        <p:spPr>
          <a:xfrm>
            <a:off x="1065000" y="3944400"/>
            <a:ext cx="2171700" cy="52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It’s the biggest planet in </a:t>
            </a:r>
            <a:r>
              <a:rPr lang="en"/>
              <a:t>the </a:t>
            </a:r>
            <a:r>
              <a:rPr lang="en">
                <a:solidFill>
                  <a:srgbClr val="FFFFFF"/>
                </a:solidFill>
              </a:rPr>
              <a:t>Solar System</a:t>
            </a:r>
            <a:endParaRPr>
              <a:solidFill>
                <a:srgbClr val="FFFFFF"/>
              </a:solidFill>
            </a:endParaRPr>
          </a:p>
        </p:txBody>
      </p:sp>
      <p:sp>
        <p:nvSpPr>
          <p:cNvPr id="1801" name="Google Shape;1801;p103"/>
          <p:cNvSpPr txBox="1"/>
          <p:nvPr>
            <p:ph idx="8" type="title"/>
          </p:nvPr>
        </p:nvSpPr>
        <p:spPr>
          <a:xfrm>
            <a:off x="3811038" y="3582025"/>
            <a:ext cx="1522800" cy="28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SATURN</a:t>
            </a:r>
            <a:endParaRPr/>
          </a:p>
        </p:txBody>
      </p:sp>
      <p:sp>
        <p:nvSpPr>
          <p:cNvPr id="1802" name="Google Shape;1802;p103"/>
          <p:cNvSpPr txBox="1"/>
          <p:nvPr>
            <p:ph idx="9" type="subTitle"/>
          </p:nvPr>
        </p:nvSpPr>
        <p:spPr>
          <a:xfrm>
            <a:off x="3486600" y="3946400"/>
            <a:ext cx="2171700" cy="54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 one and a gas giant</a:t>
            </a:r>
            <a:endParaRPr/>
          </a:p>
        </p:txBody>
      </p:sp>
      <p:sp>
        <p:nvSpPr>
          <p:cNvPr id="1803" name="Google Shape;1803;p103"/>
          <p:cNvSpPr txBox="1"/>
          <p:nvPr>
            <p:ph idx="13" type="title"/>
          </p:nvPr>
        </p:nvSpPr>
        <p:spPr>
          <a:xfrm>
            <a:off x="6198775" y="3582025"/>
            <a:ext cx="1544400" cy="284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NEPTUNE</a:t>
            </a:r>
            <a:endParaRPr/>
          </a:p>
        </p:txBody>
      </p:sp>
      <p:sp>
        <p:nvSpPr>
          <p:cNvPr id="1804" name="Google Shape;1804;p103"/>
          <p:cNvSpPr txBox="1"/>
          <p:nvPr>
            <p:ph idx="14" type="subTitle"/>
          </p:nvPr>
        </p:nvSpPr>
        <p:spPr>
          <a:xfrm>
            <a:off x="5846150" y="3944400"/>
            <a:ext cx="22623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Neptune is the farthest planet from the Sun</a:t>
            </a:r>
            <a:endParaRPr>
              <a:solidFill>
                <a:srgbClr val="FFFFFF"/>
              </a:solidFill>
            </a:endParaRPr>
          </a:p>
        </p:txBody>
      </p:sp>
      <p:grpSp>
        <p:nvGrpSpPr>
          <p:cNvPr id="1805" name="Google Shape;1805;p103"/>
          <p:cNvGrpSpPr/>
          <p:nvPr/>
        </p:nvGrpSpPr>
        <p:grpSpPr>
          <a:xfrm>
            <a:off x="1942721" y="1368418"/>
            <a:ext cx="416251" cy="446940"/>
            <a:chOff x="1253500" y="238125"/>
            <a:chExt cx="4879850" cy="5239625"/>
          </a:xfrm>
        </p:grpSpPr>
        <p:sp>
          <p:nvSpPr>
            <p:cNvPr id="1806" name="Google Shape;1806;p103"/>
            <p:cNvSpPr/>
            <p:nvPr/>
          </p:nvSpPr>
          <p:spPr>
            <a:xfrm>
              <a:off x="1253500" y="238125"/>
              <a:ext cx="4879850" cy="5239625"/>
            </a:xfrm>
            <a:custGeom>
              <a:rect b="b" l="l" r="r" t="t"/>
              <a:pathLst>
                <a:path extrusionOk="0" h="209585" w="195194">
                  <a:moveTo>
                    <a:pt x="149434" y="29377"/>
                  </a:moveTo>
                  <a:lnTo>
                    <a:pt x="149434" y="40485"/>
                  </a:lnTo>
                  <a:lnTo>
                    <a:pt x="142448" y="47471"/>
                  </a:lnTo>
                  <a:lnTo>
                    <a:pt x="142448" y="36363"/>
                  </a:lnTo>
                  <a:lnTo>
                    <a:pt x="149434" y="29377"/>
                  </a:lnTo>
                  <a:close/>
                  <a:moveTo>
                    <a:pt x="166899" y="11911"/>
                  </a:moveTo>
                  <a:lnTo>
                    <a:pt x="166899" y="24452"/>
                  </a:lnTo>
                  <a:cubicBezTo>
                    <a:pt x="166899" y="26373"/>
                    <a:pt x="168471" y="27945"/>
                    <a:pt x="170393" y="27945"/>
                  </a:cubicBezTo>
                  <a:lnTo>
                    <a:pt x="182933" y="27945"/>
                  </a:lnTo>
                  <a:lnTo>
                    <a:pt x="158481" y="52396"/>
                  </a:lnTo>
                  <a:lnTo>
                    <a:pt x="147408" y="52396"/>
                  </a:lnTo>
                  <a:lnTo>
                    <a:pt x="165886" y="33918"/>
                  </a:lnTo>
                  <a:lnTo>
                    <a:pt x="160961" y="28958"/>
                  </a:lnTo>
                  <a:lnTo>
                    <a:pt x="156420" y="33499"/>
                  </a:lnTo>
                  <a:lnTo>
                    <a:pt x="156420" y="22391"/>
                  </a:lnTo>
                  <a:lnTo>
                    <a:pt x="166899" y="11911"/>
                  </a:lnTo>
                  <a:close/>
                  <a:moveTo>
                    <a:pt x="90052" y="94313"/>
                  </a:moveTo>
                  <a:cubicBezTo>
                    <a:pt x="91624" y="94313"/>
                    <a:pt x="93161" y="94663"/>
                    <a:pt x="94558" y="95361"/>
                  </a:cubicBezTo>
                  <a:lnTo>
                    <a:pt x="87607" y="102312"/>
                  </a:lnTo>
                  <a:lnTo>
                    <a:pt x="92532" y="107273"/>
                  </a:lnTo>
                  <a:lnTo>
                    <a:pt x="99483" y="100286"/>
                  </a:lnTo>
                  <a:cubicBezTo>
                    <a:pt x="100182" y="101719"/>
                    <a:pt x="100531" y="103221"/>
                    <a:pt x="100531" y="104792"/>
                  </a:cubicBezTo>
                  <a:cubicBezTo>
                    <a:pt x="100531" y="110591"/>
                    <a:pt x="95850" y="115272"/>
                    <a:pt x="90052" y="115272"/>
                  </a:cubicBezTo>
                  <a:cubicBezTo>
                    <a:pt x="84288" y="115272"/>
                    <a:pt x="79572" y="110591"/>
                    <a:pt x="79572" y="104792"/>
                  </a:cubicBezTo>
                  <a:cubicBezTo>
                    <a:pt x="79572" y="98994"/>
                    <a:pt x="84288" y="94313"/>
                    <a:pt x="90052" y="94313"/>
                  </a:cubicBezTo>
                  <a:close/>
                  <a:moveTo>
                    <a:pt x="134484" y="171685"/>
                  </a:moveTo>
                  <a:lnTo>
                    <a:pt x="147653" y="202599"/>
                  </a:lnTo>
                  <a:lnTo>
                    <a:pt x="32486" y="202599"/>
                  </a:lnTo>
                  <a:lnTo>
                    <a:pt x="35455" y="195613"/>
                  </a:lnTo>
                  <a:lnTo>
                    <a:pt x="62107" y="195613"/>
                  </a:lnTo>
                  <a:lnTo>
                    <a:pt x="62107" y="188626"/>
                  </a:lnTo>
                  <a:lnTo>
                    <a:pt x="38424" y="188626"/>
                  </a:lnTo>
                  <a:lnTo>
                    <a:pt x="45655" y="171685"/>
                  </a:lnTo>
                  <a:cubicBezTo>
                    <a:pt x="59103" y="180645"/>
                    <a:pt x="74586" y="185125"/>
                    <a:pt x="90069" y="185125"/>
                  </a:cubicBezTo>
                  <a:cubicBezTo>
                    <a:pt x="105552" y="185125"/>
                    <a:pt x="121035" y="180645"/>
                    <a:pt x="134484" y="171685"/>
                  </a:cubicBezTo>
                  <a:close/>
                  <a:moveTo>
                    <a:pt x="170393" y="0"/>
                  </a:moveTo>
                  <a:cubicBezTo>
                    <a:pt x="169484" y="0"/>
                    <a:pt x="168576" y="384"/>
                    <a:pt x="167947" y="1013"/>
                  </a:cubicBezTo>
                  <a:lnTo>
                    <a:pt x="136510" y="32451"/>
                  </a:lnTo>
                  <a:cubicBezTo>
                    <a:pt x="135846" y="33114"/>
                    <a:pt x="135462" y="33988"/>
                    <a:pt x="135462" y="34931"/>
                  </a:cubicBezTo>
                  <a:lnTo>
                    <a:pt x="135462" y="38529"/>
                  </a:lnTo>
                  <a:cubicBezTo>
                    <a:pt x="121580" y="28987"/>
                    <a:pt x="105753" y="24411"/>
                    <a:pt x="90086" y="24411"/>
                  </a:cubicBezTo>
                  <a:cubicBezTo>
                    <a:pt x="64516" y="24411"/>
                    <a:pt x="39375" y="36600"/>
                    <a:pt x="23823" y="59278"/>
                  </a:cubicBezTo>
                  <a:cubicBezTo>
                    <a:pt x="0" y="93964"/>
                    <a:pt x="6986" y="141155"/>
                    <a:pt x="39856" y="167458"/>
                  </a:cubicBezTo>
                  <a:lnTo>
                    <a:pt x="23963" y="204730"/>
                  </a:lnTo>
                  <a:cubicBezTo>
                    <a:pt x="23229" y="206511"/>
                    <a:pt x="24032" y="208537"/>
                    <a:pt x="25814" y="209305"/>
                  </a:cubicBezTo>
                  <a:cubicBezTo>
                    <a:pt x="26268" y="209480"/>
                    <a:pt x="26722" y="209585"/>
                    <a:pt x="27176" y="209585"/>
                  </a:cubicBezTo>
                  <a:lnTo>
                    <a:pt x="152927" y="209585"/>
                  </a:lnTo>
                  <a:cubicBezTo>
                    <a:pt x="154883" y="209585"/>
                    <a:pt x="156420" y="208013"/>
                    <a:pt x="156420" y="206092"/>
                  </a:cubicBezTo>
                  <a:cubicBezTo>
                    <a:pt x="156420" y="205603"/>
                    <a:pt x="156350" y="205149"/>
                    <a:pt x="156141" y="204730"/>
                  </a:cubicBezTo>
                  <a:lnTo>
                    <a:pt x="140282" y="167458"/>
                  </a:lnTo>
                  <a:cubicBezTo>
                    <a:pt x="170008" y="143636"/>
                    <a:pt x="178951" y="102208"/>
                    <a:pt x="161660" y="68255"/>
                  </a:cubicBezTo>
                  <a:lnTo>
                    <a:pt x="161660" y="68255"/>
                  </a:lnTo>
                  <a:lnTo>
                    <a:pt x="155407" y="71434"/>
                  </a:lnTo>
                  <a:cubicBezTo>
                    <a:pt x="160717" y="81773"/>
                    <a:pt x="163441" y="93195"/>
                    <a:pt x="163406" y="104792"/>
                  </a:cubicBezTo>
                  <a:cubicBezTo>
                    <a:pt x="163476" y="145382"/>
                    <a:pt x="130641" y="178322"/>
                    <a:pt x="90052" y="178392"/>
                  </a:cubicBezTo>
                  <a:cubicBezTo>
                    <a:pt x="90009" y="178392"/>
                    <a:pt x="89966" y="178392"/>
                    <a:pt x="89923" y="178392"/>
                  </a:cubicBezTo>
                  <a:cubicBezTo>
                    <a:pt x="49427" y="178392"/>
                    <a:pt x="16522" y="145549"/>
                    <a:pt x="16487" y="105037"/>
                  </a:cubicBezTo>
                  <a:cubicBezTo>
                    <a:pt x="16418" y="64447"/>
                    <a:pt x="49252" y="31508"/>
                    <a:pt x="89842" y="31438"/>
                  </a:cubicBezTo>
                  <a:cubicBezTo>
                    <a:pt x="89894" y="31438"/>
                    <a:pt x="89945" y="31438"/>
                    <a:pt x="89996" y="31438"/>
                  </a:cubicBezTo>
                  <a:cubicBezTo>
                    <a:pt x="106499" y="31438"/>
                    <a:pt x="122508" y="37024"/>
                    <a:pt x="135462" y="47226"/>
                  </a:cubicBezTo>
                  <a:lnTo>
                    <a:pt x="135462" y="54457"/>
                  </a:lnTo>
                  <a:lnTo>
                    <a:pt x="129454" y="60465"/>
                  </a:lnTo>
                  <a:cubicBezTo>
                    <a:pt x="118153" y="50377"/>
                    <a:pt x="104054" y="45415"/>
                    <a:pt x="90007" y="45415"/>
                  </a:cubicBezTo>
                  <a:cubicBezTo>
                    <a:pt x="73703" y="45415"/>
                    <a:pt x="57468" y="52100"/>
                    <a:pt x="45759" y="65216"/>
                  </a:cubicBezTo>
                  <a:cubicBezTo>
                    <a:pt x="39437" y="72272"/>
                    <a:pt x="34896" y="80760"/>
                    <a:pt x="32556" y="89947"/>
                  </a:cubicBezTo>
                  <a:lnTo>
                    <a:pt x="39332" y="91693"/>
                  </a:lnTo>
                  <a:cubicBezTo>
                    <a:pt x="45376" y="68080"/>
                    <a:pt x="66645" y="52378"/>
                    <a:pt x="89955" y="52378"/>
                  </a:cubicBezTo>
                  <a:cubicBezTo>
                    <a:pt x="94265" y="52378"/>
                    <a:pt x="98645" y="52915"/>
                    <a:pt x="103011" y="54038"/>
                  </a:cubicBezTo>
                  <a:cubicBezTo>
                    <a:pt x="110975" y="56099"/>
                    <a:pt x="118346" y="59976"/>
                    <a:pt x="124493" y="65391"/>
                  </a:cubicBezTo>
                  <a:lnTo>
                    <a:pt x="114643" y="75276"/>
                  </a:lnTo>
                  <a:cubicBezTo>
                    <a:pt x="107452" y="69286"/>
                    <a:pt x="98726" y="66364"/>
                    <a:pt x="90049" y="66364"/>
                  </a:cubicBezTo>
                  <a:cubicBezTo>
                    <a:pt x="79044" y="66364"/>
                    <a:pt x="68118" y="71064"/>
                    <a:pt x="60500" y="80166"/>
                  </a:cubicBezTo>
                  <a:cubicBezTo>
                    <a:pt x="46912" y="96479"/>
                    <a:pt x="49113" y="120721"/>
                    <a:pt x="65425" y="134309"/>
                  </a:cubicBezTo>
                  <a:cubicBezTo>
                    <a:pt x="70316" y="138396"/>
                    <a:pt x="76149" y="141190"/>
                    <a:pt x="82367" y="142448"/>
                  </a:cubicBezTo>
                  <a:lnTo>
                    <a:pt x="83764" y="135601"/>
                  </a:lnTo>
                  <a:cubicBezTo>
                    <a:pt x="66753" y="132143"/>
                    <a:pt x="55750" y="115586"/>
                    <a:pt x="59208" y="98540"/>
                  </a:cubicBezTo>
                  <a:cubicBezTo>
                    <a:pt x="62206" y="83639"/>
                    <a:pt x="75309" y="73348"/>
                    <a:pt x="89947" y="73348"/>
                  </a:cubicBezTo>
                  <a:cubicBezTo>
                    <a:pt x="92020" y="73348"/>
                    <a:pt x="94124" y="73554"/>
                    <a:pt x="96234" y="73983"/>
                  </a:cubicBezTo>
                  <a:cubicBezTo>
                    <a:pt x="101160" y="74962"/>
                    <a:pt x="105771" y="77127"/>
                    <a:pt x="109683" y="80236"/>
                  </a:cubicBezTo>
                  <a:lnTo>
                    <a:pt x="99693" y="90226"/>
                  </a:lnTo>
                  <a:cubicBezTo>
                    <a:pt x="96722" y="88259"/>
                    <a:pt x="93373" y="87319"/>
                    <a:pt x="90059" y="87319"/>
                  </a:cubicBezTo>
                  <a:cubicBezTo>
                    <a:pt x="84373" y="87319"/>
                    <a:pt x="78793" y="90088"/>
                    <a:pt x="75416" y="95186"/>
                  </a:cubicBezTo>
                  <a:cubicBezTo>
                    <a:pt x="70071" y="103256"/>
                    <a:pt x="72272" y="114119"/>
                    <a:pt x="80341" y="119463"/>
                  </a:cubicBezTo>
                  <a:cubicBezTo>
                    <a:pt x="83312" y="121431"/>
                    <a:pt x="86661" y="122371"/>
                    <a:pt x="89974" y="122371"/>
                  </a:cubicBezTo>
                  <a:cubicBezTo>
                    <a:pt x="95661" y="122371"/>
                    <a:pt x="101241" y="119602"/>
                    <a:pt x="104618" y="114503"/>
                  </a:cubicBezTo>
                  <a:cubicBezTo>
                    <a:pt x="108495" y="108635"/>
                    <a:pt x="108495" y="101055"/>
                    <a:pt x="104618" y="95186"/>
                  </a:cubicBezTo>
                  <a:lnTo>
                    <a:pt x="114608" y="85196"/>
                  </a:lnTo>
                  <a:lnTo>
                    <a:pt x="114608" y="85196"/>
                  </a:lnTo>
                  <a:cubicBezTo>
                    <a:pt x="125437" y="98715"/>
                    <a:pt x="123271" y="118485"/>
                    <a:pt x="109753" y="129314"/>
                  </a:cubicBezTo>
                  <a:cubicBezTo>
                    <a:pt x="106714" y="131759"/>
                    <a:pt x="103221" y="133610"/>
                    <a:pt x="99483" y="134798"/>
                  </a:cubicBezTo>
                  <a:lnTo>
                    <a:pt x="101579" y="141470"/>
                  </a:lnTo>
                  <a:cubicBezTo>
                    <a:pt x="121839" y="135112"/>
                    <a:pt x="133086" y="113560"/>
                    <a:pt x="126729" y="93335"/>
                  </a:cubicBezTo>
                  <a:cubicBezTo>
                    <a:pt x="125227" y="88550"/>
                    <a:pt x="122782" y="84078"/>
                    <a:pt x="119568" y="80236"/>
                  </a:cubicBezTo>
                  <a:lnTo>
                    <a:pt x="129454" y="70351"/>
                  </a:lnTo>
                  <a:lnTo>
                    <a:pt x="129454" y="70351"/>
                  </a:lnTo>
                  <a:cubicBezTo>
                    <a:pt x="148491" y="92113"/>
                    <a:pt x="146290" y="125192"/>
                    <a:pt x="124528" y="144229"/>
                  </a:cubicBezTo>
                  <a:cubicBezTo>
                    <a:pt x="114590" y="152939"/>
                    <a:pt x="102292" y="157212"/>
                    <a:pt x="90049" y="157212"/>
                  </a:cubicBezTo>
                  <a:cubicBezTo>
                    <a:pt x="75482" y="157212"/>
                    <a:pt x="60993" y="151163"/>
                    <a:pt x="50650" y="139339"/>
                  </a:cubicBezTo>
                  <a:cubicBezTo>
                    <a:pt x="45235" y="133156"/>
                    <a:pt x="41358" y="125821"/>
                    <a:pt x="39332" y="117892"/>
                  </a:cubicBezTo>
                  <a:lnTo>
                    <a:pt x="32556" y="119638"/>
                  </a:lnTo>
                  <a:cubicBezTo>
                    <a:pt x="39405" y="146504"/>
                    <a:pt x="63572" y="164388"/>
                    <a:pt x="90061" y="164388"/>
                  </a:cubicBezTo>
                  <a:cubicBezTo>
                    <a:pt x="94913" y="164388"/>
                    <a:pt x="99842" y="163788"/>
                    <a:pt x="104758" y="162533"/>
                  </a:cubicBezTo>
                  <a:cubicBezTo>
                    <a:pt x="136545" y="154429"/>
                    <a:pt x="155757" y="122083"/>
                    <a:pt x="147653" y="90331"/>
                  </a:cubicBezTo>
                  <a:cubicBezTo>
                    <a:pt x="145312" y="81074"/>
                    <a:pt x="140736" y="72516"/>
                    <a:pt x="134379" y="65391"/>
                  </a:cubicBezTo>
                  <a:lnTo>
                    <a:pt x="140422" y="59382"/>
                  </a:lnTo>
                  <a:lnTo>
                    <a:pt x="159913" y="59382"/>
                  </a:lnTo>
                  <a:cubicBezTo>
                    <a:pt x="160856" y="59382"/>
                    <a:pt x="161730" y="58998"/>
                    <a:pt x="162393" y="58369"/>
                  </a:cubicBezTo>
                  <a:lnTo>
                    <a:pt x="193831" y="26932"/>
                  </a:lnTo>
                  <a:cubicBezTo>
                    <a:pt x="195193" y="25569"/>
                    <a:pt x="195193" y="23334"/>
                    <a:pt x="193831" y="21971"/>
                  </a:cubicBezTo>
                  <a:cubicBezTo>
                    <a:pt x="193167" y="21343"/>
                    <a:pt x="192294" y="20958"/>
                    <a:pt x="191351" y="20958"/>
                  </a:cubicBezTo>
                  <a:lnTo>
                    <a:pt x="173886" y="20958"/>
                  </a:lnTo>
                  <a:lnTo>
                    <a:pt x="173886" y="3493"/>
                  </a:lnTo>
                  <a:cubicBezTo>
                    <a:pt x="173886" y="1572"/>
                    <a:pt x="172349" y="0"/>
                    <a:pt x="1703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03"/>
            <p:cNvSpPr/>
            <p:nvPr/>
          </p:nvSpPr>
          <p:spPr>
            <a:xfrm>
              <a:off x="2020225" y="2765350"/>
              <a:ext cx="178175" cy="185175"/>
            </a:xfrm>
            <a:custGeom>
              <a:rect b="b" l="l" r="r" t="t"/>
              <a:pathLst>
                <a:path extrusionOk="0" h="7407" w="7127">
                  <a:moveTo>
                    <a:pt x="140" y="1"/>
                  </a:moveTo>
                  <a:cubicBezTo>
                    <a:pt x="35" y="1223"/>
                    <a:pt x="0" y="2446"/>
                    <a:pt x="0" y="3703"/>
                  </a:cubicBezTo>
                  <a:cubicBezTo>
                    <a:pt x="0" y="4961"/>
                    <a:pt x="35" y="6184"/>
                    <a:pt x="140" y="7406"/>
                  </a:cubicBezTo>
                  <a:lnTo>
                    <a:pt x="7126" y="6987"/>
                  </a:lnTo>
                  <a:cubicBezTo>
                    <a:pt x="7021" y="5904"/>
                    <a:pt x="6986" y="4821"/>
                    <a:pt x="6986" y="3703"/>
                  </a:cubicBezTo>
                  <a:cubicBezTo>
                    <a:pt x="6986" y="2586"/>
                    <a:pt x="7021" y="1503"/>
                    <a:pt x="7091" y="420"/>
                  </a:cubicBezTo>
                  <a:lnTo>
                    <a:pt x="1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03"/>
            <p:cNvSpPr/>
            <p:nvPr/>
          </p:nvSpPr>
          <p:spPr>
            <a:xfrm>
              <a:off x="2980825" y="4953775"/>
              <a:ext cx="174675" cy="174675"/>
            </a:xfrm>
            <a:custGeom>
              <a:rect b="b" l="l" r="r" t="t"/>
              <a:pathLst>
                <a:path extrusionOk="0" h="6987" w="6987">
                  <a:moveTo>
                    <a:pt x="0" y="0"/>
                  </a:moveTo>
                  <a:lnTo>
                    <a:pt x="0" y="6987"/>
                  </a:lnTo>
                  <a:lnTo>
                    <a:pt x="6986" y="6987"/>
                  </a:lnTo>
                  <a:lnTo>
                    <a:pt x="69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9" name="Google Shape;1809;p103"/>
          <p:cNvGrpSpPr/>
          <p:nvPr/>
        </p:nvGrpSpPr>
        <p:grpSpPr>
          <a:xfrm>
            <a:off x="4317537" y="1357533"/>
            <a:ext cx="490429" cy="457734"/>
            <a:chOff x="1190625" y="412775"/>
            <a:chExt cx="5239625" cy="4890325"/>
          </a:xfrm>
        </p:grpSpPr>
        <p:sp>
          <p:nvSpPr>
            <p:cNvPr id="1810" name="Google Shape;1810;p103"/>
            <p:cNvSpPr/>
            <p:nvPr/>
          </p:nvSpPr>
          <p:spPr>
            <a:xfrm>
              <a:off x="1190625" y="412775"/>
              <a:ext cx="5239625" cy="4890325"/>
            </a:xfrm>
            <a:custGeom>
              <a:rect b="b" l="l" r="r" t="t"/>
              <a:pathLst>
                <a:path extrusionOk="0" h="195613" w="209585">
                  <a:moveTo>
                    <a:pt x="69862" y="24452"/>
                  </a:moveTo>
                  <a:lnTo>
                    <a:pt x="69862" y="45410"/>
                  </a:lnTo>
                  <a:cubicBezTo>
                    <a:pt x="64063" y="45410"/>
                    <a:pt x="59382" y="40730"/>
                    <a:pt x="59382" y="34931"/>
                  </a:cubicBezTo>
                  <a:cubicBezTo>
                    <a:pt x="59382" y="29132"/>
                    <a:pt x="64063" y="24452"/>
                    <a:pt x="69862" y="24452"/>
                  </a:cubicBezTo>
                  <a:close/>
                  <a:moveTo>
                    <a:pt x="94313" y="17466"/>
                  </a:moveTo>
                  <a:lnTo>
                    <a:pt x="94313" y="52396"/>
                  </a:lnTo>
                  <a:lnTo>
                    <a:pt x="76848" y="52396"/>
                  </a:lnTo>
                  <a:lnTo>
                    <a:pt x="76848" y="17466"/>
                  </a:lnTo>
                  <a:close/>
                  <a:moveTo>
                    <a:pt x="150203" y="7720"/>
                  </a:moveTo>
                  <a:lnTo>
                    <a:pt x="150203" y="62177"/>
                  </a:lnTo>
                  <a:lnTo>
                    <a:pt x="101299" y="52990"/>
                  </a:lnTo>
                  <a:lnTo>
                    <a:pt x="101299" y="16872"/>
                  </a:lnTo>
                  <a:lnTo>
                    <a:pt x="150203" y="7720"/>
                  </a:lnTo>
                  <a:close/>
                  <a:moveTo>
                    <a:pt x="101299" y="60081"/>
                  </a:moveTo>
                  <a:lnTo>
                    <a:pt x="108286" y="61409"/>
                  </a:lnTo>
                  <a:lnTo>
                    <a:pt x="108286" y="66369"/>
                  </a:lnTo>
                  <a:lnTo>
                    <a:pt x="101299" y="66369"/>
                  </a:lnTo>
                  <a:lnTo>
                    <a:pt x="101299" y="60081"/>
                  </a:lnTo>
                  <a:close/>
                  <a:moveTo>
                    <a:pt x="94313" y="59383"/>
                  </a:moveTo>
                  <a:lnTo>
                    <a:pt x="94313" y="80341"/>
                  </a:lnTo>
                  <a:lnTo>
                    <a:pt x="83834" y="80341"/>
                  </a:lnTo>
                  <a:lnTo>
                    <a:pt x="83834" y="59383"/>
                  </a:lnTo>
                  <a:close/>
                  <a:moveTo>
                    <a:pt x="94313" y="87327"/>
                  </a:moveTo>
                  <a:lnTo>
                    <a:pt x="94313" y="92567"/>
                  </a:lnTo>
                  <a:cubicBezTo>
                    <a:pt x="94313" y="95466"/>
                    <a:pt x="91973" y="97806"/>
                    <a:pt x="89074" y="97806"/>
                  </a:cubicBezTo>
                  <a:cubicBezTo>
                    <a:pt x="86174" y="97806"/>
                    <a:pt x="83834" y="95466"/>
                    <a:pt x="83834" y="92567"/>
                  </a:cubicBezTo>
                  <a:lnTo>
                    <a:pt x="83834" y="87327"/>
                  </a:lnTo>
                  <a:close/>
                  <a:moveTo>
                    <a:pt x="188626" y="34931"/>
                  </a:moveTo>
                  <a:cubicBezTo>
                    <a:pt x="192469" y="34931"/>
                    <a:pt x="195613" y="38075"/>
                    <a:pt x="195613" y="41917"/>
                  </a:cubicBezTo>
                  <a:lnTo>
                    <a:pt x="195613" y="167668"/>
                  </a:lnTo>
                  <a:lnTo>
                    <a:pt x="136230" y="167668"/>
                  </a:lnTo>
                  <a:cubicBezTo>
                    <a:pt x="135322" y="167668"/>
                    <a:pt x="134414" y="168017"/>
                    <a:pt x="133750" y="168681"/>
                  </a:cubicBezTo>
                  <a:lnTo>
                    <a:pt x="127812" y="174654"/>
                  </a:lnTo>
                  <a:lnTo>
                    <a:pt x="81773" y="174654"/>
                  </a:lnTo>
                  <a:lnTo>
                    <a:pt x="75835" y="168681"/>
                  </a:lnTo>
                  <a:cubicBezTo>
                    <a:pt x="75171" y="168017"/>
                    <a:pt x="74298" y="167668"/>
                    <a:pt x="73355" y="167668"/>
                  </a:cubicBezTo>
                  <a:lnTo>
                    <a:pt x="13972" y="167668"/>
                  </a:lnTo>
                  <a:lnTo>
                    <a:pt x="13972" y="41917"/>
                  </a:lnTo>
                  <a:cubicBezTo>
                    <a:pt x="13972" y="38075"/>
                    <a:pt x="17116" y="34931"/>
                    <a:pt x="20958" y="34931"/>
                  </a:cubicBezTo>
                  <a:lnTo>
                    <a:pt x="52396" y="34931"/>
                  </a:lnTo>
                  <a:cubicBezTo>
                    <a:pt x="52396" y="44572"/>
                    <a:pt x="60221" y="52396"/>
                    <a:pt x="69862" y="52396"/>
                  </a:cubicBezTo>
                  <a:cubicBezTo>
                    <a:pt x="69862" y="56239"/>
                    <a:pt x="73005" y="59383"/>
                    <a:pt x="76848" y="59383"/>
                  </a:cubicBezTo>
                  <a:lnTo>
                    <a:pt x="76848" y="92567"/>
                  </a:lnTo>
                  <a:cubicBezTo>
                    <a:pt x="76848" y="99308"/>
                    <a:pt x="82332" y="104793"/>
                    <a:pt x="89074" y="104793"/>
                  </a:cubicBezTo>
                  <a:cubicBezTo>
                    <a:pt x="95815" y="104793"/>
                    <a:pt x="101299" y="99308"/>
                    <a:pt x="101299" y="92567"/>
                  </a:cubicBezTo>
                  <a:lnTo>
                    <a:pt x="101299" y="73355"/>
                  </a:lnTo>
                  <a:lnTo>
                    <a:pt x="111779" y="73355"/>
                  </a:lnTo>
                  <a:cubicBezTo>
                    <a:pt x="113700" y="73355"/>
                    <a:pt x="115272" y="71783"/>
                    <a:pt x="115272" y="69862"/>
                  </a:cubicBezTo>
                  <a:lnTo>
                    <a:pt x="115272" y="62701"/>
                  </a:lnTo>
                  <a:lnTo>
                    <a:pt x="153067" y="69792"/>
                  </a:lnTo>
                  <a:cubicBezTo>
                    <a:pt x="153276" y="69827"/>
                    <a:pt x="153486" y="69862"/>
                    <a:pt x="153696" y="69862"/>
                  </a:cubicBezTo>
                  <a:cubicBezTo>
                    <a:pt x="155617" y="69862"/>
                    <a:pt x="157189" y="68290"/>
                    <a:pt x="157189" y="66369"/>
                  </a:cubicBezTo>
                  <a:lnTo>
                    <a:pt x="157189" y="34931"/>
                  </a:lnTo>
                  <a:close/>
                  <a:moveTo>
                    <a:pt x="202599" y="174654"/>
                  </a:moveTo>
                  <a:lnTo>
                    <a:pt x="202599" y="181640"/>
                  </a:lnTo>
                  <a:cubicBezTo>
                    <a:pt x="202599" y="185483"/>
                    <a:pt x="199455" y="188627"/>
                    <a:pt x="195613" y="188627"/>
                  </a:cubicBezTo>
                  <a:lnTo>
                    <a:pt x="13972" y="188627"/>
                  </a:lnTo>
                  <a:cubicBezTo>
                    <a:pt x="10130" y="188627"/>
                    <a:pt x="6986" y="185483"/>
                    <a:pt x="6986" y="181640"/>
                  </a:cubicBezTo>
                  <a:lnTo>
                    <a:pt x="6986" y="174654"/>
                  </a:lnTo>
                  <a:lnTo>
                    <a:pt x="71923" y="174654"/>
                  </a:lnTo>
                  <a:lnTo>
                    <a:pt x="77861" y="180627"/>
                  </a:lnTo>
                  <a:cubicBezTo>
                    <a:pt x="78524" y="181256"/>
                    <a:pt x="79398" y="181640"/>
                    <a:pt x="80341" y="181640"/>
                  </a:cubicBezTo>
                  <a:lnTo>
                    <a:pt x="129244" y="181640"/>
                  </a:lnTo>
                  <a:cubicBezTo>
                    <a:pt x="130187" y="181640"/>
                    <a:pt x="131060" y="181256"/>
                    <a:pt x="131724" y="180627"/>
                  </a:cubicBezTo>
                  <a:lnTo>
                    <a:pt x="137662" y="174654"/>
                  </a:lnTo>
                  <a:close/>
                  <a:moveTo>
                    <a:pt x="153696" y="0"/>
                  </a:moveTo>
                  <a:cubicBezTo>
                    <a:pt x="153486" y="0"/>
                    <a:pt x="153276" y="35"/>
                    <a:pt x="153067" y="70"/>
                  </a:cubicBezTo>
                  <a:lnTo>
                    <a:pt x="132108" y="3982"/>
                  </a:lnTo>
                  <a:lnTo>
                    <a:pt x="128615" y="4646"/>
                  </a:lnTo>
                  <a:lnTo>
                    <a:pt x="97492" y="10479"/>
                  </a:lnTo>
                  <a:lnTo>
                    <a:pt x="76848" y="10479"/>
                  </a:lnTo>
                  <a:cubicBezTo>
                    <a:pt x="73005" y="10479"/>
                    <a:pt x="69862" y="13623"/>
                    <a:pt x="69862" y="17466"/>
                  </a:cubicBezTo>
                  <a:cubicBezTo>
                    <a:pt x="62910" y="17466"/>
                    <a:pt x="56658" y="21587"/>
                    <a:pt x="53863" y="27945"/>
                  </a:cubicBezTo>
                  <a:lnTo>
                    <a:pt x="20958" y="27945"/>
                  </a:lnTo>
                  <a:cubicBezTo>
                    <a:pt x="13239" y="27945"/>
                    <a:pt x="6986" y="34197"/>
                    <a:pt x="6986" y="41917"/>
                  </a:cubicBezTo>
                  <a:lnTo>
                    <a:pt x="6986" y="167668"/>
                  </a:lnTo>
                  <a:lnTo>
                    <a:pt x="3493" y="167668"/>
                  </a:lnTo>
                  <a:cubicBezTo>
                    <a:pt x="1572" y="167668"/>
                    <a:pt x="0" y="169240"/>
                    <a:pt x="0" y="171161"/>
                  </a:cubicBezTo>
                  <a:lnTo>
                    <a:pt x="0" y="181640"/>
                  </a:lnTo>
                  <a:cubicBezTo>
                    <a:pt x="0" y="189360"/>
                    <a:pt x="6253" y="195613"/>
                    <a:pt x="13972" y="195613"/>
                  </a:cubicBezTo>
                  <a:lnTo>
                    <a:pt x="195613" y="195613"/>
                  </a:lnTo>
                  <a:cubicBezTo>
                    <a:pt x="203332" y="195613"/>
                    <a:pt x="209585" y="189360"/>
                    <a:pt x="209585" y="181640"/>
                  </a:cubicBezTo>
                  <a:lnTo>
                    <a:pt x="209585" y="171161"/>
                  </a:lnTo>
                  <a:cubicBezTo>
                    <a:pt x="209585" y="169240"/>
                    <a:pt x="208013" y="167668"/>
                    <a:pt x="206092" y="167668"/>
                  </a:cubicBezTo>
                  <a:lnTo>
                    <a:pt x="202599" y="167668"/>
                  </a:lnTo>
                  <a:lnTo>
                    <a:pt x="202599" y="41917"/>
                  </a:lnTo>
                  <a:cubicBezTo>
                    <a:pt x="202599" y="34197"/>
                    <a:pt x="196346" y="27945"/>
                    <a:pt x="188626" y="27945"/>
                  </a:cubicBezTo>
                  <a:lnTo>
                    <a:pt x="157189" y="27945"/>
                  </a:lnTo>
                  <a:lnTo>
                    <a:pt x="157189" y="3493"/>
                  </a:lnTo>
                  <a:cubicBezTo>
                    <a:pt x="157189" y="1572"/>
                    <a:pt x="155617" y="0"/>
                    <a:pt x="1536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03"/>
            <p:cNvSpPr/>
            <p:nvPr/>
          </p:nvSpPr>
          <p:spPr>
            <a:xfrm>
              <a:off x="1801900" y="1548025"/>
              <a:ext cx="4017075" cy="2707150"/>
            </a:xfrm>
            <a:custGeom>
              <a:rect b="b" l="l" r="r" t="t"/>
              <a:pathLst>
                <a:path extrusionOk="0" h="108286" w="160683">
                  <a:moveTo>
                    <a:pt x="3494" y="0"/>
                  </a:moveTo>
                  <a:cubicBezTo>
                    <a:pt x="1572" y="0"/>
                    <a:pt x="1" y="1572"/>
                    <a:pt x="1" y="3493"/>
                  </a:cubicBezTo>
                  <a:lnTo>
                    <a:pt x="1" y="104793"/>
                  </a:lnTo>
                  <a:cubicBezTo>
                    <a:pt x="1" y="106714"/>
                    <a:pt x="1572" y="108286"/>
                    <a:pt x="3494" y="108286"/>
                  </a:cubicBezTo>
                  <a:lnTo>
                    <a:pt x="157189" y="108286"/>
                  </a:lnTo>
                  <a:cubicBezTo>
                    <a:pt x="159110" y="108286"/>
                    <a:pt x="160682" y="106714"/>
                    <a:pt x="160682" y="104793"/>
                  </a:cubicBezTo>
                  <a:lnTo>
                    <a:pt x="160682" y="3493"/>
                  </a:lnTo>
                  <a:cubicBezTo>
                    <a:pt x="160682" y="1572"/>
                    <a:pt x="159110" y="0"/>
                    <a:pt x="157189" y="0"/>
                  </a:cubicBezTo>
                  <a:lnTo>
                    <a:pt x="143217" y="0"/>
                  </a:lnTo>
                  <a:lnTo>
                    <a:pt x="143217" y="6986"/>
                  </a:lnTo>
                  <a:lnTo>
                    <a:pt x="153696" y="6986"/>
                  </a:lnTo>
                  <a:lnTo>
                    <a:pt x="153696" y="101300"/>
                  </a:lnTo>
                  <a:lnTo>
                    <a:pt x="6987" y="101300"/>
                  </a:lnTo>
                  <a:lnTo>
                    <a:pt x="6987" y="6986"/>
                  </a:lnTo>
                  <a:lnTo>
                    <a:pt x="24452" y="6986"/>
                  </a:lnTo>
                  <a:lnTo>
                    <a:pt x="244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03"/>
            <p:cNvSpPr/>
            <p:nvPr/>
          </p:nvSpPr>
          <p:spPr>
            <a:xfrm>
              <a:off x="3723100" y="4429800"/>
              <a:ext cx="174675" cy="174700"/>
            </a:xfrm>
            <a:custGeom>
              <a:rect b="b" l="l" r="r" t="t"/>
              <a:pathLst>
                <a:path extrusionOk="0" h="6988" w="6987">
                  <a:moveTo>
                    <a:pt x="0" y="1"/>
                  </a:moveTo>
                  <a:lnTo>
                    <a:pt x="0" y="6987"/>
                  </a:lnTo>
                  <a:lnTo>
                    <a:pt x="6987" y="6987"/>
                  </a:lnTo>
                  <a:lnTo>
                    <a:pt x="69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03"/>
            <p:cNvSpPr/>
            <p:nvPr/>
          </p:nvSpPr>
          <p:spPr>
            <a:xfrm>
              <a:off x="2413200" y="3294550"/>
              <a:ext cx="174675" cy="174700"/>
            </a:xfrm>
            <a:custGeom>
              <a:rect b="b" l="l" r="r" t="t"/>
              <a:pathLst>
                <a:path extrusionOk="0" h="6988" w="6987">
                  <a:moveTo>
                    <a:pt x="0" y="1"/>
                  </a:moveTo>
                  <a:lnTo>
                    <a:pt x="0" y="6987"/>
                  </a:lnTo>
                  <a:lnTo>
                    <a:pt x="6986" y="6987"/>
                  </a:lnTo>
                  <a:lnTo>
                    <a:pt x="69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03"/>
            <p:cNvSpPr/>
            <p:nvPr/>
          </p:nvSpPr>
          <p:spPr>
            <a:xfrm>
              <a:off x="2762500" y="3294550"/>
              <a:ext cx="2619825" cy="174700"/>
            </a:xfrm>
            <a:custGeom>
              <a:rect b="b" l="l" r="r" t="t"/>
              <a:pathLst>
                <a:path extrusionOk="0" h="6988" w="104793">
                  <a:moveTo>
                    <a:pt x="0" y="1"/>
                  </a:moveTo>
                  <a:lnTo>
                    <a:pt x="0" y="6987"/>
                  </a:lnTo>
                  <a:lnTo>
                    <a:pt x="104793" y="6987"/>
                  </a:lnTo>
                  <a:lnTo>
                    <a:pt x="1047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03"/>
            <p:cNvSpPr/>
            <p:nvPr/>
          </p:nvSpPr>
          <p:spPr>
            <a:xfrm>
              <a:off x="2238525" y="3643875"/>
              <a:ext cx="2881825" cy="174675"/>
            </a:xfrm>
            <a:custGeom>
              <a:rect b="b" l="l" r="r" t="t"/>
              <a:pathLst>
                <a:path extrusionOk="0" h="6987" w="115273">
                  <a:moveTo>
                    <a:pt x="1" y="0"/>
                  </a:moveTo>
                  <a:lnTo>
                    <a:pt x="1" y="6986"/>
                  </a:lnTo>
                  <a:lnTo>
                    <a:pt x="115273" y="6986"/>
                  </a:lnTo>
                  <a:lnTo>
                    <a:pt x="11527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6" name="Google Shape;1816;p103"/>
          <p:cNvGrpSpPr/>
          <p:nvPr/>
        </p:nvGrpSpPr>
        <p:grpSpPr>
          <a:xfrm>
            <a:off x="6751681" y="1363855"/>
            <a:ext cx="447555" cy="447320"/>
            <a:chOff x="1188875" y="238225"/>
            <a:chExt cx="5204125" cy="5201400"/>
          </a:xfrm>
        </p:grpSpPr>
        <p:sp>
          <p:nvSpPr>
            <p:cNvPr id="1817" name="Google Shape;1817;p103"/>
            <p:cNvSpPr/>
            <p:nvPr/>
          </p:nvSpPr>
          <p:spPr>
            <a:xfrm>
              <a:off x="1188875" y="238225"/>
              <a:ext cx="1045000" cy="1561325"/>
            </a:xfrm>
            <a:custGeom>
              <a:rect b="b" l="l" r="r" t="t"/>
              <a:pathLst>
                <a:path extrusionOk="0" h="62453" w="41800">
                  <a:moveTo>
                    <a:pt x="20900" y="7032"/>
                  </a:moveTo>
                  <a:cubicBezTo>
                    <a:pt x="24747" y="7032"/>
                    <a:pt x="27832" y="10117"/>
                    <a:pt x="27832" y="13964"/>
                  </a:cubicBezTo>
                  <a:cubicBezTo>
                    <a:pt x="27832" y="17776"/>
                    <a:pt x="24747" y="20896"/>
                    <a:pt x="20900" y="20896"/>
                  </a:cubicBezTo>
                  <a:cubicBezTo>
                    <a:pt x="17088" y="20896"/>
                    <a:pt x="13968" y="17776"/>
                    <a:pt x="13968" y="13964"/>
                  </a:cubicBezTo>
                  <a:cubicBezTo>
                    <a:pt x="13968" y="10117"/>
                    <a:pt x="17088" y="7032"/>
                    <a:pt x="20900" y="7032"/>
                  </a:cubicBezTo>
                  <a:close/>
                  <a:moveTo>
                    <a:pt x="21415" y="27783"/>
                  </a:moveTo>
                  <a:cubicBezTo>
                    <a:pt x="28569" y="27783"/>
                    <a:pt x="34493" y="33406"/>
                    <a:pt x="34764" y="40617"/>
                  </a:cubicBezTo>
                  <a:cubicBezTo>
                    <a:pt x="34799" y="40963"/>
                    <a:pt x="34799" y="41310"/>
                    <a:pt x="34764" y="41691"/>
                  </a:cubicBezTo>
                  <a:lnTo>
                    <a:pt x="34764" y="55520"/>
                  </a:lnTo>
                  <a:lnTo>
                    <a:pt x="7037" y="55520"/>
                  </a:lnTo>
                  <a:lnTo>
                    <a:pt x="7037" y="41656"/>
                  </a:lnTo>
                  <a:cubicBezTo>
                    <a:pt x="7037" y="41102"/>
                    <a:pt x="7210" y="27793"/>
                    <a:pt x="20900" y="27793"/>
                  </a:cubicBezTo>
                  <a:cubicBezTo>
                    <a:pt x="21072" y="27786"/>
                    <a:pt x="21244" y="27783"/>
                    <a:pt x="21415" y="27783"/>
                  </a:cubicBezTo>
                  <a:close/>
                  <a:moveTo>
                    <a:pt x="20921" y="0"/>
                  </a:moveTo>
                  <a:cubicBezTo>
                    <a:pt x="17139" y="0"/>
                    <a:pt x="13374" y="1543"/>
                    <a:pt x="10641" y="4571"/>
                  </a:cubicBezTo>
                  <a:cubicBezTo>
                    <a:pt x="5858" y="9839"/>
                    <a:pt x="5858" y="17880"/>
                    <a:pt x="10641" y="23183"/>
                  </a:cubicBezTo>
                  <a:cubicBezTo>
                    <a:pt x="4021" y="26996"/>
                    <a:pt x="1" y="34066"/>
                    <a:pt x="105" y="41691"/>
                  </a:cubicBezTo>
                  <a:lnTo>
                    <a:pt x="105" y="58986"/>
                  </a:lnTo>
                  <a:cubicBezTo>
                    <a:pt x="105" y="60927"/>
                    <a:pt x="1664" y="62452"/>
                    <a:pt x="3571" y="62452"/>
                  </a:cubicBezTo>
                  <a:lnTo>
                    <a:pt x="38230" y="62452"/>
                  </a:lnTo>
                  <a:cubicBezTo>
                    <a:pt x="40136" y="62452"/>
                    <a:pt x="41696" y="60927"/>
                    <a:pt x="41696" y="58986"/>
                  </a:cubicBezTo>
                  <a:lnTo>
                    <a:pt x="41696" y="41656"/>
                  </a:lnTo>
                  <a:cubicBezTo>
                    <a:pt x="41800" y="34066"/>
                    <a:pt x="37779" y="26996"/>
                    <a:pt x="31194" y="23183"/>
                  </a:cubicBezTo>
                  <a:cubicBezTo>
                    <a:pt x="36324" y="17499"/>
                    <a:pt x="35873" y="8730"/>
                    <a:pt x="30224" y="3601"/>
                  </a:cubicBezTo>
                  <a:cubicBezTo>
                    <a:pt x="27567" y="1187"/>
                    <a:pt x="24238" y="0"/>
                    <a:pt x="209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18" name="Google Shape;1818;p103"/>
            <p:cNvSpPr/>
            <p:nvPr/>
          </p:nvSpPr>
          <p:spPr>
            <a:xfrm>
              <a:off x="1624725" y="1106325"/>
              <a:ext cx="173325" cy="346625"/>
            </a:xfrm>
            <a:custGeom>
              <a:rect b="b" l="l" r="r" t="t"/>
              <a:pathLst>
                <a:path extrusionOk="0" h="13865" w="6933">
                  <a:moveTo>
                    <a:pt x="0" y="1"/>
                  </a:moveTo>
                  <a:lnTo>
                    <a:pt x="0" y="13864"/>
                  </a:lnTo>
                  <a:lnTo>
                    <a:pt x="6932" y="13864"/>
                  </a:lnTo>
                  <a:lnTo>
                    <a:pt x="69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19" name="Google Shape;1819;p103"/>
            <p:cNvSpPr/>
            <p:nvPr/>
          </p:nvSpPr>
          <p:spPr>
            <a:xfrm>
              <a:off x="5348000" y="3877450"/>
              <a:ext cx="1045000" cy="1562175"/>
            </a:xfrm>
            <a:custGeom>
              <a:rect b="b" l="l" r="r" t="t"/>
              <a:pathLst>
                <a:path extrusionOk="0" h="62487" w="41800">
                  <a:moveTo>
                    <a:pt x="20900" y="7032"/>
                  </a:moveTo>
                  <a:cubicBezTo>
                    <a:pt x="24747" y="7032"/>
                    <a:pt x="27832" y="10116"/>
                    <a:pt x="27832" y="13964"/>
                  </a:cubicBezTo>
                  <a:cubicBezTo>
                    <a:pt x="27832" y="17776"/>
                    <a:pt x="24747" y="20896"/>
                    <a:pt x="20900" y="20896"/>
                  </a:cubicBezTo>
                  <a:cubicBezTo>
                    <a:pt x="17087" y="20896"/>
                    <a:pt x="13968" y="17776"/>
                    <a:pt x="13968" y="13964"/>
                  </a:cubicBezTo>
                  <a:cubicBezTo>
                    <a:pt x="13968" y="10116"/>
                    <a:pt x="17087" y="7032"/>
                    <a:pt x="20900" y="7032"/>
                  </a:cubicBezTo>
                  <a:close/>
                  <a:moveTo>
                    <a:pt x="21476" y="27815"/>
                  </a:moveTo>
                  <a:cubicBezTo>
                    <a:pt x="28602" y="27815"/>
                    <a:pt x="34493" y="33427"/>
                    <a:pt x="34763" y="40617"/>
                  </a:cubicBezTo>
                  <a:cubicBezTo>
                    <a:pt x="34798" y="40963"/>
                    <a:pt x="34798" y="41310"/>
                    <a:pt x="34763" y="41691"/>
                  </a:cubicBezTo>
                  <a:lnTo>
                    <a:pt x="34763" y="55555"/>
                  </a:lnTo>
                  <a:lnTo>
                    <a:pt x="7036" y="55555"/>
                  </a:lnTo>
                  <a:lnTo>
                    <a:pt x="7036" y="41691"/>
                  </a:lnTo>
                  <a:cubicBezTo>
                    <a:pt x="7036" y="41102"/>
                    <a:pt x="7209" y="27827"/>
                    <a:pt x="20900" y="27827"/>
                  </a:cubicBezTo>
                  <a:cubicBezTo>
                    <a:pt x="21093" y="27819"/>
                    <a:pt x="21284" y="27815"/>
                    <a:pt x="21476" y="27815"/>
                  </a:cubicBezTo>
                  <a:close/>
                  <a:moveTo>
                    <a:pt x="20920" y="0"/>
                  </a:moveTo>
                  <a:cubicBezTo>
                    <a:pt x="17139" y="0"/>
                    <a:pt x="13373" y="1543"/>
                    <a:pt x="10641" y="4571"/>
                  </a:cubicBezTo>
                  <a:cubicBezTo>
                    <a:pt x="5858" y="9839"/>
                    <a:pt x="5858" y="17880"/>
                    <a:pt x="10641" y="23183"/>
                  </a:cubicBezTo>
                  <a:cubicBezTo>
                    <a:pt x="4021" y="26996"/>
                    <a:pt x="0" y="34066"/>
                    <a:pt x="104" y="41691"/>
                  </a:cubicBezTo>
                  <a:lnTo>
                    <a:pt x="104" y="59021"/>
                  </a:lnTo>
                  <a:cubicBezTo>
                    <a:pt x="104" y="60927"/>
                    <a:pt x="1664" y="62487"/>
                    <a:pt x="3570" y="62487"/>
                  </a:cubicBezTo>
                  <a:lnTo>
                    <a:pt x="38229" y="62487"/>
                  </a:lnTo>
                  <a:cubicBezTo>
                    <a:pt x="40136" y="62487"/>
                    <a:pt x="41695" y="60927"/>
                    <a:pt x="41695" y="59021"/>
                  </a:cubicBezTo>
                  <a:lnTo>
                    <a:pt x="41695" y="41691"/>
                  </a:lnTo>
                  <a:cubicBezTo>
                    <a:pt x="41799" y="34066"/>
                    <a:pt x="37779" y="26996"/>
                    <a:pt x="31194" y="23183"/>
                  </a:cubicBezTo>
                  <a:cubicBezTo>
                    <a:pt x="36323" y="17499"/>
                    <a:pt x="35873" y="8730"/>
                    <a:pt x="30223" y="3601"/>
                  </a:cubicBezTo>
                  <a:cubicBezTo>
                    <a:pt x="27567" y="1187"/>
                    <a:pt x="24237" y="0"/>
                    <a:pt x="209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20" name="Google Shape;1820;p103"/>
            <p:cNvSpPr/>
            <p:nvPr/>
          </p:nvSpPr>
          <p:spPr>
            <a:xfrm>
              <a:off x="5783825" y="4746425"/>
              <a:ext cx="173325" cy="346600"/>
            </a:xfrm>
            <a:custGeom>
              <a:rect b="b" l="l" r="r" t="t"/>
              <a:pathLst>
                <a:path extrusionOk="0" h="13864" w="6933">
                  <a:moveTo>
                    <a:pt x="1" y="0"/>
                  </a:moveTo>
                  <a:lnTo>
                    <a:pt x="1" y="13864"/>
                  </a:lnTo>
                  <a:lnTo>
                    <a:pt x="6933" y="13864"/>
                  </a:lnTo>
                  <a:lnTo>
                    <a:pt x="69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21" name="Google Shape;1821;p103"/>
            <p:cNvSpPr/>
            <p:nvPr/>
          </p:nvSpPr>
          <p:spPr>
            <a:xfrm>
              <a:off x="3268425" y="1797875"/>
              <a:ext cx="1045025" cy="1562200"/>
            </a:xfrm>
            <a:custGeom>
              <a:rect b="b" l="l" r="r" t="t"/>
              <a:pathLst>
                <a:path extrusionOk="0" h="62488" w="41801">
                  <a:moveTo>
                    <a:pt x="20901" y="6998"/>
                  </a:moveTo>
                  <a:cubicBezTo>
                    <a:pt x="24748" y="6998"/>
                    <a:pt x="27832" y="10117"/>
                    <a:pt x="27832" y="13964"/>
                  </a:cubicBezTo>
                  <a:cubicBezTo>
                    <a:pt x="27832" y="17777"/>
                    <a:pt x="24748" y="20896"/>
                    <a:pt x="20901" y="20896"/>
                  </a:cubicBezTo>
                  <a:cubicBezTo>
                    <a:pt x="17088" y="20896"/>
                    <a:pt x="13969" y="17777"/>
                    <a:pt x="13969" y="13964"/>
                  </a:cubicBezTo>
                  <a:cubicBezTo>
                    <a:pt x="13969" y="10117"/>
                    <a:pt x="17088" y="6998"/>
                    <a:pt x="20901" y="6998"/>
                  </a:cubicBezTo>
                  <a:close/>
                  <a:moveTo>
                    <a:pt x="21476" y="27816"/>
                  </a:moveTo>
                  <a:cubicBezTo>
                    <a:pt x="28603" y="27816"/>
                    <a:pt x="34494" y="33428"/>
                    <a:pt x="34764" y="40617"/>
                  </a:cubicBezTo>
                  <a:cubicBezTo>
                    <a:pt x="34799" y="40964"/>
                    <a:pt x="34799" y="41311"/>
                    <a:pt x="34764" y="41692"/>
                  </a:cubicBezTo>
                  <a:lnTo>
                    <a:pt x="34764" y="55556"/>
                  </a:lnTo>
                  <a:lnTo>
                    <a:pt x="7037" y="55556"/>
                  </a:lnTo>
                  <a:lnTo>
                    <a:pt x="7037" y="41692"/>
                  </a:lnTo>
                  <a:cubicBezTo>
                    <a:pt x="7037" y="41103"/>
                    <a:pt x="7210" y="27828"/>
                    <a:pt x="20901" y="27828"/>
                  </a:cubicBezTo>
                  <a:cubicBezTo>
                    <a:pt x="21093" y="27820"/>
                    <a:pt x="21285" y="27816"/>
                    <a:pt x="21476" y="27816"/>
                  </a:cubicBezTo>
                  <a:close/>
                  <a:moveTo>
                    <a:pt x="20921" y="1"/>
                  </a:moveTo>
                  <a:cubicBezTo>
                    <a:pt x="17139" y="1"/>
                    <a:pt x="13374" y="1544"/>
                    <a:pt x="10641" y="4572"/>
                  </a:cubicBezTo>
                  <a:cubicBezTo>
                    <a:pt x="5858" y="9840"/>
                    <a:pt x="5858" y="17881"/>
                    <a:pt x="10641" y="23184"/>
                  </a:cubicBezTo>
                  <a:cubicBezTo>
                    <a:pt x="4021" y="26996"/>
                    <a:pt x="1" y="34067"/>
                    <a:pt x="105" y="41692"/>
                  </a:cubicBezTo>
                  <a:lnTo>
                    <a:pt x="105" y="59021"/>
                  </a:lnTo>
                  <a:cubicBezTo>
                    <a:pt x="105" y="60928"/>
                    <a:pt x="1665" y="62487"/>
                    <a:pt x="3571" y="62487"/>
                  </a:cubicBezTo>
                  <a:lnTo>
                    <a:pt x="38230" y="62487"/>
                  </a:lnTo>
                  <a:cubicBezTo>
                    <a:pt x="40136" y="62487"/>
                    <a:pt x="41696" y="60928"/>
                    <a:pt x="41696" y="59021"/>
                  </a:cubicBezTo>
                  <a:lnTo>
                    <a:pt x="41696" y="41692"/>
                  </a:lnTo>
                  <a:cubicBezTo>
                    <a:pt x="41800" y="34067"/>
                    <a:pt x="37780" y="26996"/>
                    <a:pt x="31194" y="23184"/>
                  </a:cubicBezTo>
                  <a:cubicBezTo>
                    <a:pt x="36324" y="17500"/>
                    <a:pt x="35873" y="8731"/>
                    <a:pt x="30224" y="3601"/>
                  </a:cubicBezTo>
                  <a:cubicBezTo>
                    <a:pt x="27568" y="1188"/>
                    <a:pt x="24238" y="1"/>
                    <a:pt x="209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22" name="Google Shape;1822;p103"/>
            <p:cNvSpPr/>
            <p:nvPr/>
          </p:nvSpPr>
          <p:spPr>
            <a:xfrm>
              <a:off x="3704275" y="2666000"/>
              <a:ext cx="173325" cy="346625"/>
            </a:xfrm>
            <a:custGeom>
              <a:rect b="b" l="l" r="r" t="t"/>
              <a:pathLst>
                <a:path extrusionOk="0" h="13865" w="6933">
                  <a:moveTo>
                    <a:pt x="1" y="0"/>
                  </a:moveTo>
                  <a:lnTo>
                    <a:pt x="1" y="13864"/>
                  </a:lnTo>
                  <a:lnTo>
                    <a:pt x="6932" y="13864"/>
                  </a:lnTo>
                  <a:lnTo>
                    <a:pt x="69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23" name="Google Shape;1823;p103"/>
            <p:cNvSpPr/>
            <p:nvPr/>
          </p:nvSpPr>
          <p:spPr>
            <a:xfrm>
              <a:off x="4657400" y="933025"/>
              <a:ext cx="1213100" cy="173325"/>
            </a:xfrm>
            <a:custGeom>
              <a:rect b="b" l="l" r="r" t="t"/>
              <a:pathLst>
                <a:path extrusionOk="0" h="6933" w="48524">
                  <a:moveTo>
                    <a:pt x="1" y="1"/>
                  </a:moveTo>
                  <a:lnTo>
                    <a:pt x="1" y="6933"/>
                  </a:lnTo>
                  <a:lnTo>
                    <a:pt x="48524" y="6933"/>
                  </a:lnTo>
                  <a:lnTo>
                    <a:pt x="485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24" name="Google Shape;1824;p103"/>
            <p:cNvSpPr/>
            <p:nvPr/>
          </p:nvSpPr>
          <p:spPr>
            <a:xfrm>
              <a:off x="5090650" y="587300"/>
              <a:ext cx="953150" cy="173325"/>
            </a:xfrm>
            <a:custGeom>
              <a:rect b="b" l="l" r="r" t="t"/>
              <a:pathLst>
                <a:path extrusionOk="0" h="6933" w="38126">
                  <a:moveTo>
                    <a:pt x="0" y="1"/>
                  </a:moveTo>
                  <a:lnTo>
                    <a:pt x="0" y="6933"/>
                  </a:lnTo>
                  <a:lnTo>
                    <a:pt x="38126" y="6933"/>
                  </a:lnTo>
                  <a:lnTo>
                    <a:pt x="381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25" name="Google Shape;1825;p103"/>
            <p:cNvSpPr/>
            <p:nvPr/>
          </p:nvSpPr>
          <p:spPr>
            <a:xfrm>
              <a:off x="4310825" y="240700"/>
              <a:ext cx="2079575" cy="1472400"/>
            </a:xfrm>
            <a:custGeom>
              <a:rect b="b" l="l" r="r" t="t"/>
              <a:pathLst>
                <a:path extrusionOk="0" h="58896" w="83183">
                  <a:moveTo>
                    <a:pt x="76250" y="6933"/>
                  </a:moveTo>
                  <a:lnTo>
                    <a:pt x="76250" y="41592"/>
                  </a:lnTo>
                  <a:lnTo>
                    <a:pt x="72785" y="41592"/>
                  </a:lnTo>
                  <a:cubicBezTo>
                    <a:pt x="71883" y="41592"/>
                    <a:pt x="70982" y="41939"/>
                    <a:pt x="70358" y="42597"/>
                  </a:cubicBezTo>
                  <a:lnTo>
                    <a:pt x="62387" y="50534"/>
                  </a:lnTo>
                  <a:lnTo>
                    <a:pt x="54450" y="42597"/>
                  </a:lnTo>
                  <a:cubicBezTo>
                    <a:pt x="53791" y="41939"/>
                    <a:pt x="52925" y="41592"/>
                    <a:pt x="51989" y="41592"/>
                  </a:cubicBezTo>
                  <a:lnTo>
                    <a:pt x="6932" y="41592"/>
                  </a:lnTo>
                  <a:lnTo>
                    <a:pt x="6932" y="6933"/>
                  </a:lnTo>
                  <a:close/>
                  <a:moveTo>
                    <a:pt x="3466" y="1"/>
                  </a:moveTo>
                  <a:cubicBezTo>
                    <a:pt x="1560" y="1"/>
                    <a:pt x="0" y="1526"/>
                    <a:pt x="0" y="3432"/>
                  </a:cubicBezTo>
                  <a:lnTo>
                    <a:pt x="0" y="45058"/>
                  </a:lnTo>
                  <a:cubicBezTo>
                    <a:pt x="0" y="46964"/>
                    <a:pt x="1560" y="48524"/>
                    <a:pt x="3466" y="48524"/>
                  </a:cubicBezTo>
                  <a:lnTo>
                    <a:pt x="50568" y="48524"/>
                  </a:lnTo>
                  <a:lnTo>
                    <a:pt x="59961" y="57882"/>
                  </a:lnTo>
                  <a:cubicBezTo>
                    <a:pt x="60636" y="58558"/>
                    <a:pt x="61520" y="58896"/>
                    <a:pt x="62404" y="58896"/>
                  </a:cubicBezTo>
                  <a:cubicBezTo>
                    <a:pt x="63288" y="58896"/>
                    <a:pt x="64172" y="58558"/>
                    <a:pt x="64848" y="57882"/>
                  </a:cubicBezTo>
                  <a:lnTo>
                    <a:pt x="74240" y="48489"/>
                  </a:lnTo>
                  <a:lnTo>
                    <a:pt x="79716" y="48489"/>
                  </a:lnTo>
                  <a:cubicBezTo>
                    <a:pt x="81623" y="48489"/>
                    <a:pt x="83182" y="46964"/>
                    <a:pt x="83182" y="45023"/>
                  </a:cubicBezTo>
                  <a:lnTo>
                    <a:pt x="83182" y="3432"/>
                  </a:lnTo>
                  <a:cubicBezTo>
                    <a:pt x="83182" y="1526"/>
                    <a:pt x="81623" y="1"/>
                    <a:pt x="797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26" name="Google Shape;1826;p103"/>
            <p:cNvSpPr/>
            <p:nvPr/>
          </p:nvSpPr>
          <p:spPr>
            <a:xfrm>
              <a:off x="1538075" y="4919725"/>
              <a:ext cx="1213100" cy="173300"/>
            </a:xfrm>
            <a:custGeom>
              <a:rect b="b" l="l" r="r" t="t"/>
              <a:pathLst>
                <a:path extrusionOk="0" h="6932" w="48524">
                  <a:moveTo>
                    <a:pt x="0" y="0"/>
                  </a:moveTo>
                  <a:lnTo>
                    <a:pt x="0" y="6932"/>
                  </a:lnTo>
                  <a:lnTo>
                    <a:pt x="48523" y="6932"/>
                  </a:lnTo>
                  <a:lnTo>
                    <a:pt x="485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27" name="Google Shape;1827;p103"/>
            <p:cNvSpPr/>
            <p:nvPr/>
          </p:nvSpPr>
          <p:spPr>
            <a:xfrm>
              <a:off x="1971325" y="4573125"/>
              <a:ext cx="953150" cy="173325"/>
            </a:xfrm>
            <a:custGeom>
              <a:rect b="b" l="l" r="r" t="t"/>
              <a:pathLst>
                <a:path extrusionOk="0" h="6933" w="38126">
                  <a:moveTo>
                    <a:pt x="0" y="0"/>
                  </a:moveTo>
                  <a:lnTo>
                    <a:pt x="0" y="6932"/>
                  </a:lnTo>
                  <a:lnTo>
                    <a:pt x="38125" y="6932"/>
                  </a:lnTo>
                  <a:lnTo>
                    <a:pt x="381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28" name="Google Shape;1828;p103"/>
            <p:cNvSpPr/>
            <p:nvPr/>
          </p:nvSpPr>
          <p:spPr>
            <a:xfrm>
              <a:off x="1191475" y="3966375"/>
              <a:ext cx="2079575" cy="1473250"/>
            </a:xfrm>
            <a:custGeom>
              <a:rect b="b" l="l" r="r" t="t"/>
              <a:pathLst>
                <a:path extrusionOk="0" h="58930" w="83183">
                  <a:moveTo>
                    <a:pt x="20796" y="8362"/>
                  </a:moveTo>
                  <a:lnTo>
                    <a:pt x="28768" y="16299"/>
                  </a:lnTo>
                  <a:cubicBezTo>
                    <a:pt x="29392" y="16957"/>
                    <a:pt x="30293" y="17339"/>
                    <a:pt x="31194" y="17339"/>
                  </a:cubicBezTo>
                  <a:lnTo>
                    <a:pt x="76251" y="17339"/>
                  </a:lnTo>
                  <a:lnTo>
                    <a:pt x="76251" y="51998"/>
                  </a:lnTo>
                  <a:lnTo>
                    <a:pt x="6933" y="51998"/>
                  </a:lnTo>
                  <a:lnTo>
                    <a:pt x="6933" y="17339"/>
                  </a:lnTo>
                  <a:lnTo>
                    <a:pt x="10398" y="17339"/>
                  </a:lnTo>
                  <a:cubicBezTo>
                    <a:pt x="11334" y="17339"/>
                    <a:pt x="12201" y="16957"/>
                    <a:pt x="12859" y="16299"/>
                  </a:cubicBezTo>
                  <a:lnTo>
                    <a:pt x="20796" y="8362"/>
                  </a:lnTo>
                  <a:close/>
                  <a:moveTo>
                    <a:pt x="20814" y="0"/>
                  </a:moveTo>
                  <a:cubicBezTo>
                    <a:pt x="19930" y="0"/>
                    <a:pt x="19046" y="338"/>
                    <a:pt x="18370" y="1014"/>
                  </a:cubicBezTo>
                  <a:lnTo>
                    <a:pt x="8977" y="10407"/>
                  </a:lnTo>
                  <a:lnTo>
                    <a:pt x="3467" y="10407"/>
                  </a:lnTo>
                  <a:cubicBezTo>
                    <a:pt x="1560" y="10407"/>
                    <a:pt x="1" y="11932"/>
                    <a:pt x="1" y="13873"/>
                  </a:cubicBezTo>
                  <a:lnTo>
                    <a:pt x="1" y="55464"/>
                  </a:lnTo>
                  <a:cubicBezTo>
                    <a:pt x="1" y="57370"/>
                    <a:pt x="1560" y="58930"/>
                    <a:pt x="3467" y="58930"/>
                  </a:cubicBezTo>
                  <a:lnTo>
                    <a:pt x="79717" y="58930"/>
                  </a:lnTo>
                  <a:cubicBezTo>
                    <a:pt x="81623" y="58930"/>
                    <a:pt x="83183" y="57370"/>
                    <a:pt x="83183" y="55464"/>
                  </a:cubicBezTo>
                  <a:lnTo>
                    <a:pt x="83183" y="13873"/>
                  </a:lnTo>
                  <a:cubicBezTo>
                    <a:pt x="83183" y="11932"/>
                    <a:pt x="81623" y="10407"/>
                    <a:pt x="79717" y="10407"/>
                  </a:cubicBezTo>
                  <a:lnTo>
                    <a:pt x="32650" y="10407"/>
                  </a:lnTo>
                  <a:lnTo>
                    <a:pt x="23257" y="1014"/>
                  </a:lnTo>
                  <a:cubicBezTo>
                    <a:pt x="22581" y="338"/>
                    <a:pt x="21697" y="0"/>
                    <a:pt x="208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29" name="Google Shape;1829;p103"/>
            <p:cNvSpPr/>
            <p:nvPr/>
          </p:nvSpPr>
          <p:spPr>
            <a:xfrm>
              <a:off x="4744050" y="587300"/>
              <a:ext cx="173325" cy="173325"/>
            </a:xfrm>
            <a:custGeom>
              <a:rect b="b" l="l" r="r" t="t"/>
              <a:pathLst>
                <a:path extrusionOk="0" h="6933" w="6933">
                  <a:moveTo>
                    <a:pt x="1" y="1"/>
                  </a:moveTo>
                  <a:lnTo>
                    <a:pt x="1" y="6933"/>
                  </a:lnTo>
                  <a:lnTo>
                    <a:pt x="6933" y="6933"/>
                  </a:lnTo>
                  <a:lnTo>
                    <a:pt x="69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30" name="Google Shape;1830;p103"/>
            <p:cNvSpPr/>
            <p:nvPr/>
          </p:nvSpPr>
          <p:spPr>
            <a:xfrm>
              <a:off x="1624725" y="4573125"/>
              <a:ext cx="173325" cy="173325"/>
            </a:xfrm>
            <a:custGeom>
              <a:rect b="b" l="l" r="r" t="t"/>
              <a:pathLst>
                <a:path extrusionOk="0" h="6933" w="6933">
                  <a:moveTo>
                    <a:pt x="0" y="0"/>
                  </a:moveTo>
                  <a:lnTo>
                    <a:pt x="0" y="6932"/>
                  </a:lnTo>
                  <a:lnTo>
                    <a:pt x="6932" y="6932"/>
                  </a:lnTo>
                  <a:lnTo>
                    <a:pt x="69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31" name="Google Shape;1831;p103"/>
            <p:cNvSpPr/>
            <p:nvPr/>
          </p:nvSpPr>
          <p:spPr>
            <a:xfrm>
              <a:off x="3530975" y="4833075"/>
              <a:ext cx="173325" cy="173325"/>
            </a:xfrm>
            <a:custGeom>
              <a:rect b="b" l="l" r="r" t="t"/>
              <a:pathLst>
                <a:path extrusionOk="0" h="6933" w="6933">
                  <a:moveTo>
                    <a:pt x="1" y="0"/>
                  </a:moveTo>
                  <a:lnTo>
                    <a:pt x="1" y="6932"/>
                  </a:lnTo>
                  <a:lnTo>
                    <a:pt x="6933" y="6932"/>
                  </a:lnTo>
                  <a:lnTo>
                    <a:pt x="69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32" name="Google Shape;1832;p103"/>
            <p:cNvSpPr/>
            <p:nvPr/>
          </p:nvSpPr>
          <p:spPr>
            <a:xfrm>
              <a:off x="3877575" y="4833075"/>
              <a:ext cx="173325" cy="173325"/>
            </a:xfrm>
            <a:custGeom>
              <a:rect b="b" l="l" r="r" t="t"/>
              <a:pathLst>
                <a:path extrusionOk="0" h="6933" w="6933">
                  <a:moveTo>
                    <a:pt x="0" y="0"/>
                  </a:moveTo>
                  <a:lnTo>
                    <a:pt x="0" y="6932"/>
                  </a:lnTo>
                  <a:lnTo>
                    <a:pt x="6932" y="6932"/>
                  </a:lnTo>
                  <a:lnTo>
                    <a:pt x="69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33" name="Google Shape;1833;p103"/>
            <p:cNvSpPr/>
            <p:nvPr/>
          </p:nvSpPr>
          <p:spPr>
            <a:xfrm>
              <a:off x="4224175" y="4833075"/>
              <a:ext cx="173300" cy="173325"/>
            </a:xfrm>
            <a:custGeom>
              <a:rect b="b" l="l" r="r" t="t"/>
              <a:pathLst>
                <a:path extrusionOk="0" h="6933" w="6932">
                  <a:moveTo>
                    <a:pt x="0" y="0"/>
                  </a:moveTo>
                  <a:lnTo>
                    <a:pt x="0" y="6932"/>
                  </a:lnTo>
                  <a:lnTo>
                    <a:pt x="6932" y="6932"/>
                  </a:lnTo>
                  <a:lnTo>
                    <a:pt x="69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34" name="Google Shape;1834;p103"/>
            <p:cNvSpPr/>
            <p:nvPr/>
          </p:nvSpPr>
          <p:spPr>
            <a:xfrm>
              <a:off x="4570750" y="4833075"/>
              <a:ext cx="173325" cy="173325"/>
            </a:xfrm>
            <a:custGeom>
              <a:rect b="b" l="l" r="r" t="t"/>
              <a:pathLst>
                <a:path extrusionOk="0" h="6933" w="6933">
                  <a:moveTo>
                    <a:pt x="1" y="0"/>
                  </a:moveTo>
                  <a:lnTo>
                    <a:pt x="1" y="6932"/>
                  </a:lnTo>
                  <a:lnTo>
                    <a:pt x="6933" y="6932"/>
                  </a:lnTo>
                  <a:lnTo>
                    <a:pt x="69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35" name="Google Shape;1835;p103"/>
            <p:cNvSpPr/>
            <p:nvPr/>
          </p:nvSpPr>
          <p:spPr>
            <a:xfrm>
              <a:off x="4917350" y="4833075"/>
              <a:ext cx="173325" cy="173325"/>
            </a:xfrm>
            <a:custGeom>
              <a:rect b="b" l="l" r="r" t="t"/>
              <a:pathLst>
                <a:path extrusionOk="0" h="6933" w="6933">
                  <a:moveTo>
                    <a:pt x="1" y="0"/>
                  </a:moveTo>
                  <a:lnTo>
                    <a:pt x="1" y="6932"/>
                  </a:lnTo>
                  <a:lnTo>
                    <a:pt x="6932" y="6932"/>
                  </a:lnTo>
                  <a:lnTo>
                    <a:pt x="69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36" name="Google Shape;1836;p103"/>
            <p:cNvSpPr/>
            <p:nvPr/>
          </p:nvSpPr>
          <p:spPr>
            <a:xfrm>
              <a:off x="5783825" y="3446700"/>
              <a:ext cx="173325" cy="173325"/>
            </a:xfrm>
            <a:custGeom>
              <a:rect b="b" l="l" r="r" t="t"/>
              <a:pathLst>
                <a:path extrusionOk="0" h="6933" w="6933">
                  <a:moveTo>
                    <a:pt x="1" y="0"/>
                  </a:moveTo>
                  <a:lnTo>
                    <a:pt x="1" y="6932"/>
                  </a:lnTo>
                  <a:lnTo>
                    <a:pt x="6933" y="6932"/>
                  </a:lnTo>
                  <a:lnTo>
                    <a:pt x="69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37" name="Google Shape;1837;p103"/>
            <p:cNvSpPr/>
            <p:nvPr/>
          </p:nvSpPr>
          <p:spPr>
            <a:xfrm>
              <a:off x="5783825" y="3100100"/>
              <a:ext cx="173325" cy="173325"/>
            </a:xfrm>
            <a:custGeom>
              <a:rect b="b" l="l" r="r" t="t"/>
              <a:pathLst>
                <a:path extrusionOk="0" h="6933" w="6933">
                  <a:moveTo>
                    <a:pt x="1" y="1"/>
                  </a:moveTo>
                  <a:lnTo>
                    <a:pt x="1" y="6932"/>
                  </a:lnTo>
                  <a:lnTo>
                    <a:pt x="6933" y="6932"/>
                  </a:lnTo>
                  <a:lnTo>
                    <a:pt x="69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38" name="Google Shape;1838;p103"/>
            <p:cNvSpPr/>
            <p:nvPr/>
          </p:nvSpPr>
          <p:spPr>
            <a:xfrm>
              <a:off x="5783825" y="2752650"/>
              <a:ext cx="173325" cy="173325"/>
            </a:xfrm>
            <a:custGeom>
              <a:rect b="b" l="l" r="r" t="t"/>
              <a:pathLst>
                <a:path extrusionOk="0" h="6933" w="6933">
                  <a:moveTo>
                    <a:pt x="1" y="0"/>
                  </a:moveTo>
                  <a:lnTo>
                    <a:pt x="1" y="6932"/>
                  </a:lnTo>
                  <a:lnTo>
                    <a:pt x="6933" y="6932"/>
                  </a:lnTo>
                  <a:lnTo>
                    <a:pt x="69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39" name="Google Shape;1839;p103"/>
            <p:cNvSpPr/>
            <p:nvPr/>
          </p:nvSpPr>
          <p:spPr>
            <a:xfrm>
              <a:off x="5783825" y="2406050"/>
              <a:ext cx="173325" cy="173325"/>
            </a:xfrm>
            <a:custGeom>
              <a:rect b="b" l="l" r="r" t="t"/>
              <a:pathLst>
                <a:path extrusionOk="0" h="6933" w="6933">
                  <a:moveTo>
                    <a:pt x="1" y="1"/>
                  </a:moveTo>
                  <a:lnTo>
                    <a:pt x="1" y="6932"/>
                  </a:lnTo>
                  <a:lnTo>
                    <a:pt x="6933" y="6932"/>
                  </a:lnTo>
                  <a:lnTo>
                    <a:pt x="69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40" name="Google Shape;1840;p103"/>
            <p:cNvSpPr/>
            <p:nvPr/>
          </p:nvSpPr>
          <p:spPr>
            <a:xfrm>
              <a:off x="5783825" y="2059450"/>
              <a:ext cx="173325" cy="173325"/>
            </a:xfrm>
            <a:custGeom>
              <a:rect b="b" l="l" r="r" t="t"/>
              <a:pathLst>
                <a:path extrusionOk="0" h="6933" w="6933">
                  <a:moveTo>
                    <a:pt x="1" y="1"/>
                  </a:moveTo>
                  <a:lnTo>
                    <a:pt x="1" y="6933"/>
                  </a:lnTo>
                  <a:lnTo>
                    <a:pt x="6933" y="6933"/>
                  </a:lnTo>
                  <a:lnTo>
                    <a:pt x="69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41" name="Google Shape;1841;p103"/>
            <p:cNvSpPr/>
            <p:nvPr/>
          </p:nvSpPr>
          <p:spPr>
            <a:xfrm>
              <a:off x="1624725" y="3446700"/>
              <a:ext cx="173325" cy="173325"/>
            </a:xfrm>
            <a:custGeom>
              <a:rect b="b" l="l" r="r" t="t"/>
              <a:pathLst>
                <a:path extrusionOk="0" h="6933" w="6933">
                  <a:moveTo>
                    <a:pt x="0" y="0"/>
                  </a:moveTo>
                  <a:lnTo>
                    <a:pt x="0" y="6932"/>
                  </a:lnTo>
                  <a:lnTo>
                    <a:pt x="6932" y="6932"/>
                  </a:lnTo>
                  <a:lnTo>
                    <a:pt x="69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42" name="Google Shape;1842;p103"/>
            <p:cNvSpPr/>
            <p:nvPr/>
          </p:nvSpPr>
          <p:spPr>
            <a:xfrm>
              <a:off x="1624725" y="3100100"/>
              <a:ext cx="173325" cy="173325"/>
            </a:xfrm>
            <a:custGeom>
              <a:rect b="b" l="l" r="r" t="t"/>
              <a:pathLst>
                <a:path extrusionOk="0" h="6933" w="6933">
                  <a:moveTo>
                    <a:pt x="0" y="1"/>
                  </a:moveTo>
                  <a:lnTo>
                    <a:pt x="0" y="6932"/>
                  </a:lnTo>
                  <a:lnTo>
                    <a:pt x="6932" y="6932"/>
                  </a:lnTo>
                  <a:lnTo>
                    <a:pt x="69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43" name="Google Shape;1843;p103"/>
            <p:cNvSpPr/>
            <p:nvPr/>
          </p:nvSpPr>
          <p:spPr>
            <a:xfrm>
              <a:off x="1624725" y="2752650"/>
              <a:ext cx="173325" cy="173325"/>
            </a:xfrm>
            <a:custGeom>
              <a:rect b="b" l="l" r="r" t="t"/>
              <a:pathLst>
                <a:path extrusionOk="0" h="6933" w="6933">
                  <a:moveTo>
                    <a:pt x="0" y="0"/>
                  </a:moveTo>
                  <a:lnTo>
                    <a:pt x="0" y="6932"/>
                  </a:lnTo>
                  <a:lnTo>
                    <a:pt x="6932" y="6932"/>
                  </a:lnTo>
                  <a:lnTo>
                    <a:pt x="69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44" name="Google Shape;1844;p103"/>
            <p:cNvSpPr/>
            <p:nvPr/>
          </p:nvSpPr>
          <p:spPr>
            <a:xfrm>
              <a:off x="2057950" y="2752650"/>
              <a:ext cx="173325" cy="173325"/>
            </a:xfrm>
            <a:custGeom>
              <a:rect b="b" l="l" r="r" t="t"/>
              <a:pathLst>
                <a:path extrusionOk="0" h="6933" w="6933">
                  <a:moveTo>
                    <a:pt x="1" y="0"/>
                  </a:moveTo>
                  <a:lnTo>
                    <a:pt x="1" y="6932"/>
                  </a:lnTo>
                  <a:lnTo>
                    <a:pt x="6933" y="6932"/>
                  </a:lnTo>
                  <a:lnTo>
                    <a:pt x="69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45" name="Google Shape;1845;p103"/>
            <p:cNvSpPr/>
            <p:nvPr/>
          </p:nvSpPr>
          <p:spPr>
            <a:xfrm>
              <a:off x="2404550" y="2752650"/>
              <a:ext cx="173325" cy="173325"/>
            </a:xfrm>
            <a:custGeom>
              <a:rect b="b" l="l" r="r" t="t"/>
              <a:pathLst>
                <a:path extrusionOk="0" h="6933" w="6933">
                  <a:moveTo>
                    <a:pt x="1" y="0"/>
                  </a:moveTo>
                  <a:lnTo>
                    <a:pt x="1" y="6932"/>
                  </a:lnTo>
                  <a:lnTo>
                    <a:pt x="6933" y="6932"/>
                  </a:lnTo>
                  <a:lnTo>
                    <a:pt x="69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46" name="Google Shape;1846;p103"/>
            <p:cNvSpPr/>
            <p:nvPr/>
          </p:nvSpPr>
          <p:spPr>
            <a:xfrm>
              <a:off x="2751150" y="2752650"/>
              <a:ext cx="173325" cy="173325"/>
            </a:xfrm>
            <a:custGeom>
              <a:rect b="b" l="l" r="r" t="t"/>
              <a:pathLst>
                <a:path extrusionOk="0" h="6933" w="6933">
                  <a:moveTo>
                    <a:pt x="0" y="0"/>
                  </a:moveTo>
                  <a:lnTo>
                    <a:pt x="0" y="6932"/>
                  </a:lnTo>
                  <a:lnTo>
                    <a:pt x="6932" y="6932"/>
                  </a:lnTo>
                  <a:lnTo>
                    <a:pt x="69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47" name="Google Shape;1847;p103"/>
            <p:cNvSpPr/>
            <p:nvPr/>
          </p:nvSpPr>
          <p:spPr>
            <a:xfrm>
              <a:off x="4657400" y="2752650"/>
              <a:ext cx="173325" cy="173325"/>
            </a:xfrm>
            <a:custGeom>
              <a:rect b="b" l="l" r="r" t="t"/>
              <a:pathLst>
                <a:path extrusionOk="0" h="6933" w="6933">
                  <a:moveTo>
                    <a:pt x="1" y="0"/>
                  </a:moveTo>
                  <a:lnTo>
                    <a:pt x="1" y="6932"/>
                  </a:lnTo>
                  <a:lnTo>
                    <a:pt x="6933" y="6932"/>
                  </a:lnTo>
                  <a:lnTo>
                    <a:pt x="69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48" name="Google Shape;1848;p103"/>
            <p:cNvSpPr/>
            <p:nvPr/>
          </p:nvSpPr>
          <p:spPr>
            <a:xfrm>
              <a:off x="5004000" y="2752650"/>
              <a:ext cx="173325" cy="173325"/>
            </a:xfrm>
            <a:custGeom>
              <a:rect b="b" l="l" r="r" t="t"/>
              <a:pathLst>
                <a:path extrusionOk="0" h="6933" w="6933">
                  <a:moveTo>
                    <a:pt x="0" y="0"/>
                  </a:moveTo>
                  <a:lnTo>
                    <a:pt x="0" y="6932"/>
                  </a:lnTo>
                  <a:lnTo>
                    <a:pt x="6932" y="6932"/>
                  </a:lnTo>
                  <a:lnTo>
                    <a:pt x="69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49" name="Google Shape;1849;p103"/>
            <p:cNvSpPr/>
            <p:nvPr/>
          </p:nvSpPr>
          <p:spPr>
            <a:xfrm>
              <a:off x="5350600" y="2752650"/>
              <a:ext cx="173325" cy="173325"/>
            </a:xfrm>
            <a:custGeom>
              <a:rect b="b" l="l" r="r" t="t"/>
              <a:pathLst>
                <a:path extrusionOk="0" h="6933" w="6933">
                  <a:moveTo>
                    <a:pt x="0" y="0"/>
                  </a:moveTo>
                  <a:lnTo>
                    <a:pt x="0" y="6932"/>
                  </a:lnTo>
                  <a:lnTo>
                    <a:pt x="6932" y="6932"/>
                  </a:lnTo>
                  <a:lnTo>
                    <a:pt x="69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50" name="Google Shape;1850;p103"/>
            <p:cNvSpPr/>
            <p:nvPr/>
          </p:nvSpPr>
          <p:spPr>
            <a:xfrm>
              <a:off x="1624725" y="2406050"/>
              <a:ext cx="173325" cy="173325"/>
            </a:xfrm>
            <a:custGeom>
              <a:rect b="b" l="l" r="r" t="t"/>
              <a:pathLst>
                <a:path extrusionOk="0" h="6933" w="6933">
                  <a:moveTo>
                    <a:pt x="0" y="1"/>
                  </a:moveTo>
                  <a:lnTo>
                    <a:pt x="0" y="6932"/>
                  </a:lnTo>
                  <a:lnTo>
                    <a:pt x="6932" y="6932"/>
                  </a:lnTo>
                  <a:lnTo>
                    <a:pt x="69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51" name="Google Shape;1851;p103"/>
            <p:cNvSpPr/>
            <p:nvPr/>
          </p:nvSpPr>
          <p:spPr>
            <a:xfrm>
              <a:off x="1624725" y="2059450"/>
              <a:ext cx="173325" cy="173325"/>
            </a:xfrm>
            <a:custGeom>
              <a:rect b="b" l="l" r="r" t="t"/>
              <a:pathLst>
                <a:path extrusionOk="0" h="6933" w="6933">
                  <a:moveTo>
                    <a:pt x="0" y="1"/>
                  </a:moveTo>
                  <a:lnTo>
                    <a:pt x="0" y="6933"/>
                  </a:lnTo>
                  <a:lnTo>
                    <a:pt x="6932" y="6933"/>
                  </a:lnTo>
                  <a:lnTo>
                    <a:pt x="69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52" name="Google Shape;1852;p103"/>
            <p:cNvSpPr/>
            <p:nvPr/>
          </p:nvSpPr>
          <p:spPr>
            <a:xfrm>
              <a:off x="2404550" y="673950"/>
              <a:ext cx="173325" cy="173325"/>
            </a:xfrm>
            <a:custGeom>
              <a:rect b="b" l="l" r="r" t="t"/>
              <a:pathLst>
                <a:path extrusionOk="0" h="6933" w="6933">
                  <a:moveTo>
                    <a:pt x="1" y="1"/>
                  </a:moveTo>
                  <a:lnTo>
                    <a:pt x="1" y="6932"/>
                  </a:lnTo>
                  <a:lnTo>
                    <a:pt x="6933" y="6932"/>
                  </a:lnTo>
                  <a:lnTo>
                    <a:pt x="69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53" name="Google Shape;1853;p103"/>
            <p:cNvSpPr/>
            <p:nvPr/>
          </p:nvSpPr>
          <p:spPr>
            <a:xfrm>
              <a:off x="2751150" y="673950"/>
              <a:ext cx="173325" cy="173325"/>
            </a:xfrm>
            <a:custGeom>
              <a:rect b="b" l="l" r="r" t="t"/>
              <a:pathLst>
                <a:path extrusionOk="0" h="6933" w="6933">
                  <a:moveTo>
                    <a:pt x="0" y="1"/>
                  </a:moveTo>
                  <a:lnTo>
                    <a:pt x="0" y="6932"/>
                  </a:lnTo>
                  <a:lnTo>
                    <a:pt x="6932" y="6932"/>
                  </a:lnTo>
                  <a:lnTo>
                    <a:pt x="69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54" name="Google Shape;1854;p103"/>
            <p:cNvSpPr/>
            <p:nvPr/>
          </p:nvSpPr>
          <p:spPr>
            <a:xfrm>
              <a:off x="3097750" y="673950"/>
              <a:ext cx="173300" cy="173325"/>
            </a:xfrm>
            <a:custGeom>
              <a:rect b="b" l="l" r="r" t="t"/>
              <a:pathLst>
                <a:path extrusionOk="0" h="6933" w="6932">
                  <a:moveTo>
                    <a:pt x="0" y="1"/>
                  </a:moveTo>
                  <a:lnTo>
                    <a:pt x="0" y="6932"/>
                  </a:lnTo>
                  <a:lnTo>
                    <a:pt x="6932" y="6932"/>
                  </a:lnTo>
                  <a:lnTo>
                    <a:pt x="69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55" name="Google Shape;1855;p103"/>
            <p:cNvSpPr/>
            <p:nvPr/>
          </p:nvSpPr>
          <p:spPr>
            <a:xfrm>
              <a:off x="3444325" y="673950"/>
              <a:ext cx="173325" cy="173325"/>
            </a:xfrm>
            <a:custGeom>
              <a:rect b="b" l="l" r="r" t="t"/>
              <a:pathLst>
                <a:path extrusionOk="0" h="6933" w="6933">
                  <a:moveTo>
                    <a:pt x="1" y="1"/>
                  </a:moveTo>
                  <a:lnTo>
                    <a:pt x="1" y="6932"/>
                  </a:lnTo>
                  <a:lnTo>
                    <a:pt x="6933" y="6932"/>
                  </a:lnTo>
                  <a:lnTo>
                    <a:pt x="69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56" name="Google Shape;1856;p103"/>
            <p:cNvSpPr/>
            <p:nvPr/>
          </p:nvSpPr>
          <p:spPr>
            <a:xfrm>
              <a:off x="3790925" y="673950"/>
              <a:ext cx="173325" cy="173325"/>
            </a:xfrm>
            <a:custGeom>
              <a:rect b="b" l="l" r="r" t="t"/>
              <a:pathLst>
                <a:path extrusionOk="0" h="6933" w="6933">
                  <a:moveTo>
                    <a:pt x="1" y="1"/>
                  </a:moveTo>
                  <a:lnTo>
                    <a:pt x="1" y="6932"/>
                  </a:lnTo>
                  <a:lnTo>
                    <a:pt x="6932" y="6932"/>
                  </a:lnTo>
                  <a:lnTo>
                    <a:pt x="69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857" name="Google Shape;1857;p103"/>
          <p:cNvGrpSpPr/>
          <p:nvPr/>
        </p:nvGrpSpPr>
        <p:grpSpPr>
          <a:xfrm>
            <a:off x="1933933" y="3087154"/>
            <a:ext cx="433841" cy="426613"/>
            <a:chOff x="1190625" y="281775"/>
            <a:chExt cx="5239625" cy="5152325"/>
          </a:xfrm>
        </p:grpSpPr>
        <p:sp>
          <p:nvSpPr>
            <p:cNvPr id="1858" name="Google Shape;1858;p103"/>
            <p:cNvSpPr/>
            <p:nvPr/>
          </p:nvSpPr>
          <p:spPr>
            <a:xfrm>
              <a:off x="1190625" y="281775"/>
              <a:ext cx="5239625" cy="5152325"/>
            </a:xfrm>
            <a:custGeom>
              <a:rect b="b" l="l" r="r" t="t"/>
              <a:pathLst>
                <a:path extrusionOk="0" h="206093" w="209585">
                  <a:moveTo>
                    <a:pt x="195613" y="6987"/>
                  </a:moveTo>
                  <a:cubicBezTo>
                    <a:pt x="199455" y="6987"/>
                    <a:pt x="202599" y="10130"/>
                    <a:pt x="202599" y="13973"/>
                  </a:cubicBezTo>
                  <a:lnTo>
                    <a:pt x="202599" y="27945"/>
                  </a:lnTo>
                  <a:lnTo>
                    <a:pt x="6986" y="27945"/>
                  </a:lnTo>
                  <a:lnTo>
                    <a:pt x="6986" y="13973"/>
                  </a:lnTo>
                  <a:cubicBezTo>
                    <a:pt x="6986" y="10130"/>
                    <a:pt x="10130" y="6987"/>
                    <a:pt x="13972" y="6987"/>
                  </a:cubicBezTo>
                  <a:close/>
                  <a:moveTo>
                    <a:pt x="202599" y="34931"/>
                  </a:moveTo>
                  <a:lnTo>
                    <a:pt x="202599" y="192120"/>
                  </a:lnTo>
                  <a:cubicBezTo>
                    <a:pt x="202599" y="195962"/>
                    <a:pt x="199455" y="199106"/>
                    <a:pt x="195613" y="199106"/>
                  </a:cubicBezTo>
                  <a:lnTo>
                    <a:pt x="13972" y="199106"/>
                  </a:lnTo>
                  <a:cubicBezTo>
                    <a:pt x="10130" y="199106"/>
                    <a:pt x="6986" y="195962"/>
                    <a:pt x="6986" y="192120"/>
                  </a:cubicBezTo>
                  <a:lnTo>
                    <a:pt x="6986" y="34931"/>
                  </a:lnTo>
                  <a:close/>
                  <a:moveTo>
                    <a:pt x="13972" y="1"/>
                  </a:moveTo>
                  <a:cubicBezTo>
                    <a:pt x="6253" y="1"/>
                    <a:pt x="0" y="6253"/>
                    <a:pt x="0" y="13973"/>
                  </a:cubicBezTo>
                  <a:lnTo>
                    <a:pt x="0" y="192120"/>
                  </a:lnTo>
                  <a:cubicBezTo>
                    <a:pt x="0" y="199840"/>
                    <a:pt x="6253" y="206092"/>
                    <a:pt x="13972" y="206092"/>
                  </a:cubicBezTo>
                  <a:lnTo>
                    <a:pt x="195613" y="206092"/>
                  </a:lnTo>
                  <a:cubicBezTo>
                    <a:pt x="203332" y="206092"/>
                    <a:pt x="209585" y="199840"/>
                    <a:pt x="209585" y="192120"/>
                  </a:cubicBezTo>
                  <a:lnTo>
                    <a:pt x="209585" y="13973"/>
                  </a:lnTo>
                  <a:cubicBezTo>
                    <a:pt x="209585" y="6253"/>
                    <a:pt x="203332" y="1"/>
                    <a:pt x="1956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03"/>
            <p:cNvSpPr/>
            <p:nvPr/>
          </p:nvSpPr>
          <p:spPr>
            <a:xfrm>
              <a:off x="1627250" y="1417025"/>
              <a:ext cx="1921225" cy="1571925"/>
            </a:xfrm>
            <a:custGeom>
              <a:rect b="b" l="l" r="r" t="t"/>
              <a:pathLst>
                <a:path extrusionOk="0" h="62877" w="76849">
                  <a:moveTo>
                    <a:pt x="69862" y="6987"/>
                  </a:moveTo>
                  <a:lnTo>
                    <a:pt x="69862" y="55890"/>
                  </a:lnTo>
                  <a:lnTo>
                    <a:pt x="6987" y="55890"/>
                  </a:lnTo>
                  <a:lnTo>
                    <a:pt x="6987" y="6987"/>
                  </a:lnTo>
                  <a:close/>
                  <a:moveTo>
                    <a:pt x="3493" y="1"/>
                  </a:moveTo>
                  <a:cubicBezTo>
                    <a:pt x="1572" y="1"/>
                    <a:pt x="0" y="1572"/>
                    <a:pt x="0" y="3494"/>
                  </a:cubicBezTo>
                  <a:lnTo>
                    <a:pt x="0" y="59383"/>
                  </a:lnTo>
                  <a:cubicBezTo>
                    <a:pt x="0" y="61304"/>
                    <a:pt x="1572" y="62876"/>
                    <a:pt x="3493" y="62876"/>
                  </a:cubicBezTo>
                  <a:lnTo>
                    <a:pt x="73355" y="62876"/>
                  </a:lnTo>
                  <a:cubicBezTo>
                    <a:pt x="75276" y="62876"/>
                    <a:pt x="76848" y="61304"/>
                    <a:pt x="76848" y="59383"/>
                  </a:cubicBezTo>
                  <a:lnTo>
                    <a:pt x="76848" y="3494"/>
                  </a:lnTo>
                  <a:cubicBezTo>
                    <a:pt x="76848" y="1572"/>
                    <a:pt x="75276" y="1"/>
                    <a:pt x="733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03"/>
            <p:cNvSpPr/>
            <p:nvPr/>
          </p:nvSpPr>
          <p:spPr>
            <a:xfrm>
              <a:off x="2151200" y="1766425"/>
              <a:ext cx="1059300" cy="873200"/>
            </a:xfrm>
            <a:custGeom>
              <a:rect b="b" l="l" r="r" t="t"/>
              <a:pathLst>
                <a:path extrusionOk="0" h="34928" w="42372">
                  <a:moveTo>
                    <a:pt x="6987" y="8660"/>
                  </a:moveTo>
                  <a:lnTo>
                    <a:pt x="29028" y="17462"/>
                  </a:lnTo>
                  <a:lnTo>
                    <a:pt x="6987" y="26265"/>
                  </a:lnTo>
                  <a:lnTo>
                    <a:pt x="6987" y="8660"/>
                  </a:lnTo>
                  <a:close/>
                  <a:moveTo>
                    <a:pt x="3517" y="1"/>
                  </a:moveTo>
                  <a:cubicBezTo>
                    <a:pt x="2128" y="1"/>
                    <a:pt x="807" y="833"/>
                    <a:pt x="245" y="2198"/>
                  </a:cubicBezTo>
                  <a:cubicBezTo>
                    <a:pt x="71" y="2617"/>
                    <a:pt x="1" y="3036"/>
                    <a:pt x="1" y="3490"/>
                  </a:cubicBezTo>
                  <a:lnTo>
                    <a:pt x="1" y="31435"/>
                  </a:lnTo>
                  <a:cubicBezTo>
                    <a:pt x="1" y="32587"/>
                    <a:pt x="560" y="33670"/>
                    <a:pt x="1538" y="34334"/>
                  </a:cubicBezTo>
                  <a:cubicBezTo>
                    <a:pt x="2097" y="34718"/>
                    <a:pt x="2795" y="34928"/>
                    <a:pt x="3494" y="34928"/>
                  </a:cubicBezTo>
                  <a:cubicBezTo>
                    <a:pt x="3948" y="34928"/>
                    <a:pt x="4367" y="34858"/>
                    <a:pt x="4786" y="34683"/>
                  </a:cubicBezTo>
                  <a:lnTo>
                    <a:pt x="39717" y="20711"/>
                  </a:lnTo>
                  <a:cubicBezTo>
                    <a:pt x="41499" y="19977"/>
                    <a:pt x="42372" y="17951"/>
                    <a:pt x="41673" y="16170"/>
                  </a:cubicBezTo>
                  <a:cubicBezTo>
                    <a:pt x="41324" y="15262"/>
                    <a:pt x="40625" y="14563"/>
                    <a:pt x="39717" y="14214"/>
                  </a:cubicBezTo>
                  <a:lnTo>
                    <a:pt x="4786" y="241"/>
                  </a:lnTo>
                  <a:cubicBezTo>
                    <a:pt x="4370" y="78"/>
                    <a:pt x="3940" y="1"/>
                    <a:pt x="3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03"/>
            <p:cNvSpPr/>
            <p:nvPr/>
          </p:nvSpPr>
          <p:spPr>
            <a:xfrm>
              <a:off x="4858350" y="1853675"/>
              <a:ext cx="1135275" cy="174675"/>
            </a:xfrm>
            <a:custGeom>
              <a:rect b="b" l="l" r="r" t="t"/>
              <a:pathLst>
                <a:path extrusionOk="0" h="6987" w="45411">
                  <a:moveTo>
                    <a:pt x="0" y="0"/>
                  </a:moveTo>
                  <a:lnTo>
                    <a:pt x="0" y="6986"/>
                  </a:lnTo>
                  <a:lnTo>
                    <a:pt x="45411" y="6986"/>
                  </a:lnTo>
                  <a:lnTo>
                    <a:pt x="454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03"/>
            <p:cNvSpPr/>
            <p:nvPr/>
          </p:nvSpPr>
          <p:spPr>
            <a:xfrm>
              <a:off x="5207650" y="1504350"/>
              <a:ext cx="785975" cy="174675"/>
            </a:xfrm>
            <a:custGeom>
              <a:rect b="b" l="l" r="r" t="t"/>
              <a:pathLst>
                <a:path extrusionOk="0" h="6987" w="31439">
                  <a:moveTo>
                    <a:pt x="1" y="1"/>
                  </a:moveTo>
                  <a:lnTo>
                    <a:pt x="1" y="6987"/>
                  </a:lnTo>
                  <a:lnTo>
                    <a:pt x="31439" y="6987"/>
                  </a:lnTo>
                  <a:lnTo>
                    <a:pt x="314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03"/>
            <p:cNvSpPr/>
            <p:nvPr/>
          </p:nvSpPr>
          <p:spPr>
            <a:xfrm>
              <a:off x="3897750" y="1417025"/>
              <a:ext cx="698650" cy="698650"/>
            </a:xfrm>
            <a:custGeom>
              <a:rect b="b" l="l" r="r" t="t"/>
              <a:pathLst>
                <a:path extrusionOk="0" h="27946" w="27946">
                  <a:moveTo>
                    <a:pt x="20959" y="6987"/>
                  </a:moveTo>
                  <a:lnTo>
                    <a:pt x="20959" y="20959"/>
                  </a:lnTo>
                  <a:lnTo>
                    <a:pt x="6987" y="20959"/>
                  </a:lnTo>
                  <a:lnTo>
                    <a:pt x="6987" y="6987"/>
                  </a:lnTo>
                  <a:close/>
                  <a:moveTo>
                    <a:pt x="3494" y="1"/>
                  </a:moveTo>
                  <a:cubicBezTo>
                    <a:pt x="1572" y="1"/>
                    <a:pt x="1" y="1572"/>
                    <a:pt x="1" y="3494"/>
                  </a:cubicBezTo>
                  <a:lnTo>
                    <a:pt x="1" y="24452"/>
                  </a:lnTo>
                  <a:cubicBezTo>
                    <a:pt x="1" y="26373"/>
                    <a:pt x="1572" y="27945"/>
                    <a:pt x="3494" y="27945"/>
                  </a:cubicBezTo>
                  <a:lnTo>
                    <a:pt x="24452" y="27945"/>
                  </a:lnTo>
                  <a:cubicBezTo>
                    <a:pt x="26373" y="27945"/>
                    <a:pt x="27945" y="26373"/>
                    <a:pt x="27945" y="24452"/>
                  </a:cubicBezTo>
                  <a:lnTo>
                    <a:pt x="27945" y="3494"/>
                  </a:lnTo>
                  <a:cubicBezTo>
                    <a:pt x="27945" y="1572"/>
                    <a:pt x="26373" y="1"/>
                    <a:pt x="24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03"/>
            <p:cNvSpPr/>
            <p:nvPr/>
          </p:nvSpPr>
          <p:spPr>
            <a:xfrm>
              <a:off x="4858350" y="2814250"/>
              <a:ext cx="1135275" cy="174700"/>
            </a:xfrm>
            <a:custGeom>
              <a:rect b="b" l="l" r="r" t="t"/>
              <a:pathLst>
                <a:path extrusionOk="0" h="6988" w="45411">
                  <a:moveTo>
                    <a:pt x="0" y="1"/>
                  </a:moveTo>
                  <a:lnTo>
                    <a:pt x="0" y="6987"/>
                  </a:lnTo>
                  <a:lnTo>
                    <a:pt x="45411" y="6987"/>
                  </a:lnTo>
                  <a:lnTo>
                    <a:pt x="45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03"/>
            <p:cNvSpPr/>
            <p:nvPr/>
          </p:nvSpPr>
          <p:spPr>
            <a:xfrm>
              <a:off x="5207650" y="2464950"/>
              <a:ext cx="785975" cy="174675"/>
            </a:xfrm>
            <a:custGeom>
              <a:rect b="b" l="l" r="r" t="t"/>
              <a:pathLst>
                <a:path extrusionOk="0" h="6987" w="31439">
                  <a:moveTo>
                    <a:pt x="1" y="1"/>
                  </a:moveTo>
                  <a:lnTo>
                    <a:pt x="1" y="6987"/>
                  </a:lnTo>
                  <a:lnTo>
                    <a:pt x="31439" y="6987"/>
                  </a:lnTo>
                  <a:lnTo>
                    <a:pt x="314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03"/>
            <p:cNvSpPr/>
            <p:nvPr/>
          </p:nvSpPr>
          <p:spPr>
            <a:xfrm>
              <a:off x="3897750" y="2377625"/>
              <a:ext cx="698650" cy="698650"/>
            </a:xfrm>
            <a:custGeom>
              <a:rect b="b" l="l" r="r" t="t"/>
              <a:pathLst>
                <a:path extrusionOk="0" h="27946" w="27946">
                  <a:moveTo>
                    <a:pt x="20959" y="6987"/>
                  </a:moveTo>
                  <a:lnTo>
                    <a:pt x="20959" y="20959"/>
                  </a:lnTo>
                  <a:lnTo>
                    <a:pt x="6987" y="20959"/>
                  </a:lnTo>
                  <a:lnTo>
                    <a:pt x="6987" y="6987"/>
                  </a:lnTo>
                  <a:close/>
                  <a:moveTo>
                    <a:pt x="3494" y="1"/>
                  </a:moveTo>
                  <a:cubicBezTo>
                    <a:pt x="1572" y="1"/>
                    <a:pt x="1" y="1572"/>
                    <a:pt x="1" y="3494"/>
                  </a:cubicBezTo>
                  <a:lnTo>
                    <a:pt x="1" y="24452"/>
                  </a:lnTo>
                  <a:cubicBezTo>
                    <a:pt x="1" y="26373"/>
                    <a:pt x="1572" y="27945"/>
                    <a:pt x="3494" y="27945"/>
                  </a:cubicBezTo>
                  <a:lnTo>
                    <a:pt x="24452" y="27945"/>
                  </a:lnTo>
                  <a:cubicBezTo>
                    <a:pt x="26373" y="27945"/>
                    <a:pt x="27945" y="26373"/>
                    <a:pt x="27945" y="24452"/>
                  </a:cubicBezTo>
                  <a:lnTo>
                    <a:pt x="27945" y="3494"/>
                  </a:lnTo>
                  <a:cubicBezTo>
                    <a:pt x="27945" y="1572"/>
                    <a:pt x="26373" y="1"/>
                    <a:pt x="24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03"/>
            <p:cNvSpPr/>
            <p:nvPr/>
          </p:nvSpPr>
          <p:spPr>
            <a:xfrm>
              <a:off x="4858350" y="3774850"/>
              <a:ext cx="1135275" cy="174675"/>
            </a:xfrm>
            <a:custGeom>
              <a:rect b="b" l="l" r="r" t="t"/>
              <a:pathLst>
                <a:path extrusionOk="0" h="6987" w="45411">
                  <a:moveTo>
                    <a:pt x="0" y="1"/>
                  </a:moveTo>
                  <a:lnTo>
                    <a:pt x="0" y="6987"/>
                  </a:lnTo>
                  <a:lnTo>
                    <a:pt x="45411" y="6987"/>
                  </a:lnTo>
                  <a:lnTo>
                    <a:pt x="45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03"/>
            <p:cNvSpPr/>
            <p:nvPr/>
          </p:nvSpPr>
          <p:spPr>
            <a:xfrm>
              <a:off x="5207650" y="3425550"/>
              <a:ext cx="785975" cy="174675"/>
            </a:xfrm>
            <a:custGeom>
              <a:rect b="b" l="l" r="r" t="t"/>
              <a:pathLst>
                <a:path extrusionOk="0" h="6987" w="31439">
                  <a:moveTo>
                    <a:pt x="1" y="1"/>
                  </a:moveTo>
                  <a:lnTo>
                    <a:pt x="1" y="6987"/>
                  </a:lnTo>
                  <a:lnTo>
                    <a:pt x="31439" y="6987"/>
                  </a:lnTo>
                  <a:lnTo>
                    <a:pt x="314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03"/>
            <p:cNvSpPr/>
            <p:nvPr/>
          </p:nvSpPr>
          <p:spPr>
            <a:xfrm>
              <a:off x="3897750" y="3338225"/>
              <a:ext cx="698650" cy="698650"/>
            </a:xfrm>
            <a:custGeom>
              <a:rect b="b" l="l" r="r" t="t"/>
              <a:pathLst>
                <a:path extrusionOk="0" h="27946" w="27946">
                  <a:moveTo>
                    <a:pt x="20959" y="6987"/>
                  </a:moveTo>
                  <a:lnTo>
                    <a:pt x="20959" y="20959"/>
                  </a:lnTo>
                  <a:lnTo>
                    <a:pt x="6987" y="20959"/>
                  </a:lnTo>
                  <a:lnTo>
                    <a:pt x="6987" y="6987"/>
                  </a:lnTo>
                  <a:close/>
                  <a:moveTo>
                    <a:pt x="3494" y="0"/>
                  </a:moveTo>
                  <a:cubicBezTo>
                    <a:pt x="1572" y="0"/>
                    <a:pt x="1" y="1572"/>
                    <a:pt x="1" y="3494"/>
                  </a:cubicBezTo>
                  <a:lnTo>
                    <a:pt x="1" y="24452"/>
                  </a:lnTo>
                  <a:cubicBezTo>
                    <a:pt x="1" y="26373"/>
                    <a:pt x="1572" y="27945"/>
                    <a:pt x="3494" y="27945"/>
                  </a:cubicBezTo>
                  <a:lnTo>
                    <a:pt x="24452" y="27945"/>
                  </a:lnTo>
                  <a:cubicBezTo>
                    <a:pt x="26373" y="27945"/>
                    <a:pt x="27945" y="26373"/>
                    <a:pt x="27945" y="24452"/>
                  </a:cubicBezTo>
                  <a:lnTo>
                    <a:pt x="27945" y="3494"/>
                  </a:lnTo>
                  <a:cubicBezTo>
                    <a:pt x="27945" y="1572"/>
                    <a:pt x="26373" y="0"/>
                    <a:pt x="244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03"/>
            <p:cNvSpPr/>
            <p:nvPr/>
          </p:nvSpPr>
          <p:spPr>
            <a:xfrm>
              <a:off x="4858350" y="4735450"/>
              <a:ext cx="1135275" cy="174675"/>
            </a:xfrm>
            <a:custGeom>
              <a:rect b="b" l="l" r="r" t="t"/>
              <a:pathLst>
                <a:path extrusionOk="0" h="6987" w="45411">
                  <a:moveTo>
                    <a:pt x="0" y="1"/>
                  </a:moveTo>
                  <a:lnTo>
                    <a:pt x="0" y="6987"/>
                  </a:lnTo>
                  <a:lnTo>
                    <a:pt x="45411" y="6987"/>
                  </a:lnTo>
                  <a:lnTo>
                    <a:pt x="454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03"/>
            <p:cNvSpPr/>
            <p:nvPr/>
          </p:nvSpPr>
          <p:spPr>
            <a:xfrm>
              <a:off x="5207650" y="4386150"/>
              <a:ext cx="785975" cy="174675"/>
            </a:xfrm>
            <a:custGeom>
              <a:rect b="b" l="l" r="r" t="t"/>
              <a:pathLst>
                <a:path extrusionOk="0" h="6987" w="31439">
                  <a:moveTo>
                    <a:pt x="1" y="0"/>
                  </a:moveTo>
                  <a:lnTo>
                    <a:pt x="1" y="6987"/>
                  </a:lnTo>
                  <a:lnTo>
                    <a:pt x="31439" y="6987"/>
                  </a:lnTo>
                  <a:lnTo>
                    <a:pt x="314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03"/>
            <p:cNvSpPr/>
            <p:nvPr/>
          </p:nvSpPr>
          <p:spPr>
            <a:xfrm>
              <a:off x="3897750" y="4298825"/>
              <a:ext cx="698650" cy="698625"/>
            </a:xfrm>
            <a:custGeom>
              <a:rect b="b" l="l" r="r" t="t"/>
              <a:pathLst>
                <a:path extrusionOk="0" h="27945" w="27946">
                  <a:moveTo>
                    <a:pt x="20959" y="6986"/>
                  </a:moveTo>
                  <a:lnTo>
                    <a:pt x="20959" y="20959"/>
                  </a:lnTo>
                  <a:lnTo>
                    <a:pt x="6987" y="20959"/>
                  </a:lnTo>
                  <a:lnTo>
                    <a:pt x="6987" y="6986"/>
                  </a:lnTo>
                  <a:close/>
                  <a:moveTo>
                    <a:pt x="3494" y="0"/>
                  </a:moveTo>
                  <a:cubicBezTo>
                    <a:pt x="1572" y="0"/>
                    <a:pt x="1" y="1572"/>
                    <a:pt x="1" y="3493"/>
                  </a:cubicBezTo>
                  <a:lnTo>
                    <a:pt x="1" y="24452"/>
                  </a:lnTo>
                  <a:cubicBezTo>
                    <a:pt x="1" y="26373"/>
                    <a:pt x="1572" y="27945"/>
                    <a:pt x="3494" y="27945"/>
                  </a:cubicBezTo>
                  <a:lnTo>
                    <a:pt x="24452" y="27945"/>
                  </a:lnTo>
                  <a:cubicBezTo>
                    <a:pt x="26373" y="27945"/>
                    <a:pt x="27945" y="26373"/>
                    <a:pt x="27945" y="24452"/>
                  </a:cubicBezTo>
                  <a:lnTo>
                    <a:pt x="27945" y="3493"/>
                  </a:lnTo>
                  <a:cubicBezTo>
                    <a:pt x="27945" y="1572"/>
                    <a:pt x="26373" y="0"/>
                    <a:pt x="244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03"/>
            <p:cNvSpPr/>
            <p:nvPr/>
          </p:nvSpPr>
          <p:spPr>
            <a:xfrm>
              <a:off x="1714575" y="3774850"/>
              <a:ext cx="1746575" cy="174675"/>
            </a:xfrm>
            <a:custGeom>
              <a:rect b="b" l="l" r="r" t="t"/>
              <a:pathLst>
                <a:path extrusionOk="0" h="6987" w="69863">
                  <a:moveTo>
                    <a:pt x="0" y="1"/>
                  </a:moveTo>
                  <a:lnTo>
                    <a:pt x="0" y="6987"/>
                  </a:lnTo>
                  <a:lnTo>
                    <a:pt x="69862" y="6987"/>
                  </a:lnTo>
                  <a:lnTo>
                    <a:pt x="698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03"/>
            <p:cNvSpPr/>
            <p:nvPr/>
          </p:nvSpPr>
          <p:spPr>
            <a:xfrm>
              <a:off x="1714575" y="4124175"/>
              <a:ext cx="1746575" cy="174675"/>
            </a:xfrm>
            <a:custGeom>
              <a:rect b="b" l="l" r="r" t="t"/>
              <a:pathLst>
                <a:path extrusionOk="0" h="6987" w="69863">
                  <a:moveTo>
                    <a:pt x="0" y="0"/>
                  </a:moveTo>
                  <a:lnTo>
                    <a:pt x="0" y="6986"/>
                  </a:lnTo>
                  <a:lnTo>
                    <a:pt x="69862" y="6986"/>
                  </a:lnTo>
                  <a:lnTo>
                    <a:pt x="698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03"/>
            <p:cNvSpPr/>
            <p:nvPr/>
          </p:nvSpPr>
          <p:spPr>
            <a:xfrm>
              <a:off x="1714575" y="4473475"/>
              <a:ext cx="1397250" cy="174675"/>
            </a:xfrm>
            <a:custGeom>
              <a:rect b="b" l="l" r="r" t="t"/>
              <a:pathLst>
                <a:path extrusionOk="0" h="6987" w="55890">
                  <a:moveTo>
                    <a:pt x="0" y="0"/>
                  </a:moveTo>
                  <a:lnTo>
                    <a:pt x="0" y="6987"/>
                  </a:lnTo>
                  <a:lnTo>
                    <a:pt x="55890" y="6987"/>
                  </a:lnTo>
                  <a:lnTo>
                    <a:pt x="558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03"/>
            <p:cNvSpPr/>
            <p:nvPr/>
          </p:nvSpPr>
          <p:spPr>
            <a:xfrm>
              <a:off x="2413200" y="3425550"/>
              <a:ext cx="1047950" cy="174675"/>
            </a:xfrm>
            <a:custGeom>
              <a:rect b="b" l="l" r="r" t="t"/>
              <a:pathLst>
                <a:path extrusionOk="0" h="6987" w="41918">
                  <a:moveTo>
                    <a:pt x="0" y="1"/>
                  </a:moveTo>
                  <a:lnTo>
                    <a:pt x="0" y="6987"/>
                  </a:lnTo>
                  <a:lnTo>
                    <a:pt x="41917" y="6987"/>
                  </a:lnTo>
                  <a:lnTo>
                    <a:pt x="419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03"/>
            <p:cNvSpPr/>
            <p:nvPr/>
          </p:nvSpPr>
          <p:spPr>
            <a:xfrm>
              <a:off x="2063875" y="3425550"/>
              <a:ext cx="174675" cy="174675"/>
            </a:xfrm>
            <a:custGeom>
              <a:rect b="b" l="l" r="r" t="t"/>
              <a:pathLst>
                <a:path extrusionOk="0" h="6987" w="6987">
                  <a:moveTo>
                    <a:pt x="1" y="1"/>
                  </a:moveTo>
                  <a:lnTo>
                    <a:pt x="1" y="6987"/>
                  </a:lnTo>
                  <a:lnTo>
                    <a:pt x="6987" y="6987"/>
                  </a:lnTo>
                  <a:lnTo>
                    <a:pt x="69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03"/>
            <p:cNvSpPr/>
            <p:nvPr/>
          </p:nvSpPr>
          <p:spPr>
            <a:xfrm>
              <a:off x="1539925" y="631075"/>
              <a:ext cx="174675" cy="174700"/>
            </a:xfrm>
            <a:custGeom>
              <a:rect b="b" l="l" r="r" t="t"/>
              <a:pathLst>
                <a:path extrusionOk="0" h="6988" w="6987">
                  <a:moveTo>
                    <a:pt x="0" y="1"/>
                  </a:moveTo>
                  <a:lnTo>
                    <a:pt x="0" y="6987"/>
                  </a:lnTo>
                  <a:lnTo>
                    <a:pt x="6986" y="6987"/>
                  </a:lnTo>
                  <a:lnTo>
                    <a:pt x="69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03"/>
            <p:cNvSpPr/>
            <p:nvPr/>
          </p:nvSpPr>
          <p:spPr>
            <a:xfrm>
              <a:off x="1889225" y="631075"/>
              <a:ext cx="174675" cy="174700"/>
            </a:xfrm>
            <a:custGeom>
              <a:rect b="b" l="l" r="r" t="t"/>
              <a:pathLst>
                <a:path extrusionOk="0" h="6988" w="6987">
                  <a:moveTo>
                    <a:pt x="1" y="1"/>
                  </a:moveTo>
                  <a:lnTo>
                    <a:pt x="1" y="6987"/>
                  </a:lnTo>
                  <a:lnTo>
                    <a:pt x="6987" y="6987"/>
                  </a:lnTo>
                  <a:lnTo>
                    <a:pt x="69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03"/>
            <p:cNvSpPr/>
            <p:nvPr/>
          </p:nvSpPr>
          <p:spPr>
            <a:xfrm>
              <a:off x="2238525" y="631075"/>
              <a:ext cx="174700" cy="174700"/>
            </a:xfrm>
            <a:custGeom>
              <a:rect b="b" l="l" r="r" t="t"/>
              <a:pathLst>
                <a:path extrusionOk="0" h="6988" w="6988">
                  <a:moveTo>
                    <a:pt x="1" y="1"/>
                  </a:moveTo>
                  <a:lnTo>
                    <a:pt x="1" y="6987"/>
                  </a:lnTo>
                  <a:lnTo>
                    <a:pt x="6987" y="6987"/>
                  </a:lnTo>
                  <a:lnTo>
                    <a:pt x="69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03"/>
            <p:cNvSpPr/>
            <p:nvPr/>
          </p:nvSpPr>
          <p:spPr>
            <a:xfrm>
              <a:off x="4858350" y="1504350"/>
              <a:ext cx="174675" cy="174675"/>
            </a:xfrm>
            <a:custGeom>
              <a:rect b="b" l="l" r="r" t="t"/>
              <a:pathLst>
                <a:path extrusionOk="0" h="6987" w="6987">
                  <a:moveTo>
                    <a:pt x="0" y="1"/>
                  </a:moveTo>
                  <a:lnTo>
                    <a:pt x="0" y="6987"/>
                  </a:lnTo>
                  <a:lnTo>
                    <a:pt x="6987" y="6987"/>
                  </a:lnTo>
                  <a:lnTo>
                    <a:pt x="69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03"/>
            <p:cNvSpPr/>
            <p:nvPr/>
          </p:nvSpPr>
          <p:spPr>
            <a:xfrm>
              <a:off x="4858350" y="2464950"/>
              <a:ext cx="174675" cy="174675"/>
            </a:xfrm>
            <a:custGeom>
              <a:rect b="b" l="l" r="r" t="t"/>
              <a:pathLst>
                <a:path extrusionOk="0" h="6987" w="6987">
                  <a:moveTo>
                    <a:pt x="0" y="1"/>
                  </a:moveTo>
                  <a:lnTo>
                    <a:pt x="0" y="6987"/>
                  </a:lnTo>
                  <a:lnTo>
                    <a:pt x="6987" y="6987"/>
                  </a:lnTo>
                  <a:lnTo>
                    <a:pt x="69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03"/>
            <p:cNvSpPr/>
            <p:nvPr/>
          </p:nvSpPr>
          <p:spPr>
            <a:xfrm>
              <a:off x="4858350" y="3425550"/>
              <a:ext cx="174675" cy="174675"/>
            </a:xfrm>
            <a:custGeom>
              <a:rect b="b" l="l" r="r" t="t"/>
              <a:pathLst>
                <a:path extrusionOk="0" h="6987" w="6987">
                  <a:moveTo>
                    <a:pt x="0" y="1"/>
                  </a:moveTo>
                  <a:lnTo>
                    <a:pt x="0" y="6987"/>
                  </a:lnTo>
                  <a:lnTo>
                    <a:pt x="6987" y="6987"/>
                  </a:lnTo>
                  <a:lnTo>
                    <a:pt x="69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03"/>
            <p:cNvSpPr/>
            <p:nvPr/>
          </p:nvSpPr>
          <p:spPr>
            <a:xfrm>
              <a:off x="4858350" y="4386150"/>
              <a:ext cx="174675" cy="174675"/>
            </a:xfrm>
            <a:custGeom>
              <a:rect b="b" l="l" r="r" t="t"/>
              <a:pathLst>
                <a:path extrusionOk="0" h="6987" w="6987">
                  <a:moveTo>
                    <a:pt x="0" y="0"/>
                  </a:moveTo>
                  <a:lnTo>
                    <a:pt x="0" y="6987"/>
                  </a:lnTo>
                  <a:lnTo>
                    <a:pt x="6987" y="6987"/>
                  </a:lnTo>
                  <a:lnTo>
                    <a:pt x="69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5" name="Google Shape;1885;p103"/>
          <p:cNvGrpSpPr/>
          <p:nvPr/>
        </p:nvGrpSpPr>
        <p:grpSpPr>
          <a:xfrm>
            <a:off x="4361494" y="3067913"/>
            <a:ext cx="426613" cy="433841"/>
            <a:chOff x="1234275" y="238125"/>
            <a:chExt cx="5152325" cy="5239625"/>
          </a:xfrm>
        </p:grpSpPr>
        <p:sp>
          <p:nvSpPr>
            <p:cNvPr id="1886" name="Google Shape;1886;p103"/>
            <p:cNvSpPr/>
            <p:nvPr/>
          </p:nvSpPr>
          <p:spPr>
            <a:xfrm>
              <a:off x="3504775" y="587425"/>
              <a:ext cx="174675" cy="174675"/>
            </a:xfrm>
            <a:custGeom>
              <a:rect b="b" l="l" r="r" t="t"/>
              <a:pathLst>
                <a:path extrusionOk="0" h="6987" w="6987">
                  <a:moveTo>
                    <a:pt x="1" y="0"/>
                  </a:moveTo>
                  <a:lnTo>
                    <a:pt x="1" y="6986"/>
                  </a:lnTo>
                  <a:lnTo>
                    <a:pt x="6987" y="6986"/>
                  </a:lnTo>
                  <a:lnTo>
                    <a:pt x="69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03"/>
            <p:cNvSpPr/>
            <p:nvPr/>
          </p:nvSpPr>
          <p:spPr>
            <a:xfrm>
              <a:off x="3854100" y="587425"/>
              <a:ext cx="174675" cy="174675"/>
            </a:xfrm>
            <a:custGeom>
              <a:rect b="b" l="l" r="r" t="t"/>
              <a:pathLst>
                <a:path extrusionOk="0" h="6987" w="6987">
                  <a:moveTo>
                    <a:pt x="0" y="0"/>
                  </a:moveTo>
                  <a:lnTo>
                    <a:pt x="0" y="6986"/>
                  </a:lnTo>
                  <a:lnTo>
                    <a:pt x="6986" y="6986"/>
                  </a:lnTo>
                  <a:lnTo>
                    <a:pt x="69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03"/>
            <p:cNvSpPr/>
            <p:nvPr/>
          </p:nvSpPr>
          <p:spPr>
            <a:xfrm>
              <a:off x="3679425" y="4953775"/>
              <a:ext cx="174675" cy="174675"/>
            </a:xfrm>
            <a:custGeom>
              <a:rect b="b" l="l" r="r" t="t"/>
              <a:pathLst>
                <a:path extrusionOk="0" h="6987" w="6987">
                  <a:moveTo>
                    <a:pt x="1" y="0"/>
                  </a:moveTo>
                  <a:lnTo>
                    <a:pt x="1" y="6987"/>
                  </a:lnTo>
                  <a:lnTo>
                    <a:pt x="6987" y="6987"/>
                  </a:lnTo>
                  <a:lnTo>
                    <a:pt x="69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03"/>
            <p:cNvSpPr/>
            <p:nvPr/>
          </p:nvSpPr>
          <p:spPr>
            <a:xfrm>
              <a:off x="1758250" y="2770600"/>
              <a:ext cx="174675" cy="174675"/>
            </a:xfrm>
            <a:custGeom>
              <a:rect b="b" l="l" r="r" t="t"/>
              <a:pathLst>
                <a:path extrusionOk="0" h="6987" w="6987">
                  <a:moveTo>
                    <a:pt x="0" y="0"/>
                  </a:moveTo>
                  <a:lnTo>
                    <a:pt x="0" y="6987"/>
                  </a:lnTo>
                  <a:lnTo>
                    <a:pt x="6986" y="6987"/>
                  </a:lnTo>
                  <a:lnTo>
                    <a:pt x="69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03"/>
            <p:cNvSpPr/>
            <p:nvPr/>
          </p:nvSpPr>
          <p:spPr>
            <a:xfrm>
              <a:off x="4552700" y="1810000"/>
              <a:ext cx="174675" cy="174675"/>
            </a:xfrm>
            <a:custGeom>
              <a:rect b="b" l="l" r="r" t="t"/>
              <a:pathLst>
                <a:path extrusionOk="0" h="6987" w="6987">
                  <a:moveTo>
                    <a:pt x="1" y="0"/>
                  </a:moveTo>
                  <a:lnTo>
                    <a:pt x="1" y="6987"/>
                  </a:lnTo>
                  <a:lnTo>
                    <a:pt x="6987" y="6987"/>
                  </a:lnTo>
                  <a:lnTo>
                    <a:pt x="69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03"/>
            <p:cNvSpPr/>
            <p:nvPr/>
          </p:nvSpPr>
          <p:spPr>
            <a:xfrm>
              <a:off x="4465375" y="2159300"/>
              <a:ext cx="1484575" cy="174675"/>
            </a:xfrm>
            <a:custGeom>
              <a:rect b="b" l="l" r="r" t="t"/>
              <a:pathLst>
                <a:path extrusionOk="0" h="6987" w="59383">
                  <a:moveTo>
                    <a:pt x="1" y="1"/>
                  </a:moveTo>
                  <a:lnTo>
                    <a:pt x="1" y="6987"/>
                  </a:lnTo>
                  <a:lnTo>
                    <a:pt x="59383" y="6987"/>
                  </a:lnTo>
                  <a:lnTo>
                    <a:pt x="593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03"/>
            <p:cNvSpPr/>
            <p:nvPr/>
          </p:nvSpPr>
          <p:spPr>
            <a:xfrm>
              <a:off x="4465375" y="2508625"/>
              <a:ext cx="1309925" cy="174675"/>
            </a:xfrm>
            <a:custGeom>
              <a:rect b="b" l="l" r="r" t="t"/>
              <a:pathLst>
                <a:path extrusionOk="0" h="6987" w="52397">
                  <a:moveTo>
                    <a:pt x="1" y="0"/>
                  </a:moveTo>
                  <a:lnTo>
                    <a:pt x="1" y="6986"/>
                  </a:lnTo>
                  <a:lnTo>
                    <a:pt x="52397" y="6986"/>
                  </a:lnTo>
                  <a:lnTo>
                    <a:pt x="523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03"/>
            <p:cNvSpPr/>
            <p:nvPr/>
          </p:nvSpPr>
          <p:spPr>
            <a:xfrm>
              <a:off x="4989350" y="1810000"/>
              <a:ext cx="960600" cy="174675"/>
            </a:xfrm>
            <a:custGeom>
              <a:rect b="b" l="l" r="r" t="t"/>
              <a:pathLst>
                <a:path extrusionOk="0" h="6987" w="38424">
                  <a:moveTo>
                    <a:pt x="0" y="0"/>
                  </a:moveTo>
                  <a:lnTo>
                    <a:pt x="0" y="6987"/>
                  </a:lnTo>
                  <a:lnTo>
                    <a:pt x="38424" y="6987"/>
                  </a:lnTo>
                  <a:lnTo>
                    <a:pt x="384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03"/>
            <p:cNvSpPr/>
            <p:nvPr/>
          </p:nvSpPr>
          <p:spPr>
            <a:xfrm>
              <a:off x="1234275" y="238125"/>
              <a:ext cx="5152325" cy="5239625"/>
            </a:xfrm>
            <a:custGeom>
              <a:rect b="b" l="l" r="r" t="t"/>
              <a:pathLst>
                <a:path extrusionOk="0" h="209585" w="206093">
                  <a:moveTo>
                    <a:pt x="153696" y="6986"/>
                  </a:moveTo>
                  <a:cubicBezTo>
                    <a:pt x="157539" y="6986"/>
                    <a:pt x="160682" y="10130"/>
                    <a:pt x="160682" y="13972"/>
                  </a:cubicBezTo>
                  <a:lnTo>
                    <a:pt x="160682" y="27945"/>
                  </a:lnTo>
                  <a:lnTo>
                    <a:pt x="41918" y="27945"/>
                  </a:lnTo>
                  <a:lnTo>
                    <a:pt x="41918" y="13972"/>
                  </a:lnTo>
                  <a:cubicBezTo>
                    <a:pt x="41918" y="10130"/>
                    <a:pt x="45061" y="6986"/>
                    <a:pt x="48904" y="6986"/>
                  </a:cubicBezTo>
                  <a:close/>
                  <a:moveTo>
                    <a:pt x="199106" y="55889"/>
                  </a:moveTo>
                  <a:lnTo>
                    <a:pt x="199106" y="104792"/>
                  </a:lnTo>
                  <a:lnTo>
                    <a:pt x="174655" y="104792"/>
                  </a:lnTo>
                  <a:cubicBezTo>
                    <a:pt x="173712" y="104792"/>
                    <a:pt x="172838" y="105177"/>
                    <a:pt x="172175" y="105805"/>
                  </a:cubicBezTo>
                  <a:lnTo>
                    <a:pt x="164175" y="113840"/>
                  </a:lnTo>
                  <a:lnTo>
                    <a:pt x="156176" y="105805"/>
                  </a:lnTo>
                  <a:cubicBezTo>
                    <a:pt x="155513" y="105177"/>
                    <a:pt x="154639" y="104792"/>
                    <a:pt x="153696" y="104792"/>
                  </a:cubicBezTo>
                  <a:lnTo>
                    <a:pt x="118765" y="104792"/>
                  </a:lnTo>
                  <a:lnTo>
                    <a:pt x="118765" y="55889"/>
                  </a:lnTo>
                  <a:close/>
                  <a:moveTo>
                    <a:pt x="87328" y="94313"/>
                  </a:moveTo>
                  <a:lnTo>
                    <a:pt x="87328" y="143216"/>
                  </a:lnTo>
                  <a:lnTo>
                    <a:pt x="69862" y="143216"/>
                  </a:lnTo>
                  <a:cubicBezTo>
                    <a:pt x="68919" y="143216"/>
                    <a:pt x="68046" y="143601"/>
                    <a:pt x="67382" y="144229"/>
                  </a:cubicBezTo>
                  <a:lnTo>
                    <a:pt x="59383" y="152263"/>
                  </a:lnTo>
                  <a:lnTo>
                    <a:pt x="51384" y="144229"/>
                  </a:lnTo>
                  <a:cubicBezTo>
                    <a:pt x="50720" y="143601"/>
                    <a:pt x="49847" y="143216"/>
                    <a:pt x="48904" y="143216"/>
                  </a:cubicBezTo>
                  <a:lnTo>
                    <a:pt x="6987" y="143216"/>
                  </a:lnTo>
                  <a:lnTo>
                    <a:pt x="6987" y="94313"/>
                  </a:lnTo>
                  <a:close/>
                  <a:moveTo>
                    <a:pt x="160682" y="34931"/>
                  </a:moveTo>
                  <a:lnTo>
                    <a:pt x="160682" y="48903"/>
                  </a:lnTo>
                  <a:lnTo>
                    <a:pt x="115272" y="48903"/>
                  </a:lnTo>
                  <a:cubicBezTo>
                    <a:pt x="113351" y="48903"/>
                    <a:pt x="111779" y="50475"/>
                    <a:pt x="111779" y="52396"/>
                  </a:cubicBezTo>
                  <a:lnTo>
                    <a:pt x="111779" y="108286"/>
                  </a:lnTo>
                  <a:cubicBezTo>
                    <a:pt x="111779" y="110207"/>
                    <a:pt x="113351" y="111779"/>
                    <a:pt x="115272" y="111779"/>
                  </a:cubicBezTo>
                  <a:lnTo>
                    <a:pt x="152264" y="111779"/>
                  </a:lnTo>
                  <a:lnTo>
                    <a:pt x="160682" y="120197"/>
                  </a:lnTo>
                  <a:lnTo>
                    <a:pt x="160682" y="174654"/>
                  </a:lnTo>
                  <a:lnTo>
                    <a:pt x="41918" y="174654"/>
                  </a:lnTo>
                  <a:lnTo>
                    <a:pt x="41918" y="150203"/>
                  </a:lnTo>
                  <a:lnTo>
                    <a:pt x="47472" y="150203"/>
                  </a:lnTo>
                  <a:lnTo>
                    <a:pt x="56903" y="159669"/>
                  </a:lnTo>
                  <a:cubicBezTo>
                    <a:pt x="57584" y="160350"/>
                    <a:pt x="58483" y="160691"/>
                    <a:pt x="59383" y="160691"/>
                  </a:cubicBezTo>
                  <a:cubicBezTo>
                    <a:pt x="60282" y="160691"/>
                    <a:pt x="61182" y="160350"/>
                    <a:pt x="61863" y="159669"/>
                  </a:cubicBezTo>
                  <a:lnTo>
                    <a:pt x="71294" y="150203"/>
                  </a:lnTo>
                  <a:lnTo>
                    <a:pt x="90821" y="150203"/>
                  </a:lnTo>
                  <a:cubicBezTo>
                    <a:pt x="92742" y="150203"/>
                    <a:pt x="94314" y="148631"/>
                    <a:pt x="94314" y="146709"/>
                  </a:cubicBezTo>
                  <a:lnTo>
                    <a:pt x="94314" y="90820"/>
                  </a:lnTo>
                  <a:cubicBezTo>
                    <a:pt x="94314" y="88899"/>
                    <a:pt x="92742" y="87327"/>
                    <a:pt x="90821" y="87327"/>
                  </a:cubicBezTo>
                  <a:lnTo>
                    <a:pt x="41918" y="87327"/>
                  </a:lnTo>
                  <a:lnTo>
                    <a:pt x="41918" y="34931"/>
                  </a:lnTo>
                  <a:close/>
                  <a:moveTo>
                    <a:pt x="160682" y="181640"/>
                  </a:moveTo>
                  <a:lnTo>
                    <a:pt x="160682" y="195613"/>
                  </a:lnTo>
                  <a:cubicBezTo>
                    <a:pt x="160682" y="199455"/>
                    <a:pt x="157539" y="202599"/>
                    <a:pt x="153696" y="202599"/>
                  </a:cubicBezTo>
                  <a:lnTo>
                    <a:pt x="48904" y="202599"/>
                  </a:lnTo>
                  <a:cubicBezTo>
                    <a:pt x="45061" y="202599"/>
                    <a:pt x="41918" y="199455"/>
                    <a:pt x="41918" y="195613"/>
                  </a:cubicBezTo>
                  <a:lnTo>
                    <a:pt x="41918" y="181640"/>
                  </a:lnTo>
                  <a:close/>
                  <a:moveTo>
                    <a:pt x="48904" y="0"/>
                  </a:moveTo>
                  <a:cubicBezTo>
                    <a:pt x="41184" y="0"/>
                    <a:pt x="34931" y="6253"/>
                    <a:pt x="34931" y="13972"/>
                  </a:cubicBezTo>
                  <a:lnTo>
                    <a:pt x="34931" y="87327"/>
                  </a:lnTo>
                  <a:lnTo>
                    <a:pt x="3494" y="87327"/>
                  </a:lnTo>
                  <a:cubicBezTo>
                    <a:pt x="1572" y="87327"/>
                    <a:pt x="1" y="88899"/>
                    <a:pt x="1" y="90820"/>
                  </a:cubicBezTo>
                  <a:lnTo>
                    <a:pt x="1" y="146709"/>
                  </a:lnTo>
                  <a:cubicBezTo>
                    <a:pt x="1" y="148631"/>
                    <a:pt x="1572" y="150203"/>
                    <a:pt x="3494" y="150203"/>
                  </a:cubicBezTo>
                  <a:lnTo>
                    <a:pt x="34931" y="150203"/>
                  </a:lnTo>
                  <a:lnTo>
                    <a:pt x="34931" y="195613"/>
                  </a:lnTo>
                  <a:cubicBezTo>
                    <a:pt x="34931" y="203332"/>
                    <a:pt x="41184" y="209585"/>
                    <a:pt x="48904" y="209585"/>
                  </a:cubicBezTo>
                  <a:lnTo>
                    <a:pt x="153696" y="209585"/>
                  </a:lnTo>
                  <a:cubicBezTo>
                    <a:pt x="161416" y="209585"/>
                    <a:pt x="167668" y="203332"/>
                    <a:pt x="167668" y="195613"/>
                  </a:cubicBezTo>
                  <a:lnTo>
                    <a:pt x="167668" y="120197"/>
                  </a:lnTo>
                  <a:lnTo>
                    <a:pt x="176087" y="111779"/>
                  </a:lnTo>
                  <a:lnTo>
                    <a:pt x="202599" y="111779"/>
                  </a:lnTo>
                  <a:cubicBezTo>
                    <a:pt x="204521" y="111779"/>
                    <a:pt x="206092" y="110207"/>
                    <a:pt x="206092" y="108286"/>
                  </a:cubicBezTo>
                  <a:lnTo>
                    <a:pt x="206092" y="52396"/>
                  </a:lnTo>
                  <a:cubicBezTo>
                    <a:pt x="206092" y="50475"/>
                    <a:pt x="204521" y="48903"/>
                    <a:pt x="202599" y="48903"/>
                  </a:cubicBezTo>
                  <a:lnTo>
                    <a:pt x="167668" y="48903"/>
                  </a:lnTo>
                  <a:lnTo>
                    <a:pt x="167668" y="13972"/>
                  </a:lnTo>
                  <a:cubicBezTo>
                    <a:pt x="167668" y="6253"/>
                    <a:pt x="161416" y="0"/>
                    <a:pt x="1536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03"/>
            <p:cNvSpPr/>
            <p:nvPr/>
          </p:nvSpPr>
          <p:spPr>
            <a:xfrm>
              <a:off x="1670900" y="3119900"/>
              <a:ext cx="1484600" cy="174675"/>
            </a:xfrm>
            <a:custGeom>
              <a:rect b="b" l="l" r="r" t="t"/>
              <a:pathLst>
                <a:path extrusionOk="0" h="6987" w="59384">
                  <a:moveTo>
                    <a:pt x="1" y="1"/>
                  </a:moveTo>
                  <a:lnTo>
                    <a:pt x="1" y="6987"/>
                  </a:lnTo>
                  <a:lnTo>
                    <a:pt x="59383" y="6987"/>
                  </a:lnTo>
                  <a:lnTo>
                    <a:pt x="593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03"/>
            <p:cNvSpPr/>
            <p:nvPr/>
          </p:nvSpPr>
          <p:spPr>
            <a:xfrm>
              <a:off x="1670900" y="3469225"/>
              <a:ext cx="1309950" cy="174675"/>
            </a:xfrm>
            <a:custGeom>
              <a:rect b="b" l="l" r="r" t="t"/>
              <a:pathLst>
                <a:path extrusionOk="0" h="6987" w="52398">
                  <a:moveTo>
                    <a:pt x="1" y="0"/>
                  </a:moveTo>
                  <a:lnTo>
                    <a:pt x="1" y="6986"/>
                  </a:lnTo>
                  <a:lnTo>
                    <a:pt x="52397" y="6986"/>
                  </a:lnTo>
                  <a:lnTo>
                    <a:pt x="523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03"/>
            <p:cNvSpPr/>
            <p:nvPr/>
          </p:nvSpPr>
          <p:spPr>
            <a:xfrm>
              <a:off x="2107550" y="2770600"/>
              <a:ext cx="1047950" cy="174675"/>
            </a:xfrm>
            <a:custGeom>
              <a:rect b="b" l="l" r="r" t="t"/>
              <a:pathLst>
                <a:path extrusionOk="0" h="6987" w="41918">
                  <a:moveTo>
                    <a:pt x="0" y="0"/>
                  </a:moveTo>
                  <a:lnTo>
                    <a:pt x="0" y="6987"/>
                  </a:lnTo>
                  <a:lnTo>
                    <a:pt x="41917" y="6987"/>
                  </a:lnTo>
                  <a:lnTo>
                    <a:pt x="419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8" name="Google Shape;1898;p103"/>
          <p:cNvGrpSpPr/>
          <p:nvPr/>
        </p:nvGrpSpPr>
        <p:grpSpPr>
          <a:xfrm>
            <a:off x="6748200" y="3030771"/>
            <a:ext cx="448788" cy="464293"/>
            <a:chOff x="1277250" y="238125"/>
            <a:chExt cx="5025625" cy="5199250"/>
          </a:xfrm>
        </p:grpSpPr>
        <p:sp>
          <p:nvSpPr>
            <p:cNvPr id="1899" name="Google Shape;1899;p103"/>
            <p:cNvSpPr/>
            <p:nvPr/>
          </p:nvSpPr>
          <p:spPr>
            <a:xfrm>
              <a:off x="3500650" y="3444100"/>
              <a:ext cx="578850" cy="1039800"/>
            </a:xfrm>
            <a:custGeom>
              <a:rect b="b" l="l" r="r" t="t"/>
              <a:pathLst>
                <a:path extrusionOk="0" h="41592" w="23154">
                  <a:moveTo>
                    <a:pt x="8111" y="0"/>
                  </a:moveTo>
                  <a:lnTo>
                    <a:pt x="8111" y="3986"/>
                  </a:lnTo>
                  <a:cubicBezTo>
                    <a:pt x="2912" y="5580"/>
                    <a:pt x="1" y="11126"/>
                    <a:pt x="1630" y="16325"/>
                  </a:cubicBezTo>
                  <a:cubicBezTo>
                    <a:pt x="2427" y="18890"/>
                    <a:pt x="4264" y="21004"/>
                    <a:pt x="6655" y="22217"/>
                  </a:cubicBezTo>
                  <a:lnTo>
                    <a:pt x="13414" y="25579"/>
                  </a:lnTo>
                  <a:cubicBezTo>
                    <a:pt x="14869" y="26307"/>
                    <a:pt x="15459" y="28109"/>
                    <a:pt x="14731" y="29565"/>
                  </a:cubicBezTo>
                  <a:cubicBezTo>
                    <a:pt x="14246" y="30570"/>
                    <a:pt x="13206" y="31194"/>
                    <a:pt x="12097" y="31194"/>
                  </a:cubicBezTo>
                  <a:lnTo>
                    <a:pt x="11092" y="31194"/>
                  </a:lnTo>
                  <a:cubicBezTo>
                    <a:pt x="9428" y="31194"/>
                    <a:pt x="8111" y="29877"/>
                    <a:pt x="8111" y="28248"/>
                  </a:cubicBezTo>
                  <a:lnTo>
                    <a:pt x="8111" y="27728"/>
                  </a:lnTo>
                  <a:lnTo>
                    <a:pt x="1179" y="27728"/>
                  </a:lnTo>
                  <a:lnTo>
                    <a:pt x="1179" y="28248"/>
                  </a:lnTo>
                  <a:cubicBezTo>
                    <a:pt x="1214" y="32545"/>
                    <a:pt x="4021" y="36323"/>
                    <a:pt x="8111" y="37640"/>
                  </a:cubicBezTo>
                  <a:lnTo>
                    <a:pt x="8111" y="41591"/>
                  </a:lnTo>
                  <a:lnTo>
                    <a:pt x="15043" y="41591"/>
                  </a:lnTo>
                  <a:lnTo>
                    <a:pt x="15043" y="37640"/>
                  </a:lnTo>
                  <a:cubicBezTo>
                    <a:pt x="20242" y="36011"/>
                    <a:pt x="23153" y="30466"/>
                    <a:pt x="21524" y="25267"/>
                  </a:cubicBezTo>
                  <a:cubicBezTo>
                    <a:pt x="20727" y="22702"/>
                    <a:pt x="18925" y="20588"/>
                    <a:pt x="16498" y="19375"/>
                  </a:cubicBezTo>
                  <a:lnTo>
                    <a:pt x="9740" y="16013"/>
                  </a:lnTo>
                  <a:cubicBezTo>
                    <a:pt x="8284" y="15285"/>
                    <a:pt x="7695" y="13483"/>
                    <a:pt x="8423" y="12027"/>
                  </a:cubicBezTo>
                  <a:cubicBezTo>
                    <a:pt x="8943" y="11022"/>
                    <a:pt x="9948" y="10398"/>
                    <a:pt x="11092" y="10398"/>
                  </a:cubicBezTo>
                  <a:lnTo>
                    <a:pt x="12097" y="10398"/>
                  </a:lnTo>
                  <a:cubicBezTo>
                    <a:pt x="13726" y="10398"/>
                    <a:pt x="15043" y="11715"/>
                    <a:pt x="15043" y="13344"/>
                  </a:cubicBezTo>
                  <a:lnTo>
                    <a:pt x="15043" y="13864"/>
                  </a:lnTo>
                  <a:lnTo>
                    <a:pt x="21975" y="13864"/>
                  </a:lnTo>
                  <a:lnTo>
                    <a:pt x="21975" y="13344"/>
                  </a:lnTo>
                  <a:cubicBezTo>
                    <a:pt x="21975" y="9046"/>
                    <a:pt x="19167" y="5269"/>
                    <a:pt x="15043" y="3951"/>
                  </a:cubicBezTo>
                  <a:lnTo>
                    <a:pt x="150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03"/>
            <p:cNvSpPr/>
            <p:nvPr/>
          </p:nvSpPr>
          <p:spPr>
            <a:xfrm>
              <a:off x="2663625" y="2837550"/>
              <a:ext cx="2413175" cy="2253225"/>
            </a:xfrm>
            <a:custGeom>
              <a:rect b="b" l="l" r="r" t="t"/>
              <a:pathLst>
                <a:path extrusionOk="0" h="90129" w="96527">
                  <a:moveTo>
                    <a:pt x="45058" y="1"/>
                  </a:moveTo>
                  <a:cubicBezTo>
                    <a:pt x="20172" y="1"/>
                    <a:pt x="1" y="20173"/>
                    <a:pt x="1" y="45058"/>
                  </a:cubicBezTo>
                  <a:cubicBezTo>
                    <a:pt x="1" y="54797"/>
                    <a:pt x="3155" y="64294"/>
                    <a:pt x="9012" y="72092"/>
                  </a:cubicBezTo>
                  <a:lnTo>
                    <a:pt x="14558" y="67933"/>
                  </a:lnTo>
                  <a:cubicBezTo>
                    <a:pt x="1942" y="51089"/>
                    <a:pt x="5373" y="27243"/>
                    <a:pt x="22217" y="14627"/>
                  </a:cubicBezTo>
                  <a:cubicBezTo>
                    <a:pt x="29067" y="9497"/>
                    <a:pt x="37081" y="7020"/>
                    <a:pt x="45025" y="7020"/>
                  </a:cubicBezTo>
                  <a:cubicBezTo>
                    <a:pt x="56616" y="7020"/>
                    <a:pt x="68058" y="12292"/>
                    <a:pt x="75523" y="22287"/>
                  </a:cubicBezTo>
                  <a:cubicBezTo>
                    <a:pt x="88139" y="39131"/>
                    <a:pt x="84708" y="62977"/>
                    <a:pt x="67864" y="75593"/>
                  </a:cubicBezTo>
                  <a:cubicBezTo>
                    <a:pt x="61134" y="80640"/>
                    <a:pt x="53108" y="83198"/>
                    <a:pt x="45047" y="83198"/>
                  </a:cubicBezTo>
                  <a:cubicBezTo>
                    <a:pt x="38493" y="83198"/>
                    <a:pt x="31917" y="81507"/>
                    <a:pt x="25995" y="78088"/>
                  </a:cubicBezTo>
                  <a:lnTo>
                    <a:pt x="22529" y="84084"/>
                  </a:lnTo>
                  <a:cubicBezTo>
                    <a:pt x="29627" y="88181"/>
                    <a:pt x="37376" y="90129"/>
                    <a:pt x="45020" y="90129"/>
                  </a:cubicBezTo>
                  <a:cubicBezTo>
                    <a:pt x="60594" y="90129"/>
                    <a:pt x="75738" y="82046"/>
                    <a:pt x="84084" y="67586"/>
                  </a:cubicBezTo>
                  <a:cubicBezTo>
                    <a:pt x="96527" y="46028"/>
                    <a:pt x="89144" y="18474"/>
                    <a:pt x="67586" y="6032"/>
                  </a:cubicBezTo>
                  <a:cubicBezTo>
                    <a:pt x="60724" y="2080"/>
                    <a:pt x="52960" y="1"/>
                    <a:pt x="450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03"/>
            <p:cNvSpPr/>
            <p:nvPr/>
          </p:nvSpPr>
          <p:spPr>
            <a:xfrm>
              <a:off x="1450550" y="238125"/>
              <a:ext cx="4765675" cy="5199250"/>
            </a:xfrm>
            <a:custGeom>
              <a:rect b="b" l="l" r="r" t="t"/>
              <a:pathLst>
                <a:path extrusionOk="0" h="207970" w="190627">
                  <a:moveTo>
                    <a:pt x="90115" y="13864"/>
                  </a:moveTo>
                  <a:lnTo>
                    <a:pt x="90115" y="41591"/>
                  </a:lnTo>
                  <a:lnTo>
                    <a:pt x="48524" y="41591"/>
                  </a:lnTo>
                  <a:lnTo>
                    <a:pt x="48524" y="13864"/>
                  </a:lnTo>
                  <a:close/>
                  <a:moveTo>
                    <a:pt x="62387" y="48523"/>
                  </a:moveTo>
                  <a:lnTo>
                    <a:pt x="62387" y="57500"/>
                  </a:lnTo>
                  <a:lnTo>
                    <a:pt x="53445" y="48523"/>
                  </a:lnTo>
                  <a:close/>
                  <a:moveTo>
                    <a:pt x="41592" y="34659"/>
                  </a:moveTo>
                  <a:lnTo>
                    <a:pt x="41592" y="45057"/>
                  </a:lnTo>
                  <a:cubicBezTo>
                    <a:pt x="41592" y="45993"/>
                    <a:pt x="41973" y="46859"/>
                    <a:pt x="42632" y="47518"/>
                  </a:cubicBezTo>
                  <a:lnTo>
                    <a:pt x="57501" y="62387"/>
                  </a:lnTo>
                  <a:lnTo>
                    <a:pt x="20796" y="62387"/>
                  </a:lnTo>
                  <a:lnTo>
                    <a:pt x="20796" y="34659"/>
                  </a:lnTo>
                  <a:close/>
                  <a:moveTo>
                    <a:pt x="100513" y="79716"/>
                  </a:moveTo>
                  <a:lnTo>
                    <a:pt x="100513" y="90565"/>
                  </a:lnTo>
                  <a:cubicBezTo>
                    <a:pt x="98208" y="90270"/>
                    <a:pt x="95894" y="90123"/>
                    <a:pt x="93581" y="90123"/>
                  </a:cubicBezTo>
                  <a:cubicBezTo>
                    <a:pt x="91267" y="90123"/>
                    <a:pt x="88954" y="90270"/>
                    <a:pt x="86649" y="90565"/>
                  </a:cubicBezTo>
                  <a:lnTo>
                    <a:pt x="86649" y="79716"/>
                  </a:lnTo>
                  <a:close/>
                  <a:moveTo>
                    <a:pt x="93581" y="97046"/>
                  </a:moveTo>
                  <a:cubicBezTo>
                    <a:pt x="122313" y="97046"/>
                    <a:pt x="145570" y="120337"/>
                    <a:pt x="145570" y="149035"/>
                  </a:cubicBezTo>
                  <a:cubicBezTo>
                    <a:pt x="145535" y="177733"/>
                    <a:pt x="122279" y="200989"/>
                    <a:pt x="93581" y="201024"/>
                  </a:cubicBezTo>
                  <a:cubicBezTo>
                    <a:pt x="64883" y="201024"/>
                    <a:pt x="41592" y="177733"/>
                    <a:pt x="41592" y="149035"/>
                  </a:cubicBezTo>
                  <a:cubicBezTo>
                    <a:pt x="41592" y="120337"/>
                    <a:pt x="64883" y="97046"/>
                    <a:pt x="93581" y="97046"/>
                  </a:cubicBezTo>
                  <a:close/>
                  <a:moveTo>
                    <a:pt x="90115" y="0"/>
                  </a:moveTo>
                  <a:lnTo>
                    <a:pt x="90115" y="6932"/>
                  </a:lnTo>
                  <a:lnTo>
                    <a:pt x="45058" y="6932"/>
                  </a:lnTo>
                  <a:cubicBezTo>
                    <a:pt x="43152" y="6932"/>
                    <a:pt x="41592" y="8492"/>
                    <a:pt x="41592" y="10398"/>
                  </a:cubicBezTo>
                  <a:lnTo>
                    <a:pt x="41592" y="27727"/>
                  </a:lnTo>
                  <a:lnTo>
                    <a:pt x="17330" y="27727"/>
                  </a:lnTo>
                  <a:cubicBezTo>
                    <a:pt x="15424" y="27727"/>
                    <a:pt x="13864" y="29287"/>
                    <a:pt x="13864" y="31193"/>
                  </a:cubicBezTo>
                  <a:lnTo>
                    <a:pt x="13864" y="65853"/>
                  </a:lnTo>
                  <a:cubicBezTo>
                    <a:pt x="13864" y="67759"/>
                    <a:pt x="15424" y="69319"/>
                    <a:pt x="17330" y="69319"/>
                  </a:cubicBezTo>
                  <a:lnTo>
                    <a:pt x="65853" y="69319"/>
                  </a:lnTo>
                  <a:cubicBezTo>
                    <a:pt x="67760" y="69319"/>
                    <a:pt x="69319" y="67759"/>
                    <a:pt x="69319" y="65853"/>
                  </a:cubicBezTo>
                  <a:lnTo>
                    <a:pt x="69319" y="48523"/>
                  </a:lnTo>
                  <a:lnTo>
                    <a:pt x="90115" y="48523"/>
                  </a:lnTo>
                  <a:lnTo>
                    <a:pt x="90115" y="72784"/>
                  </a:lnTo>
                  <a:lnTo>
                    <a:pt x="83183" y="72784"/>
                  </a:lnTo>
                  <a:cubicBezTo>
                    <a:pt x="81277" y="72784"/>
                    <a:pt x="79717" y="74344"/>
                    <a:pt x="79717" y="76250"/>
                  </a:cubicBezTo>
                  <a:lnTo>
                    <a:pt x="79717" y="91847"/>
                  </a:lnTo>
                  <a:cubicBezTo>
                    <a:pt x="48212" y="99368"/>
                    <a:pt x="28768" y="131012"/>
                    <a:pt x="36289" y="162517"/>
                  </a:cubicBezTo>
                  <a:cubicBezTo>
                    <a:pt x="36878" y="165013"/>
                    <a:pt x="37606" y="167439"/>
                    <a:pt x="38542" y="169830"/>
                  </a:cubicBezTo>
                  <a:lnTo>
                    <a:pt x="38126" y="169830"/>
                  </a:lnTo>
                  <a:cubicBezTo>
                    <a:pt x="29912" y="169830"/>
                    <a:pt x="22807" y="175619"/>
                    <a:pt x="21143" y="183694"/>
                  </a:cubicBezTo>
                  <a:lnTo>
                    <a:pt x="12132" y="183694"/>
                  </a:lnTo>
                  <a:cubicBezTo>
                    <a:pt x="5442" y="183694"/>
                    <a:pt x="1" y="189136"/>
                    <a:pt x="1" y="195825"/>
                  </a:cubicBezTo>
                  <a:cubicBezTo>
                    <a:pt x="1" y="202514"/>
                    <a:pt x="5442" y="207956"/>
                    <a:pt x="12132" y="207956"/>
                  </a:cubicBezTo>
                  <a:lnTo>
                    <a:pt x="55456" y="207956"/>
                  </a:lnTo>
                  <a:lnTo>
                    <a:pt x="55456" y="201024"/>
                  </a:lnTo>
                  <a:lnTo>
                    <a:pt x="12132" y="201024"/>
                  </a:lnTo>
                  <a:cubicBezTo>
                    <a:pt x="9255" y="201024"/>
                    <a:pt x="6933" y="198702"/>
                    <a:pt x="6933" y="195825"/>
                  </a:cubicBezTo>
                  <a:cubicBezTo>
                    <a:pt x="6933" y="192948"/>
                    <a:pt x="9255" y="190626"/>
                    <a:pt x="12132" y="190626"/>
                  </a:cubicBezTo>
                  <a:lnTo>
                    <a:pt x="24262" y="190626"/>
                  </a:lnTo>
                  <a:cubicBezTo>
                    <a:pt x="26169" y="190626"/>
                    <a:pt x="27728" y="189066"/>
                    <a:pt x="27728" y="187160"/>
                  </a:cubicBezTo>
                  <a:cubicBezTo>
                    <a:pt x="27728" y="181407"/>
                    <a:pt x="32407" y="176762"/>
                    <a:pt x="38126" y="176762"/>
                  </a:cubicBezTo>
                  <a:lnTo>
                    <a:pt x="41592" y="176762"/>
                  </a:lnTo>
                  <a:lnTo>
                    <a:pt x="41592" y="176693"/>
                  </a:lnTo>
                  <a:cubicBezTo>
                    <a:pt x="52188" y="196613"/>
                    <a:pt x="72563" y="207970"/>
                    <a:pt x="93639" y="207970"/>
                  </a:cubicBezTo>
                  <a:cubicBezTo>
                    <a:pt x="102964" y="207970"/>
                    <a:pt x="112426" y="205747"/>
                    <a:pt x="121239" y="201058"/>
                  </a:cubicBezTo>
                  <a:cubicBezTo>
                    <a:pt x="134999" y="193745"/>
                    <a:pt x="145327" y="181268"/>
                    <a:pt x="149902" y="166365"/>
                  </a:cubicBezTo>
                  <a:lnTo>
                    <a:pt x="152502" y="166365"/>
                  </a:lnTo>
                  <a:cubicBezTo>
                    <a:pt x="158255" y="166365"/>
                    <a:pt x="162899" y="171009"/>
                    <a:pt x="162899" y="176762"/>
                  </a:cubicBezTo>
                  <a:cubicBezTo>
                    <a:pt x="162899" y="178669"/>
                    <a:pt x="164459" y="180228"/>
                    <a:pt x="166365" y="180228"/>
                  </a:cubicBezTo>
                  <a:lnTo>
                    <a:pt x="178496" y="180228"/>
                  </a:lnTo>
                  <a:cubicBezTo>
                    <a:pt x="181373" y="180228"/>
                    <a:pt x="183695" y="182550"/>
                    <a:pt x="183695" y="185427"/>
                  </a:cubicBezTo>
                  <a:cubicBezTo>
                    <a:pt x="183695" y="188304"/>
                    <a:pt x="181373" y="190626"/>
                    <a:pt x="178496" y="190626"/>
                  </a:cubicBezTo>
                  <a:lnTo>
                    <a:pt x="142104" y="190626"/>
                  </a:lnTo>
                  <a:lnTo>
                    <a:pt x="142104" y="197558"/>
                  </a:lnTo>
                  <a:lnTo>
                    <a:pt x="178496" y="197558"/>
                  </a:lnTo>
                  <a:cubicBezTo>
                    <a:pt x="185185" y="197558"/>
                    <a:pt x="190627" y="192116"/>
                    <a:pt x="190627" y="185427"/>
                  </a:cubicBezTo>
                  <a:cubicBezTo>
                    <a:pt x="190627" y="178738"/>
                    <a:pt x="185220" y="173296"/>
                    <a:pt x="178496" y="173296"/>
                  </a:cubicBezTo>
                  <a:lnTo>
                    <a:pt x="169485" y="173296"/>
                  </a:lnTo>
                  <a:cubicBezTo>
                    <a:pt x="167821" y="165221"/>
                    <a:pt x="160751" y="159433"/>
                    <a:pt x="152502" y="159433"/>
                  </a:cubicBezTo>
                  <a:lnTo>
                    <a:pt x="151531" y="159433"/>
                  </a:lnTo>
                  <a:cubicBezTo>
                    <a:pt x="157181" y="128759"/>
                    <a:pt x="137806" y="99022"/>
                    <a:pt x="107445" y="91847"/>
                  </a:cubicBezTo>
                  <a:lnTo>
                    <a:pt x="107445" y="76250"/>
                  </a:lnTo>
                  <a:cubicBezTo>
                    <a:pt x="107445" y="74344"/>
                    <a:pt x="105885" y="72784"/>
                    <a:pt x="103979" y="72784"/>
                  </a:cubicBezTo>
                  <a:lnTo>
                    <a:pt x="97047" y="72784"/>
                  </a:lnTo>
                  <a:lnTo>
                    <a:pt x="970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03"/>
            <p:cNvSpPr/>
            <p:nvPr/>
          </p:nvSpPr>
          <p:spPr>
            <a:xfrm>
              <a:off x="2230400" y="2317675"/>
              <a:ext cx="259950" cy="173325"/>
            </a:xfrm>
            <a:custGeom>
              <a:rect b="b" l="l" r="r" t="t"/>
              <a:pathLst>
                <a:path extrusionOk="0" h="6933" w="10398">
                  <a:moveTo>
                    <a:pt x="0" y="0"/>
                  </a:moveTo>
                  <a:lnTo>
                    <a:pt x="0" y="6932"/>
                  </a:lnTo>
                  <a:lnTo>
                    <a:pt x="10398" y="6932"/>
                  </a:lnTo>
                  <a:lnTo>
                    <a:pt x="103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03"/>
            <p:cNvSpPr/>
            <p:nvPr/>
          </p:nvSpPr>
          <p:spPr>
            <a:xfrm>
              <a:off x="5263075" y="2144375"/>
              <a:ext cx="259975" cy="173325"/>
            </a:xfrm>
            <a:custGeom>
              <a:rect b="b" l="l" r="r" t="t"/>
              <a:pathLst>
                <a:path extrusionOk="0" h="6933" w="10399">
                  <a:moveTo>
                    <a:pt x="1" y="0"/>
                  </a:moveTo>
                  <a:lnTo>
                    <a:pt x="1" y="6932"/>
                  </a:lnTo>
                  <a:lnTo>
                    <a:pt x="10398" y="6932"/>
                  </a:lnTo>
                  <a:lnTo>
                    <a:pt x="103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03"/>
            <p:cNvSpPr/>
            <p:nvPr/>
          </p:nvSpPr>
          <p:spPr>
            <a:xfrm>
              <a:off x="6042900" y="3877325"/>
              <a:ext cx="259975" cy="173325"/>
            </a:xfrm>
            <a:custGeom>
              <a:rect b="b" l="l" r="r" t="t"/>
              <a:pathLst>
                <a:path extrusionOk="0" h="6933" w="10399">
                  <a:moveTo>
                    <a:pt x="1" y="1"/>
                  </a:moveTo>
                  <a:lnTo>
                    <a:pt x="1" y="6933"/>
                  </a:lnTo>
                  <a:lnTo>
                    <a:pt x="10399" y="6933"/>
                  </a:lnTo>
                  <a:lnTo>
                    <a:pt x="103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03"/>
            <p:cNvSpPr/>
            <p:nvPr/>
          </p:nvSpPr>
          <p:spPr>
            <a:xfrm>
              <a:off x="1277250" y="411400"/>
              <a:ext cx="259975" cy="173325"/>
            </a:xfrm>
            <a:custGeom>
              <a:rect b="b" l="l" r="r" t="t"/>
              <a:pathLst>
                <a:path extrusionOk="0" h="6933" w="10399">
                  <a:moveTo>
                    <a:pt x="1" y="1"/>
                  </a:moveTo>
                  <a:lnTo>
                    <a:pt x="1" y="6933"/>
                  </a:lnTo>
                  <a:lnTo>
                    <a:pt x="10399" y="6933"/>
                  </a:lnTo>
                  <a:lnTo>
                    <a:pt x="103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03"/>
            <p:cNvSpPr/>
            <p:nvPr/>
          </p:nvSpPr>
          <p:spPr>
            <a:xfrm>
              <a:off x="4483250" y="1104600"/>
              <a:ext cx="259975" cy="173325"/>
            </a:xfrm>
            <a:custGeom>
              <a:rect b="b" l="l" r="r" t="t"/>
              <a:pathLst>
                <a:path extrusionOk="0" h="6933" w="10399">
                  <a:moveTo>
                    <a:pt x="0" y="0"/>
                  </a:moveTo>
                  <a:lnTo>
                    <a:pt x="0" y="6932"/>
                  </a:lnTo>
                  <a:lnTo>
                    <a:pt x="10398" y="6932"/>
                  </a:lnTo>
                  <a:lnTo>
                    <a:pt x="103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03"/>
            <p:cNvSpPr/>
            <p:nvPr/>
          </p:nvSpPr>
          <p:spPr>
            <a:xfrm>
              <a:off x="5869625" y="411400"/>
              <a:ext cx="259950" cy="173325"/>
            </a:xfrm>
            <a:custGeom>
              <a:rect b="b" l="l" r="r" t="t"/>
              <a:pathLst>
                <a:path extrusionOk="0" h="6933" w="10398">
                  <a:moveTo>
                    <a:pt x="0" y="1"/>
                  </a:moveTo>
                  <a:lnTo>
                    <a:pt x="0" y="6933"/>
                  </a:lnTo>
                  <a:lnTo>
                    <a:pt x="10398" y="6933"/>
                  </a:lnTo>
                  <a:lnTo>
                    <a:pt x="103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03"/>
            <p:cNvSpPr/>
            <p:nvPr/>
          </p:nvSpPr>
          <p:spPr>
            <a:xfrm>
              <a:off x="1450550" y="3790700"/>
              <a:ext cx="259975" cy="173300"/>
            </a:xfrm>
            <a:custGeom>
              <a:rect b="b" l="l" r="r" t="t"/>
              <a:pathLst>
                <a:path extrusionOk="0" h="6932" w="10399">
                  <a:moveTo>
                    <a:pt x="1" y="0"/>
                  </a:moveTo>
                  <a:lnTo>
                    <a:pt x="1" y="6932"/>
                  </a:lnTo>
                  <a:lnTo>
                    <a:pt x="10399" y="6932"/>
                  </a:lnTo>
                  <a:lnTo>
                    <a:pt x="103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03"/>
            <p:cNvSpPr/>
            <p:nvPr/>
          </p:nvSpPr>
          <p:spPr>
            <a:xfrm>
              <a:off x="3183525" y="3877325"/>
              <a:ext cx="173325" cy="173325"/>
            </a:xfrm>
            <a:custGeom>
              <a:rect b="b" l="l" r="r" t="t"/>
              <a:pathLst>
                <a:path extrusionOk="0" h="6933" w="6933">
                  <a:moveTo>
                    <a:pt x="0" y="1"/>
                  </a:moveTo>
                  <a:lnTo>
                    <a:pt x="0" y="6933"/>
                  </a:lnTo>
                  <a:lnTo>
                    <a:pt x="6932" y="6933"/>
                  </a:lnTo>
                  <a:lnTo>
                    <a:pt x="69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03"/>
            <p:cNvSpPr/>
            <p:nvPr/>
          </p:nvSpPr>
          <p:spPr>
            <a:xfrm>
              <a:off x="4223300" y="3877325"/>
              <a:ext cx="173325" cy="173325"/>
            </a:xfrm>
            <a:custGeom>
              <a:rect b="b" l="l" r="r" t="t"/>
              <a:pathLst>
                <a:path extrusionOk="0" h="6933" w="6933">
                  <a:moveTo>
                    <a:pt x="0" y="1"/>
                  </a:moveTo>
                  <a:lnTo>
                    <a:pt x="0" y="6933"/>
                  </a:lnTo>
                  <a:lnTo>
                    <a:pt x="6932" y="6933"/>
                  </a:lnTo>
                  <a:lnTo>
                    <a:pt x="69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14" name="Shape 1914"/>
        <p:cNvGrpSpPr/>
        <p:nvPr/>
      </p:nvGrpSpPr>
      <p:grpSpPr>
        <a:xfrm>
          <a:off x="0" y="0"/>
          <a:ext cx="0" cy="0"/>
          <a:chOff x="0" y="0"/>
          <a:chExt cx="0" cy="0"/>
        </a:xfrm>
      </p:grpSpPr>
      <p:sp>
        <p:nvSpPr>
          <p:cNvPr id="1915" name="Google Shape;1915;p104"/>
          <p:cNvSpPr/>
          <p:nvPr/>
        </p:nvSpPr>
        <p:spPr>
          <a:xfrm>
            <a:off x="6275003" y="2558373"/>
            <a:ext cx="1176853" cy="1064152"/>
          </a:xfrm>
          <a:custGeom>
            <a:rect b="b" l="l" r="r" t="t"/>
            <a:pathLst>
              <a:path extrusionOk="0" h="40439" w="44726">
                <a:moveTo>
                  <a:pt x="22345" y="1"/>
                </a:moveTo>
                <a:cubicBezTo>
                  <a:pt x="13346" y="1"/>
                  <a:pt x="5139" y="6071"/>
                  <a:pt x="2787" y="15190"/>
                </a:cubicBezTo>
                <a:cubicBezTo>
                  <a:pt x="1" y="25997"/>
                  <a:pt x="6526" y="37009"/>
                  <a:pt x="17333" y="39795"/>
                </a:cubicBezTo>
                <a:cubicBezTo>
                  <a:pt x="19022" y="40231"/>
                  <a:pt x="20715" y="40439"/>
                  <a:pt x="22381" y="40439"/>
                </a:cubicBezTo>
                <a:cubicBezTo>
                  <a:pt x="31380" y="40439"/>
                  <a:pt x="39587" y="34369"/>
                  <a:pt x="41939" y="25250"/>
                </a:cubicBezTo>
                <a:cubicBezTo>
                  <a:pt x="44726" y="14442"/>
                  <a:pt x="38200" y="3431"/>
                  <a:pt x="27393" y="644"/>
                </a:cubicBezTo>
                <a:cubicBezTo>
                  <a:pt x="25705" y="209"/>
                  <a:pt x="24011" y="1"/>
                  <a:pt x="223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04"/>
          <p:cNvSpPr/>
          <p:nvPr/>
        </p:nvSpPr>
        <p:spPr>
          <a:xfrm>
            <a:off x="6851175" y="3080025"/>
            <a:ext cx="783283" cy="744055"/>
          </a:xfrm>
          <a:custGeom>
            <a:rect b="b" l="l" r="r" t="t"/>
            <a:pathLst>
              <a:path extrusionOk="0" h="37385" w="39356">
                <a:moveTo>
                  <a:pt x="39355" y="1"/>
                </a:moveTo>
                <a:lnTo>
                  <a:pt x="0" y="69"/>
                </a:lnTo>
                <a:lnTo>
                  <a:pt x="0" y="37385"/>
                </a:lnTo>
                <a:cubicBezTo>
                  <a:pt x="20935" y="37317"/>
                  <a:pt x="38200" y="20936"/>
                  <a:pt x="393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04"/>
          <p:cNvSpPr/>
          <p:nvPr/>
        </p:nvSpPr>
        <p:spPr>
          <a:xfrm>
            <a:off x="1679037" y="2611025"/>
            <a:ext cx="1191114" cy="1082755"/>
          </a:xfrm>
          <a:custGeom>
            <a:rect b="b" l="l" r="r" t="t"/>
            <a:pathLst>
              <a:path extrusionOk="0" h="40039" w="44046">
                <a:moveTo>
                  <a:pt x="22039" y="1"/>
                </a:moveTo>
                <a:cubicBezTo>
                  <a:pt x="12972" y="1"/>
                  <a:pt x="4728" y="6166"/>
                  <a:pt x="2516" y="15421"/>
                </a:cubicBezTo>
                <a:cubicBezTo>
                  <a:pt x="1" y="26160"/>
                  <a:pt x="6662" y="36968"/>
                  <a:pt x="17401" y="39483"/>
                </a:cubicBezTo>
                <a:cubicBezTo>
                  <a:pt x="18965" y="39859"/>
                  <a:pt x="20531" y="40039"/>
                  <a:pt x="22072" y="40039"/>
                </a:cubicBezTo>
                <a:cubicBezTo>
                  <a:pt x="31113" y="40039"/>
                  <a:pt x="39314" y="33840"/>
                  <a:pt x="41463" y="24665"/>
                </a:cubicBezTo>
                <a:cubicBezTo>
                  <a:pt x="44046" y="13926"/>
                  <a:pt x="37385" y="3118"/>
                  <a:pt x="26645" y="535"/>
                </a:cubicBezTo>
                <a:cubicBezTo>
                  <a:pt x="25103" y="174"/>
                  <a:pt x="23560" y="1"/>
                  <a:pt x="220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04"/>
          <p:cNvSpPr/>
          <p:nvPr/>
        </p:nvSpPr>
        <p:spPr>
          <a:xfrm>
            <a:off x="3749186" y="1386125"/>
            <a:ext cx="1646799" cy="1648008"/>
          </a:xfrm>
          <a:custGeom>
            <a:rect b="b" l="l" r="r" t="t"/>
            <a:pathLst>
              <a:path extrusionOk="0" h="91353" w="91286">
                <a:moveTo>
                  <a:pt x="45609" y="0"/>
                </a:moveTo>
                <a:cubicBezTo>
                  <a:pt x="20460" y="0"/>
                  <a:pt x="1" y="20459"/>
                  <a:pt x="1" y="45676"/>
                </a:cubicBezTo>
                <a:cubicBezTo>
                  <a:pt x="1" y="70894"/>
                  <a:pt x="20460" y="91353"/>
                  <a:pt x="45609" y="91353"/>
                </a:cubicBezTo>
                <a:cubicBezTo>
                  <a:pt x="70826" y="91353"/>
                  <a:pt x="91286" y="70894"/>
                  <a:pt x="91286" y="45676"/>
                </a:cubicBezTo>
                <a:cubicBezTo>
                  <a:pt x="91286" y="20459"/>
                  <a:pt x="70826" y="0"/>
                  <a:pt x="456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04"/>
          <p:cNvSpPr/>
          <p:nvPr/>
        </p:nvSpPr>
        <p:spPr>
          <a:xfrm>
            <a:off x="4088213" y="1725750"/>
            <a:ext cx="968711" cy="968750"/>
          </a:xfrm>
          <a:custGeom>
            <a:rect b="b" l="l" r="r" t="t"/>
            <a:pathLst>
              <a:path extrusionOk="0" h="24743" w="24742">
                <a:moveTo>
                  <a:pt x="12371" y="1"/>
                </a:moveTo>
                <a:cubicBezTo>
                  <a:pt x="5574" y="1"/>
                  <a:pt x="0" y="5506"/>
                  <a:pt x="0" y="12371"/>
                </a:cubicBezTo>
                <a:cubicBezTo>
                  <a:pt x="0" y="19168"/>
                  <a:pt x="5574" y="24742"/>
                  <a:pt x="12371" y="24742"/>
                </a:cubicBezTo>
                <a:cubicBezTo>
                  <a:pt x="19236" y="24742"/>
                  <a:pt x="24742" y="19168"/>
                  <a:pt x="24742" y="12371"/>
                </a:cubicBezTo>
                <a:cubicBezTo>
                  <a:pt x="24742" y="5506"/>
                  <a:pt x="19236" y="1"/>
                  <a:pt x="12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04"/>
          <p:cNvSpPr/>
          <p:nvPr/>
        </p:nvSpPr>
        <p:spPr>
          <a:xfrm>
            <a:off x="1567074" y="3170791"/>
            <a:ext cx="1415040" cy="684239"/>
          </a:xfrm>
          <a:custGeom>
            <a:rect b="b" l="l" r="r" t="t"/>
            <a:pathLst>
              <a:path extrusionOk="0" h="37929" w="78439">
                <a:moveTo>
                  <a:pt x="0" y="0"/>
                </a:moveTo>
                <a:cubicBezTo>
                  <a:pt x="680" y="21139"/>
                  <a:pt x="18080" y="37928"/>
                  <a:pt x="39219" y="37928"/>
                </a:cubicBezTo>
                <a:cubicBezTo>
                  <a:pt x="60358" y="37928"/>
                  <a:pt x="77759" y="21139"/>
                  <a:pt x="784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04"/>
          <p:cNvSpPr/>
          <p:nvPr/>
        </p:nvSpPr>
        <p:spPr>
          <a:xfrm>
            <a:off x="1869424" y="2742913"/>
            <a:ext cx="810362" cy="810395"/>
          </a:xfrm>
          <a:custGeom>
            <a:rect b="b" l="l" r="r" t="t"/>
            <a:pathLst>
              <a:path extrusionOk="0" h="24743" w="24742">
                <a:moveTo>
                  <a:pt x="12371" y="1"/>
                </a:moveTo>
                <a:cubicBezTo>
                  <a:pt x="5574" y="1"/>
                  <a:pt x="0" y="5506"/>
                  <a:pt x="0" y="12371"/>
                </a:cubicBezTo>
                <a:cubicBezTo>
                  <a:pt x="0" y="19168"/>
                  <a:pt x="5574" y="24742"/>
                  <a:pt x="12371" y="24742"/>
                </a:cubicBezTo>
                <a:cubicBezTo>
                  <a:pt x="19236" y="24742"/>
                  <a:pt x="24742" y="19168"/>
                  <a:pt x="24742" y="12371"/>
                </a:cubicBezTo>
                <a:cubicBezTo>
                  <a:pt x="24742" y="5506"/>
                  <a:pt x="19236" y="1"/>
                  <a:pt x="123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04"/>
          <p:cNvSpPr txBox="1"/>
          <p:nvPr/>
        </p:nvSpPr>
        <p:spPr>
          <a:xfrm>
            <a:off x="3983538" y="1970075"/>
            <a:ext cx="1176900" cy="43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rgbClr val="263238"/>
                </a:solidFill>
                <a:latin typeface="Poppins"/>
                <a:ea typeface="Poppins"/>
                <a:cs typeface="Poppins"/>
                <a:sym typeface="Poppins"/>
              </a:rPr>
              <a:t>100%</a:t>
            </a:r>
            <a:endParaRPr b="1" sz="2100">
              <a:solidFill>
                <a:srgbClr val="263238"/>
              </a:solidFill>
              <a:latin typeface="Poppins"/>
              <a:ea typeface="Poppins"/>
              <a:cs typeface="Poppins"/>
              <a:sym typeface="Poppins"/>
            </a:endParaRPr>
          </a:p>
        </p:txBody>
      </p:sp>
      <p:sp>
        <p:nvSpPr>
          <p:cNvPr id="1923" name="Google Shape;1923;p104"/>
          <p:cNvSpPr/>
          <p:nvPr/>
        </p:nvSpPr>
        <p:spPr>
          <a:xfrm>
            <a:off x="6458249" y="2685250"/>
            <a:ext cx="810362" cy="810395"/>
          </a:xfrm>
          <a:custGeom>
            <a:rect b="b" l="l" r="r" t="t"/>
            <a:pathLst>
              <a:path extrusionOk="0" h="24743" w="24742">
                <a:moveTo>
                  <a:pt x="12371" y="1"/>
                </a:moveTo>
                <a:cubicBezTo>
                  <a:pt x="5574" y="1"/>
                  <a:pt x="0" y="5506"/>
                  <a:pt x="0" y="12371"/>
                </a:cubicBezTo>
                <a:cubicBezTo>
                  <a:pt x="0" y="19168"/>
                  <a:pt x="5574" y="24742"/>
                  <a:pt x="12371" y="24742"/>
                </a:cubicBezTo>
                <a:cubicBezTo>
                  <a:pt x="19236" y="24742"/>
                  <a:pt x="24742" y="19168"/>
                  <a:pt x="24742" y="12371"/>
                </a:cubicBezTo>
                <a:cubicBezTo>
                  <a:pt x="24742" y="5506"/>
                  <a:pt x="19236" y="1"/>
                  <a:pt x="123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04"/>
          <p:cNvSpPr txBox="1"/>
          <p:nvPr/>
        </p:nvSpPr>
        <p:spPr>
          <a:xfrm>
            <a:off x="1752725" y="2930175"/>
            <a:ext cx="1071600" cy="43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263238"/>
                </a:solidFill>
                <a:latin typeface="Poppins"/>
                <a:ea typeface="Poppins"/>
                <a:cs typeface="Poppins"/>
                <a:sym typeface="Poppins"/>
              </a:rPr>
              <a:t>50</a:t>
            </a:r>
            <a:r>
              <a:rPr b="1" lang="en" sz="1900">
                <a:solidFill>
                  <a:srgbClr val="263238"/>
                </a:solidFill>
                <a:latin typeface="Poppins"/>
                <a:ea typeface="Poppins"/>
                <a:cs typeface="Poppins"/>
                <a:sym typeface="Poppins"/>
              </a:rPr>
              <a:t>%</a:t>
            </a:r>
            <a:endParaRPr b="1" sz="1900">
              <a:solidFill>
                <a:srgbClr val="263238"/>
              </a:solidFill>
              <a:latin typeface="Poppins"/>
              <a:ea typeface="Poppins"/>
              <a:cs typeface="Poppins"/>
              <a:sym typeface="Poppins"/>
            </a:endParaRPr>
          </a:p>
        </p:txBody>
      </p:sp>
      <p:sp>
        <p:nvSpPr>
          <p:cNvPr id="1925" name="Google Shape;1925;p104"/>
          <p:cNvSpPr txBox="1"/>
          <p:nvPr/>
        </p:nvSpPr>
        <p:spPr>
          <a:xfrm>
            <a:off x="6327625" y="2872500"/>
            <a:ext cx="1071600" cy="43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263238"/>
                </a:solidFill>
                <a:latin typeface="Poppins"/>
                <a:ea typeface="Poppins"/>
                <a:cs typeface="Poppins"/>
                <a:sym typeface="Poppins"/>
              </a:rPr>
              <a:t>25</a:t>
            </a:r>
            <a:r>
              <a:rPr b="1" lang="en" sz="1900">
                <a:solidFill>
                  <a:srgbClr val="263238"/>
                </a:solidFill>
                <a:latin typeface="Poppins"/>
                <a:ea typeface="Poppins"/>
                <a:cs typeface="Poppins"/>
                <a:sym typeface="Poppins"/>
              </a:rPr>
              <a:t>%</a:t>
            </a:r>
            <a:endParaRPr b="1" sz="1900">
              <a:solidFill>
                <a:srgbClr val="263238"/>
              </a:solidFill>
              <a:latin typeface="Poppins"/>
              <a:ea typeface="Poppins"/>
              <a:cs typeface="Poppins"/>
              <a:sym typeface="Poppins"/>
            </a:endParaRPr>
          </a:p>
        </p:txBody>
      </p:sp>
      <p:cxnSp>
        <p:nvCxnSpPr>
          <p:cNvPr id="1926" name="Google Shape;1926;p104"/>
          <p:cNvCxnSpPr>
            <a:endCxn id="1927" idx="2"/>
          </p:cNvCxnSpPr>
          <p:nvPr/>
        </p:nvCxnSpPr>
        <p:spPr>
          <a:xfrm flipH="1">
            <a:off x="4567425" y="2776288"/>
            <a:ext cx="8700" cy="824700"/>
          </a:xfrm>
          <a:prstGeom prst="straightConnector1">
            <a:avLst/>
          </a:prstGeom>
          <a:noFill/>
          <a:ln cap="flat" cmpd="sng" w="19050">
            <a:solidFill>
              <a:srgbClr val="FFFFFF"/>
            </a:solidFill>
            <a:prstDash val="solid"/>
            <a:round/>
            <a:headEnd len="med" w="med" type="none"/>
            <a:tailEnd len="med" w="med" type="none"/>
          </a:ln>
        </p:spPr>
      </p:cxnSp>
      <p:sp>
        <p:nvSpPr>
          <p:cNvPr id="1928" name="Google Shape;1928;p104"/>
          <p:cNvSpPr/>
          <p:nvPr/>
        </p:nvSpPr>
        <p:spPr>
          <a:xfrm>
            <a:off x="1453788" y="2043863"/>
            <a:ext cx="1641600" cy="40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04"/>
          <p:cNvSpPr txBox="1"/>
          <p:nvPr>
            <p:ph idx="4294967295" type="title"/>
          </p:nvPr>
        </p:nvSpPr>
        <p:spPr>
          <a:xfrm>
            <a:off x="1453800" y="2043875"/>
            <a:ext cx="1646700" cy="2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MERCURY</a:t>
            </a:r>
            <a:endParaRPr sz="1600">
              <a:solidFill>
                <a:srgbClr val="FFFFFF"/>
              </a:solidFill>
            </a:endParaRPr>
          </a:p>
        </p:txBody>
      </p:sp>
      <p:cxnSp>
        <p:nvCxnSpPr>
          <p:cNvPr id="1930" name="Google Shape;1930;p104"/>
          <p:cNvCxnSpPr>
            <a:stCxn id="1928" idx="2"/>
          </p:cNvCxnSpPr>
          <p:nvPr/>
        </p:nvCxnSpPr>
        <p:spPr>
          <a:xfrm>
            <a:off x="2274588" y="2445563"/>
            <a:ext cx="0" cy="325800"/>
          </a:xfrm>
          <a:prstGeom prst="straightConnector1">
            <a:avLst/>
          </a:prstGeom>
          <a:noFill/>
          <a:ln cap="flat" cmpd="sng" w="19050">
            <a:solidFill>
              <a:schemeClr val="accent4"/>
            </a:solidFill>
            <a:prstDash val="solid"/>
            <a:round/>
            <a:headEnd len="med" w="med" type="none"/>
            <a:tailEnd len="med" w="med" type="none"/>
          </a:ln>
        </p:spPr>
      </p:cxnSp>
      <p:sp>
        <p:nvSpPr>
          <p:cNvPr id="1931" name="Google Shape;1931;p104"/>
          <p:cNvSpPr/>
          <p:nvPr/>
        </p:nvSpPr>
        <p:spPr>
          <a:xfrm>
            <a:off x="3756151" y="3312063"/>
            <a:ext cx="1641600" cy="401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04"/>
          <p:cNvSpPr txBox="1"/>
          <p:nvPr>
            <p:ph idx="4294967295" type="title"/>
          </p:nvPr>
        </p:nvSpPr>
        <p:spPr>
          <a:xfrm>
            <a:off x="3932025" y="3303088"/>
            <a:ext cx="1270800" cy="2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8D00"/>
                </a:solidFill>
              </a:rPr>
              <a:t>MARS</a:t>
            </a:r>
            <a:endParaRPr sz="1600">
              <a:solidFill>
                <a:srgbClr val="FF8D00"/>
              </a:solidFill>
            </a:endParaRPr>
          </a:p>
        </p:txBody>
      </p:sp>
      <p:cxnSp>
        <p:nvCxnSpPr>
          <p:cNvPr id="1932" name="Google Shape;1932;p104"/>
          <p:cNvCxnSpPr/>
          <p:nvPr/>
        </p:nvCxnSpPr>
        <p:spPr>
          <a:xfrm>
            <a:off x="6870538" y="2341763"/>
            <a:ext cx="0" cy="741000"/>
          </a:xfrm>
          <a:prstGeom prst="straightConnector1">
            <a:avLst/>
          </a:prstGeom>
          <a:noFill/>
          <a:ln cap="flat" cmpd="sng" w="19050">
            <a:solidFill>
              <a:schemeClr val="accent4"/>
            </a:solidFill>
            <a:prstDash val="solid"/>
            <a:round/>
            <a:headEnd len="med" w="med" type="none"/>
            <a:tailEnd len="med" w="med" type="none"/>
          </a:ln>
        </p:spPr>
      </p:cxnSp>
      <p:sp>
        <p:nvSpPr>
          <p:cNvPr id="1933" name="Google Shape;1933;p104"/>
          <p:cNvSpPr/>
          <p:nvPr/>
        </p:nvSpPr>
        <p:spPr>
          <a:xfrm>
            <a:off x="6049751" y="2043875"/>
            <a:ext cx="1641600" cy="40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04"/>
          <p:cNvSpPr txBox="1"/>
          <p:nvPr>
            <p:ph idx="4294967295" type="title"/>
          </p:nvPr>
        </p:nvSpPr>
        <p:spPr>
          <a:xfrm>
            <a:off x="6195400" y="2028850"/>
            <a:ext cx="1346100" cy="2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NEPTUNE</a:t>
            </a:r>
            <a:endParaRPr sz="1600">
              <a:solidFill>
                <a:srgbClr val="FFFFFF"/>
              </a:solidFill>
            </a:endParaRPr>
          </a:p>
        </p:txBody>
      </p:sp>
      <p:sp>
        <p:nvSpPr>
          <p:cNvPr id="1935" name="Google Shape;1935;p104"/>
          <p:cNvSpPr txBox="1"/>
          <p:nvPr>
            <p:ph type="title"/>
          </p:nvPr>
        </p:nvSpPr>
        <p:spPr>
          <a:xfrm>
            <a:off x="1606900" y="472325"/>
            <a:ext cx="5930100" cy="84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WHAT ABOUT THESE PERCENTAGES?</a:t>
            </a:r>
            <a:endParaRPr/>
          </a:p>
          <a:p>
            <a:pPr indent="0" lvl="0" marL="0" rtl="0" algn="ctr">
              <a:spcBef>
                <a:spcPts val="0"/>
              </a:spcBef>
              <a:spcAft>
                <a:spcPts val="0"/>
              </a:spcAft>
              <a:buNone/>
            </a:pPr>
            <a:r>
              <a:t/>
            </a:r>
            <a:endParaRPr/>
          </a:p>
        </p:txBody>
      </p:sp>
      <p:sp>
        <p:nvSpPr>
          <p:cNvPr id="1936" name="Google Shape;1936;p104"/>
          <p:cNvSpPr txBox="1"/>
          <p:nvPr>
            <p:ph idx="4294967295" type="subTitle"/>
          </p:nvPr>
        </p:nvSpPr>
        <p:spPr>
          <a:xfrm>
            <a:off x="3572625" y="3713775"/>
            <a:ext cx="1989600" cy="621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solidFill>
                  <a:srgbClr val="FFFFFF"/>
                </a:solidFill>
              </a:rPr>
              <a:t>Despite being red, Mars is a cold place</a:t>
            </a:r>
            <a:endParaRPr sz="1400">
              <a:solidFill>
                <a:srgbClr val="FFFFFF"/>
              </a:solidFill>
            </a:endParaRPr>
          </a:p>
        </p:txBody>
      </p:sp>
      <p:sp>
        <p:nvSpPr>
          <p:cNvPr id="1937" name="Google Shape;1937;p104"/>
          <p:cNvSpPr txBox="1"/>
          <p:nvPr>
            <p:ph idx="4294967295" type="subTitle"/>
          </p:nvPr>
        </p:nvSpPr>
        <p:spPr>
          <a:xfrm>
            <a:off x="1215000" y="1370600"/>
            <a:ext cx="1989600" cy="621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solidFill>
                  <a:srgbClr val="FFFFFF"/>
                </a:solidFill>
              </a:rPr>
              <a:t>Mercury is the smallest planet</a:t>
            </a:r>
            <a:endParaRPr sz="1400">
              <a:solidFill>
                <a:srgbClr val="FFFFFF"/>
              </a:solidFill>
            </a:endParaRPr>
          </a:p>
        </p:txBody>
      </p:sp>
      <p:sp>
        <p:nvSpPr>
          <p:cNvPr id="1938" name="Google Shape;1938;p104"/>
          <p:cNvSpPr txBox="1"/>
          <p:nvPr>
            <p:ph idx="4294967295" type="subTitle"/>
          </p:nvPr>
        </p:nvSpPr>
        <p:spPr>
          <a:xfrm>
            <a:off x="5875750" y="1363088"/>
            <a:ext cx="1989600" cy="621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solidFill>
                  <a:srgbClr val="FFFFFF"/>
                </a:solidFill>
              </a:rPr>
              <a:t>It’s the farthest planet from the Sun</a:t>
            </a:r>
            <a:endParaRPr sz="1400">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2" name="Shape 1942"/>
        <p:cNvGrpSpPr/>
        <p:nvPr/>
      </p:nvGrpSpPr>
      <p:grpSpPr>
        <a:xfrm>
          <a:off x="0" y="0"/>
          <a:ext cx="0" cy="0"/>
          <a:chOff x="0" y="0"/>
          <a:chExt cx="0" cy="0"/>
        </a:xfrm>
      </p:grpSpPr>
      <p:cxnSp>
        <p:nvCxnSpPr>
          <p:cNvPr id="1943" name="Google Shape;1943;p105"/>
          <p:cNvCxnSpPr>
            <a:stCxn id="1944" idx="3"/>
          </p:cNvCxnSpPr>
          <p:nvPr/>
        </p:nvCxnSpPr>
        <p:spPr>
          <a:xfrm>
            <a:off x="2535301" y="1717888"/>
            <a:ext cx="1165800" cy="825300"/>
          </a:xfrm>
          <a:prstGeom prst="straightConnector1">
            <a:avLst/>
          </a:prstGeom>
          <a:noFill/>
          <a:ln cap="flat" cmpd="sng" w="19050">
            <a:solidFill>
              <a:srgbClr val="FF8D00"/>
            </a:solidFill>
            <a:prstDash val="solid"/>
            <a:round/>
            <a:headEnd len="med" w="med" type="none"/>
            <a:tailEnd len="med" w="med" type="none"/>
          </a:ln>
        </p:spPr>
      </p:cxnSp>
      <p:cxnSp>
        <p:nvCxnSpPr>
          <p:cNvPr id="1945" name="Google Shape;1945;p105"/>
          <p:cNvCxnSpPr/>
          <p:nvPr/>
        </p:nvCxnSpPr>
        <p:spPr>
          <a:xfrm flipH="1">
            <a:off x="5178075" y="1705100"/>
            <a:ext cx="1482000" cy="437400"/>
          </a:xfrm>
          <a:prstGeom prst="straightConnector1">
            <a:avLst/>
          </a:prstGeom>
          <a:noFill/>
          <a:ln cap="flat" cmpd="sng" w="19050">
            <a:solidFill>
              <a:srgbClr val="FF8D00"/>
            </a:solidFill>
            <a:prstDash val="solid"/>
            <a:round/>
            <a:headEnd len="med" w="med" type="none"/>
            <a:tailEnd len="med" w="med" type="none"/>
          </a:ln>
        </p:spPr>
      </p:cxnSp>
      <p:cxnSp>
        <p:nvCxnSpPr>
          <p:cNvPr id="1946" name="Google Shape;1946;p105"/>
          <p:cNvCxnSpPr/>
          <p:nvPr/>
        </p:nvCxnSpPr>
        <p:spPr>
          <a:xfrm>
            <a:off x="2508100" y="3578950"/>
            <a:ext cx="1314600" cy="352500"/>
          </a:xfrm>
          <a:prstGeom prst="straightConnector1">
            <a:avLst/>
          </a:prstGeom>
          <a:noFill/>
          <a:ln cap="flat" cmpd="sng" w="19050">
            <a:solidFill>
              <a:srgbClr val="FF8D00"/>
            </a:solidFill>
            <a:prstDash val="solid"/>
            <a:round/>
            <a:headEnd len="med" w="med" type="none"/>
            <a:tailEnd len="med" w="med" type="none"/>
          </a:ln>
        </p:spPr>
      </p:cxnSp>
      <p:cxnSp>
        <p:nvCxnSpPr>
          <p:cNvPr id="1947" name="Google Shape;1947;p105"/>
          <p:cNvCxnSpPr/>
          <p:nvPr/>
        </p:nvCxnSpPr>
        <p:spPr>
          <a:xfrm rot="10800000">
            <a:off x="5815600" y="3337600"/>
            <a:ext cx="956100" cy="207000"/>
          </a:xfrm>
          <a:prstGeom prst="straightConnector1">
            <a:avLst/>
          </a:prstGeom>
          <a:noFill/>
          <a:ln cap="flat" cmpd="sng" w="19050">
            <a:solidFill>
              <a:srgbClr val="FF8D00"/>
            </a:solidFill>
            <a:prstDash val="solid"/>
            <a:round/>
            <a:headEnd len="med" w="med" type="none"/>
            <a:tailEnd len="med" w="med" type="none"/>
          </a:ln>
        </p:spPr>
      </p:cxnSp>
      <p:sp>
        <p:nvSpPr>
          <p:cNvPr id="1948" name="Google Shape;1948;p105"/>
          <p:cNvSpPr txBox="1"/>
          <p:nvPr>
            <p:ph idx="4294967295" type="title"/>
          </p:nvPr>
        </p:nvSpPr>
        <p:spPr>
          <a:xfrm>
            <a:off x="1155150" y="1517050"/>
            <a:ext cx="1118700" cy="40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latin typeface="Poppins"/>
                <a:ea typeface="Poppins"/>
                <a:cs typeface="Poppins"/>
                <a:sym typeface="Poppins"/>
              </a:rPr>
              <a:t>MARS</a:t>
            </a:r>
            <a:endParaRPr b="1" sz="1600">
              <a:solidFill>
                <a:schemeClr val="accent2"/>
              </a:solidFill>
              <a:latin typeface="Poppins"/>
              <a:ea typeface="Poppins"/>
              <a:cs typeface="Poppins"/>
              <a:sym typeface="Poppins"/>
            </a:endParaRPr>
          </a:p>
        </p:txBody>
      </p:sp>
      <p:sp>
        <p:nvSpPr>
          <p:cNvPr id="1949" name="Google Shape;1949;p105"/>
          <p:cNvSpPr txBox="1"/>
          <p:nvPr>
            <p:ph idx="4294967295" type="subTitle"/>
          </p:nvPr>
        </p:nvSpPr>
        <p:spPr>
          <a:xfrm>
            <a:off x="719700" y="1951425"/>
            <a:ext cx="1989600" cy="621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Despite being red, Mars is a cold place.</a:t>
            </a:r>
            <a:endParaRPr sz="1400"/>
          </a:p>
        </p:txBody>
      </p:sp>
      <p:sp>
        <p:nvSpPr>
          <p:cNvPr id="1950" name="Google Shape;1950;p105"/>
          <p:cNvSpPr txBox="1"/>
          <p:nvPr>
            <p:ph idx="4294967295" type="title"/>
          </p:nvPr>
        </p:nvSpPr>
        <p:spPr>
          <a:xfrm>
            <a:off x="893700" y="3373223"/>
            <a:ext cx="16416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latin typeface="Poppins"/>
                <a:ea typeface="Poppins"/>
                <a:cs typeface="Poppins"/>
                <a:sym typeface="Poppins"/>
              </a:rPr>
              <a:t>JUPITER</a:t>
            </a:r>
            <a:endParaRPr b="1" sz="1600">
              <a:solidFill>
                <a:schemeClr val="accent2"/>
              </a:solidFill>
              <a:latin typeface="Poppins"/>
              <a:ea typeface="Poppins"/>
              <a:cs typeface="Poppins"/>
              <a:sym typeface="Poppins"/>
            </a:endParaRPr>
          </a:p>
        </p:txBody>
      </p:sp>
      <p:sp>
        <p:nvSpPr>
          <p:cNvPr id="1951" name="Google Shape;1951;p105"/>
          <p:cNvSpPr txBox="1"/>
          <p:nvPr>
            <p:ph idx="4294967295" type="subTitle"/>
          </p:nvPr>
        </p:nvSpPr>
        <p:spPr>
          <a:xfrm>
            <a:off x="571500" y="3774925"/>
            <a:ext cx="2286000" cy="663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It’s a gas giant and also the biggest planet</a:t>
            </a:r>
            <a:endParaRPr sz="1400"/>
          </a:p>
        </p:txBody>
      </p:sp>
      <p:sp>
        <p:nvSpPr>
          <p:cNvPr id="1952" name="Google Shape;1952;p105"/>
          <p:cNvSpPr txBox="1"/>
          <p:nvPr>
            <p:ph idx="4294967295" type="title"/>
          </p:nvPr>
        </p:nvSpPr>
        <p:spPr>
          <a:xfrm>
            <a:off x="6598800" y="1517050"/>
            <a:ext cx="16416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latin typeface="Poppins"/>
                <a:ea typeface="Poppins"/>
                <a:cs typeface="Poppins"/>
                <a:sym typeface="Poppins"/>
              </a:rPr>
              <a:t>MERCURY</a:t>
            </a:r>
            <a:endParaRPr b="1" sz="1600">
              <a:solidFill>
                <a:schemeClr val="accent2"/>
              </a:solidFill>
              <a:latin typeface="Poppins"/>
              <a:ea typeface="Poppins"/>
              <a:cs typeface="Poppins"/>
              <a:sym typeface="Poppins"/>
            </a:endParaRPr>
          </a:p>
        </p:txBody>
      </p:sp>
      <p:sp>
        <p:nvSpPr>
          <p:cNvPr id="1953" name="Google Shape;1953;p105"/>
          <p:cNvSpPr txBox="1"/>
          <p:nvPr>
            <p:ph idx="4294967295" type="subTitle"/>
          </p:nvPr>
        </p:nvSpPr>
        <p:spPr>
          <a:xfrm>
            <a:off x="6325875" y="1918750"/>
            <a:ext cx="2188200" cy="520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Mercury is the closest planet to the Sun</a:t>
            </a:r>
            <a:endParaRPr sz="1400"/>
          </a:p>
        </p:txBody>
      </p:sp>
      <p:sp>
        <p:nvSpPr>
          <p:cNvPr id="1954" name="Google Shape;1954;p105"/>
          <p:cNvSpPr txBox="1"/>
          <p:nvPr>
            <p:ph idx="4294967295" type="title"/>
          </p:nvPr>
        </p:nvSpPr>
        <p:spPr>
          <a:xfrm>
            <a:off x="6686850" y="3355525"/>
            <a:ext cx="14655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latin typeface="Poppins"/>
                <a:ea typeface="Poppins"/>
                <a:cs typeface="Poppins"/>
                <a:sym typeface="Poppins"/>
              </a:rPr>
              <a:t>VENUS</a:t>
            </a:r>
            <a:endParaRPr b="1" sz="1600">
              <a:solidFill>
                <a:schemeClr val="accent2"/>
              </a:solidFill>
              <a:latin typeface="Poppins"/>
              <a:ea typeface="Poppins"/>
              <a:cs typeface="Poppins"/>
              <a:sym typeface="Poppins"/>
            </a:endParaRPr>
          </a:p>
        </p:txBody>
      </p:sp>
      <p:sp>
        <p:nvSpPr>
          <p:cNvPr id="1955" name="Google Shape;1955;p105"/>
          <p:cNvSpPr txBox="1"/>
          <p:nvPr>
            <p:ph idx="4294967295" type="subTitle"/>
          </p:nvPr>
        </p:nvSpPr>
        <p:spPr>
          <a:xfrm>
            <a:off x="6477750" y="3673600"/>
            <a:ext cx="1883700" cy="602100"/>
          </a:xfrm>
          <a:prstGeom prst="rect">
            <a:avLst/>
          </a:prstGeom>
        </p:spPr>
        <p:txBody>
          <a:bodyPr anchorCtr="0" anchor="t" bIns="91425" lIns="91425" spcFirstLastPara="1" rIns="91425" wrap="square" tIns="91425">
            <a:noAutofit/>
          </a:bodyPr>
          <a:lstStyle/>
          <a:p>
            <a:pPr indent="0" lvl="0" marL="0" rtl="0" algn="ctr">
              <a:lnSpc>
                <a:spcPct val="100000"/>
              </a:lnSpc>
              <a:spcBef>
                <a:spcPts val="800"/>
              </a:spcBef>
              <a:spcAft>
                <a:spcPts val="0"/>
              </a:spcAft>
              <a:buNone/>
            </a:pPr>
            <a:r>
              <a:rPr lang="en" sz="1400"/>
              <a:t>Venus has a beautiful name</a:t>
            </a:r>
            <a:endParaRPr sz="1400"/>
          </a:p>
        </p:txBody>
      </p:sp>
      <p:sp>
        <p:nvSpPr>
          <p:cNvPr id="1956" name="Google Shape;1956;p105"/>
          <p:cNvSpPr txBox="1"/>
          <p:nvPr>
            <p:ph type="title"/>
          </p:nvPr>
        </p:nvSpPr>
        <p:spPr>
          <a:xfrm>
            <a:off x="1606900" y="472325"/>
            <a:ext cx="5930100" cy="84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8D00"/>
                </a:solidFill>
              </a:rPr>
              <a:t>INFOGRAPHICS MAKE YOUR IDEA</a:t>
            </a:r>
            <a:endParaRPr>
              <a:solidFill>
                <a:srgbClr val="FF8D00"/>
              </a:solidFill>
            </a:endParaRPr>
          </a:p>
          <a:p>
            <a:pPr indent="0" lvl="0" marL="0" rtl="0" algn="ctr">
              <a:spcBef>
                <a:spcPts val="0"/>
              </a:spcBef>
              <a:spcAft>
                <a:spcPts val="0"/>
              </a:spcAft>
              <a:buNone/>
            </a:pPr>
            <a:r>
              <a:rPr lang="en">
                <a:solidFill>
                  <a:srgbClr val="FF8D00"/>
                </a:solidFill>
              </a:rPr>
              <a:t>UNDERSTANDABLE...</a:t>
            </a:r>
            <a:endParaRPr>
              <a:solidFill>
                <a:srgbClr val="FF8D00"/>
              </a:solidFill>
            </a:endParaRPr>
          </a:p>
        </p:txBody>
      </p:sp>
      <p:grpSp>
        <p:nvGrpSpPr>
          <p:cNvPr id="1957" name="Google Shape;1957;p105"/>
          <p:cNvGrpSpPr/>
          <p:nvPr/>
        </p:nvGrpSpPr>
        <p:grpSpPr>
          <a:xfrm>
            <a:off x="3136082" y="1691271"/>
            <a:ext cx="2839663" cy="2898440"/>
            <a:chOff x="1315275" y="430025"/>
            <a:chExt cx="4709225" cy="4806700"/>
          </a:xfrm>
        </p:grpSpPr>
        <p:sp>
          <p:nvSpPr>
            <p:cNvPr id="1958" name="Google Shape;1958;p105"/>
            <p:cNvSpPr/>
            <p:nvPr/>
          </p:nvSpPr>
          <p:spPr>
            <a:xfrm>
              <a:off x="1315275" y="430025"/>
              <a:ext cx="4709225" cy="4596125"/>
            </a:xfrm>
            <a:custGeom>
              <a:rect b="b" l="l" r="r" t="t"/>
              <a:pathLst>
                <a:path extrusionOk="0" h="183845" w="188369">
                  <a:moveTo>
                    <a:pt x="101619" y="1"/>
                  </a:moveTo>
                  <a:cubicBezTo>
                    <a:pt x="79472" y="1"/>
                    <a:pt x="61959" y="14309"/>
                    <a:pt x="51704" y="28617"/>
                  </a:cubicBezTo>
                  <a:cubicBezTo>
                    <a:pt x="38962" y="46363"/>
                    <a:pt x="16212" y="53668"/>
                    <a:pt x="8106" y="77985"/>
                  </a:cubicBezTo>
                  <a:cubicBezTo>
                    <a:pt x="1" y="102336"/>
                    <a:pt x="9641" y="116613"/>
                    <a:pt x="20048" y="123151"/>
                  </a:cubicBezTo>
                  <a:cubicBezTo>
                    <a:pt x="30489" y="129722"/>
                    <a:pt x="57909" y="157909"/>
                    <a:pt x="68316" y="169851"/>
                  </a:cubicBezTo>
                  <a:cubicBezTo>
                    <a:pt x="75328" y="177894"/>
                    <a:pt x="90329" y="183845"/>
                    <a:pt x="104811" y="183845"/>
                  </a:cubicBezTo>
                  <a:cubicBezTo>
                    <a:pt x="111893" y="183845"/>
                    <a:pt x="118851" y="182422"/>
                    <a:pt x="124690" y="179124"/>
                  </a:cubicBezTo>
                  <a:cubicBezTo>
                    <a:pt x="142436" y="169084"/>
                    <a:pt x="141668" y="153273"/>
                    <a:pt x="156712" y="137061"/>
                  </a:cubicBezTo>
                  <a:cubicBezTo>
                    <a:pt x="171790" y="120816"/>
                    <a:pt x="188368" y="105005"/>
                    <a:pt x="185667" y="77985"/>
                  </a:cubicBezTo>
                  <a:cubicBezTo>
                    <a:pt x="183632" y="57571"/>
                    <a:pt x="165519" y="49165"/>
                    <a:pt x="153710" y="34955"/>
                  </a:cubicBezTo>
                  <a:cubicBezTo>
                    <a:pt x="143303" y="22412"/>
                    <a:pt x="135631" y="8202"/>
                    <a:pt x="118519" y="2731"/>
                  </a:cubicBezTo>
                  <a:cubicBezTo>
                    <a:pt x="112637" y="843"/>
                    <a:pt x="106992" y="1"/>
                    <a:pt x="101619" y="1"/>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05"/>
            <p:cNvSpPr/>
            <p:nvPr/>
          </p:nvSpPr>
          <p:spPr>
            <a:xfrm>
              <a:off x="1315275" y="430025"/>
              <a:ext cx="4709225" cy="4596125"/>
            </a:xfrm>
            <a:custGeom>
              <a:rect b="b" l="l" r="r" t="t"/>
              <a:pathLst>
                <a:path extrusionOk="0" h="183845" w="188369">
                  <a:moveTo>
                    <a:pt x="101619" y="1"/>
                  </a:moveTo>
                  <a:cubicBezTo>
                    <a:pt x="79472" y="1"/>
                    <a:pt x="61959" y="14309"/>
                    <a:pt x="51704" y="28617"/>
                  </a:cubicBezTo>
                  <a:cubicBezTo>
                    <a:pt x="38962" y="46363"/>
                    <a:pt x="16212" y="53668"/>
                    <a:pt x="8106" y="77985"/>
                  </a:cubicBezTo>
                  <a:cubicBezTo>
                    <a:pt x="1" y="102336"/>
                    <a:pt x="9641" y="116613"/>
                    <a:pt x="20048" y="123151"/>
                  </a:cubicBezTo>
                  <a:cubicBezTo>
                    <a:pt x="30489" y="129722"/>
                    <a:pt x="57909" y="157909"/>
                    <a:pt x="68316" y="169851"/>
                  </a:cubicBezTo>
                  <a:cubicBezTo>
                    <a:pt x="75328" y="177894"/>
                    <a:pt x="90329" y="183845"/>
                    <a:pt x="104811" y="183845"/>
                  </a:cubicBezTo>
                  <a:cubicBezTo>
                    <a:pt x="111893" y="183845"/>
                    <a:pt x="118851" y="182422"/>
                    <a:pt x="124690" y="179124"/>
                  </a:cubicBezTo>
                  <a:cubicBezTo>
                    <a:pt x="142436" y="169084"/>
                    <a:pt x="141668" y="153273"/>
                    <a:pt x="156712" y="137061"/>
                  </a:cubicBezTo>
                  <a:cubicBezTo>
                    <a:pt x="171790" y="120816"/>
                    <a:pt x="188368" y="105005"/>
                    <a:pt x="185667" y="77985"/>
                  </a:cubicBezTo>
                  <a:cubicBezTo>
                    <a:pt x="183632" y="57571"/>
                    <a:pt x="165519" y="49165"/>
                    <a:pt x="153710" y="34955"/>
                  </a:cubicBezTo>
                  <a:cubicBezTo>
                    <a:pt x="143303" y="22412"/>
                    <a:pt x="135631" y="8202"/>
                    <a:pt x="118519" y="2731"/>
                  </a:cubicBezTo>
                  <a:cubicBezTo>
                    <a:pt x="112637" y="843"/>
                    <a:pt x="106992" y="1"/>
                    <a:pt x="101619" y="1"/>
                  </a:cubicBezTo>
                  <a:close/>
                </a:path>
              </a:pathLst>
            </a:custGeom>
            <a:solidFill>
              <a:srgbClr val="FFFFFF">
                <a:alpha val="4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05"/>
            <p:cNvSpPr/>
            <p:nvPr/>
          </p:nvSpPr>
          <p:spPr>
            <a:xfrm>
              <a:off x="4663500" y="519975"/>
              <a:ext cx="1005750" cy="979900"/>
            </a:xfrm>
            <a:custGeom>
              <a:rect b="b" l="l" r="r" t="t"/>
              <a:pathLst>
                <a:path extrusionOk="0" fill="none" h="39196" w="40230">
                  <a:moveTo>
                    <a:pt x="1" y="1"/>
                  </a:moveTo>
                  <a:lnTo>
                    <a:pt x="40229" y="1"/>
                  </a:lnTo>
                  <a:lnTo>
                    <a:pt x="40229" y="39195"/>
                  </a:lnTo>
                  <a:lnTo>
                    <a:pt x="1" y="39195"/>
                  </a:ln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05"/>
            <p:cNvSpPr/>
            <p:nvPr/>
          </p:nvSpPr>
          <p:spPr>
            <a:xfrm>
              <a:off x="4698525" y="734300"/>
              <a:ext cx="929025" cy="708875"/>
            </a:xfrm>
            <a:custGeom>
              <a:rect b="b" l="l" r="r" t="t"/>
              <a:pathLst>
                <a:path extrusionOk="0" fill="none" h="28355" w="37161">
                  <a:moveTo>
                    <a:pt x="1" y="1"/>
                  </a:moveTo>
                  <a:lnTo>
                    <a:pt x="37160" y="1"/>
                  </a:lnTo>
                  <a:lnTo>
                    <a:pt x="37160" y="28354"/>
                  </a:lnTo>
                  <a:lnTo>
                    <a:pt x="1" y="28354"/>
                  </a:ln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05"/>
            <p:cNvSpPr/>
            <p:nvPr/>
          </p:nvSpPr>
          <p:spPr>
            <a:xfrm>
              <a:off x="4721050" y="570850"/>
              <a:ext cx="51725" cy="115100"/>
            </a:xfrm>
            <a:custGeom>
              <a:rect b="b" l="l" r="r" t="t"/>
              <a:pathLst>
                <a:path extrusionOk="0" h="4604" w="2069">
                  <a:moveTo>
                    <a:pt x="0" y="1"/>
                  </a:moveTo>
                  <a:lnTo>
                    <a:pt x="0" y="4604"/>
                  </a:lnTo>
                  <a:lnTo>
                    <a:pt x="267" y="4604"/>
                  </a:lnTo>
                  <a:lnTo>
                    <a:pt x="300" y="468"/>
                  </a:lnTo>
                  <a:lnTo>
                    <a:pt x="1735" y="4570"/>
                  </a:lnTo>
                  <a:lnTo>
                    <a:pt x="2068" y="4570"/>
                  </a:lnTo>
                  <a:lnTo>
                    <a:pt x="2068" y="1"/>
                  </a:lnTo>
                  <a:lnTo>
                    <a:pt x="1801" y="1"/>
                  </a:lnTo>
                  <a:lnTo>
                    <a:pt x="1801" y="3870"/>
                  </a:lnTo>
                  <a:lnTo>
                    <a:pt x="40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05"/>
            <p:cNvSpPr/>
            <p:nvPr/>
          </p:nvSpPr>
          <p:spPr>
            <a:xfrm>
              <a:off x="4785250" y="570850"/>
              <a:ext cx="45900" cy="115100"/>
            </a:xfrm>
            <a:custGeom>
              <a:rect b="b" l="l" r="r" t="t"/>
              <a:pathLst>
                <a:path extrusionOk="0" h="4604" w="1836">
                  <a:moveTo>
                    <a:pt x="1" y="1"/>
                  </a:moveTo>
                  <a:lnTo>
                    <a:pt x="1" y="4604"/>
                  </a:lnTo>
                  <a:lnTo>
                    <a:pt x="1835" y="4604"/>
                  </a:lnTo>
                  <a:lnTo>
                    <a:pt x="1835" y="4304"/>
                  </a:lnTo>
                  <a:lnTo>
                    <a:pt x="301" y="4304"/>
                  </a:lnTo>
                  <a:lnTo>
                    <a:pt x="301" y="2402"/>
                  </a:lnTo>
                  <a:lnTo>
                    <a:pt x="1568" y="2402"/>
                  </a:lnTo>
                  <a:lnTo>
                    <a:pt x="1568" y="2135"/>
                  </a:lnTo>
                  <a:lnTo>
                    <a:pt x="301" y="2135"/>
                  </a:lnTo>
                  <a:lnTo>
                    <a:pt x="301" y="267"/>
                  </a:lnTo>
                  <a:lnTo>
                    <a:pt x="1835" y="267"/>
                  </a:lnTo>
                  <a:lnTo>
                    <a:pt x="183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05"/>
            <p:cNvSpPr/>
            <p:nvPr/>
          </p:nvSpPr>
          <p:spPr>
            <a:xfrm>
              <a:off x="4841950" y="570850"/>
              <a:ext cx="88425" cy="115950"/>
            </a:xfrm>
            <a:custGeom>
              <a:rect b="b" l="l" r="r" t="t"/>
              <a:pathLst>
                <a:path extrusionOk="0" h="4638" w="3537">
                  <a:moveTo>
                    <a:pt x="1" y="1"/>
                  </a:moveTo>
                  <a:lnTo>
                    <a:pt x="735" y="4604"/>
                  </a:lnTo>
                  <a:lnTo>
                    <a:pt x="1135" y="4604"/>
                  </a:lnTo>
                  <a:lnTo>
                    <a:pt x="1769" y="868"/>
                  </a:lnTo>
                  <a:lnTo>
                    <a:pt x="2403" y="4637"/>
                  </a:lnTo>
                  <a:lnTo>
                    <a:pt x="2803" y="4637"/>
                  </a:lnTo>
                  <a:lnTo>
                    <a:pt x="3537" y="34"/>
                  </a:lnTo>
                  <a:lnTo>
                    <a:pt x="3270" y="34"/>
                  </a:lnTo>
                  <a:lnTo>
                    <a:pt x="2603" y="4204"/>
                  </a:lnTo>
                  <a:lnTo>
                    <a:pt x="1969" y="34"/>
                  </a:lnTo>
                  <a:lnTo>
                    <a:pt x="1635" y="34"/>
                  </a:lnTo>
                  <a:lnTo>
                    <a:pt x="968" y="4204"/>
                  </a:lnTo>
                  <a:lnTo>
                    <a:pt x="30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05"/>
            <p:cNvSpPr/>
            <p:nvPr/>
          </p:nvSpPr>
          <p:spPr>
            <a:xfrm>
              <a:off x="4967875" y="570850"/>
              <a:ext cx="48400" cy="115100"/>
            </a:xfrm>
            <a:custGeom>
              <a:rect b="b" l="l" r="r" t="t"/>
              <a:pathLst>
                <a:path extrusionOk="0" h="4604" w="1936">
                  <a:moveTo>
                    <a:pt x="935" y="267"/>
                  </a:moveTo>
                  <a:cubicBezTo>
                    <a:pt x="1469" y="267"/>
                    <a:pt x="1635" y="601"/>
                    <a:pt x="1635" y="1101"/>
                  </a:cubicBezTo>
                  <a:lnTo>
                    <a:pt x="1635" y="1635"/>
                  </a:lnTo>
                  <a:cubicBezTo>
                    <a:pt x="1635" y="2202"/>
                    <a:pt x="1402" y="2436"/>
                    <a:pt x="868" y="2436"/>
                  </a:cubicBezTo>
                  <a:lnTo>
                    <a:pt x="301" y="2402"/>
                  </a:lnTo>
                  <a:lnTo>
                    <a:pt x="301" y="267"/>
                  </a:lnTo>
                  <a:close/>
                  <a:moveTo>
                    <a:pt x="1" y="1"/>
                  </a:moveTo>
                  <a:lnTo>
                    <a:pt x="1" y="4604"/>
                  </a:lnTo>
                  <a:lnTo>
                    <a:pt x="301" y="4604"/>
                  </a:lnTo>
                  <a:lnTo>
                    <a:pt x="301" y="2702"/>
                  </a:lnTo>
                  <a:lnTo>
                    <a:pt x="868" y="2702"/>
                  </a:lnTo>
                  <a:cubicBezTo>
                    <a:pt x="1602" y="2702"/>
                    <a:pt x="1936" y="2336"/>
                    <a:pt x="1936" y="1602"/>
                  </a:cubicBezTo>
                  <a:lnTo>
                    <a:pt x="1936" y="1101"/>
                  </a:lnTo>
                  <a:cubicBezTo>
                    <a:pt x="1936" y="434"/>
                    <a:pt x="1669" y="1"/>
                    <a:pt x="9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05"/>
            <p:cNvSpPr/>
            <p:nvPr/>
          </p:nvSpPr>
          <p:spPr>
            <a:xfrm>
              <a:off x="5027100" y="570025"/>
              <a:ext cx="50900" cy="116775"/>
            </a:xfrm>
            <a:custGeom>
              <a:rect b="b" l="l" r="r" t="t"/>
              <a:pathLst>
                <a:path extrusionOk="0" h="4671" w="2036">
                  <a:moveTo>
                    <a:pt x="1001" y="267"/>
                  </a:moveTo>
                  <a:cubicBezTo>
                    <a:pt x="1501" y="267"/>
                    <a:pt x="1735" y="634"/>
                    <a:pt x="1735" y="1134"/>
                  </a:cubicBezTo>
                  <a:lnTo>
                    <a:pt x="1735" y="3536"/>
                  </a:lnTo>
                  <a:cubicBezTo>
                    <a:pt x="1735" y="4036"/>
                    <a:pt x="1501" y="4403"/>
                    <a:pt x="1001" y="4403"/>
                  </a:cubicBezTo>
                  <a:cubicBezTo>
                    <a:pt x="501" y="4403"/>
                    <a:pt x="300" y="4036"/>
                    <a:pt x="300" y="3536"/>
                  </a:cubicBezTo>
                  <a:lnTo>
                    <a:pt x="300" y="1134"/>
                  </a:lnTo>
                  <a:cubicBezTo>
                    <a:pt x="300" y="634"/>
                    <a:pt x="501" y="267"/>
                    <a:pt x="1001" y="267"/>
                  </a:cubicBezTo>
                  <a:close/>
                  <a:moveTo>
                    <a:pt x="1001" y="0"/>
                  </a:moveTo>
                  <a:cubicBezTo>
                    <a:pt x="300" y="0"/>
                    <a:pt x="0" y="467"/>
                    <a:pt x="0" y="1134"/>
                  </a:cubicBezTo>
                  <a:lnTo>
                    <a:pt x="0" y="3503"/>
                  </a:lnTo>
                  <a:cubicBezTo>
                    <a:pt x="0" y="4170"/>
                    <a:pt x="300" y="4670"/>
                    <a:pt x="1001" y="4670"/>
                  </a:cubicBezTo>
                  <a:cubicBezTo>
                    <a:pt x="1701" y="4670"/>
                    <a:pt x="2035" y="4170"/>
                    <a:pt x="2035" y="3503"/>
                  </a:cubicBezTo>
                  <a:lnTo>
                    <a:pt x="2035" y="1134"/>
                  </a:lnTo>
                  <a:cubicBezTo>
                    <a:pt x="2035" y="467"/>
                    <a:pt x="1701" y="0"/>
                    <a:pt x="10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05"/>
            <p:cNvSpPr/>
            <p:nvPr/>
          </p:nvSpPr>
          <p:spPr>
            <a:xfrm>
              <a:off x="5088800" y="569975"/>
              <a:ext cx="50075" cy="116825"/>
            </a:xfrm>
            <a:custGeom>
              <a:rect b="b" l="l" r="r" t="t"/>
              <a:pathLst>
                <a:path extrusionOk="0" h="4673" w="2003">
                  <a:moveTo>
                    <a:pt x="1060" y="1"/>
                  </a:moveTo>
                  <a:cubicBezTo>
                    <a:pt x="1041" y="1"/>
                    <a:pt x="1021" y="1"/>
                    <a:pt x="1001" y="2"/>
                  </a:cubicBezTo>
                  <a:cubicBezTo>
                    <a:pt x="301" y="2"/>
                    <a:pt x="1" y="436"/>
                    <a:pt x="1" y="1136"/>
                  </a:cubicBezTo>
                  <a:cubicBezTo>
                    <a:pt x="1" y="2404"/>
                    <a:pt x="1669" y="2437"/>
                    <a:pt x="1669" y="3538"/>
                  </a:cubicBezTo>
                  <a:cubicBezTo>
                    <a:pt x="1669" y="4005"/>
                    <a:pt x="1502" y="4372"/>
                    <a:pt x="1001" y="4372"/>
                  </a:cubicBezTo>
                  <a:cubicBezTo>
                    <a:pt x="468" y="4372"/>
                    <a:pt x="301" y="4038"/>
                    <a:pt x="301" y="3538"/>
                  </a:cubicBezTo>
                  <a:lnTo>
                    <a:pt x="301" y="3271"/>
                  </a:lnTo>
                  <a:lnTo>
                    <a:pt x="1" y="3271"/>
                  </a:lnTo>
                  <a:lnTo>
                    <a:pt x="1" y="3505"/>
                  </a:lnTo>
                  <a:cubicBezTo>
                    <a:pt x="1" y="4172"/>
                    <a:pt x="301" y="4672"/>
                    <a:pt x="1001" y="4672"/>
                  </a:cubicBezTo>
                  <a:cubicBezTo>
                    <a:pt x="1702" y="4672"/>
                    <a:pt x="2002" y="4205"/>
                    <a:pt x="2002" y="3538"/>
                  </a:cubicBezTo>
                  <a:cubicBezTo>
                    <a:pt x="2002" y="2237"/>
                    <a:pt x="334" y="2237"/>
                    <a:pt x="334" y="1103"/>
                  </a:cubicBezTo>
                  <a:cubicBezTo>
                    <a:pt x="334" y="636"/>
                    <a:pt x="534" y="269"/>
                    <a:pt x="1035" y="269"/>
                  </a:cubicBezTo>
                  <a:cubicBezTo>
                    <a:pt x="1535" y="269"/>
                    <a:pt x="1702" y="636"/>
                    <a:pt x="1702" y="1103"/>
                  </a:cubicBezTo>
                  <a:lnTo>
                    <a:pt x="1702" y="1236"/>
                  </a:lnTo>
                  <a:lnTo>
                    <a:pt x="2002" y="1236"/>
                  </a:lnTo>
                  <a:lnTo>
                    <a:pt x="2002" y="1136"/>
                  </a:lnTo>
                  <a:cubicBezTo>
                    <a:pt x="2002" y="521"/>
                    <a:pt x="1688" y="1"/>
                    <a:pt x="106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05"/>
            <p:cNvSpPr/>
            <p:nvPr/>
          </p:nvSpPr>
          <p:spPr>
            <a:xfrm>
              <a:off x="5147175" y="570850"/>
              <a:ext cx="54225" cy="115100"/>
            </a:xfrm>
            <a:custGeom>
              <a:rect b="b" l="l" r="r" t="t"/>
              <a:pathLst>
                <a:path extrusionOk="0" h="4604" w="2169">
                  <a:moveTo>
                    <a:pt x="1" y="1"/>
                  </a:moveTo>
                  <a:lnTo>
                    <a:pt x="1" y="267"/>
                  </a:lnTo>
                  <a:lnTo>
                    <a:pt x="935" y="267"/>
                  </a:lnTo>
                  <a:lnTo>
                    <a:pt x="935" y="4604"/>
                  </a:lnTo>
                  <a:lnTo>
                    <a:pt x="1235" y="4604"/>
                  </a:lnTo>
                  <a:lnTo>
                    <a:pt x="1235" y="267"/>
                  </a:lnTo>
                  <a:lnTo>
                    <a:pt x="2169" y="267"/>
                  </a:lnTo>
                  <a:lnTo>
                    <a:pt x="216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05"/>
            <p:cNvSpPr/>
            <p:nvPr/>
          </p:nvSpPr>
          <p:spPr>
            <a:xfrm>
              <a:off x="4698525" y="844375"/>
              <a:ext cx="928200" cy="598800"/>
            </a:xfrm>
            <a:custGeom>
              <a:rect b="b" l="l" r="r" t="t"/>
              <a:pathLst>
                <a:path extrusionOk="0" fill="none" h="23952" w="37128">
                  <a:moveTo>
                    <a:pt x="1" y="23951"/>
                  </a:moveTo>
                  <a:lnTo>
                    <a:pt x="18414" y="4904"/>
                  </a:lnTo>
                  <a:lnTo>
                    <a:pt x="26620" y="8207"/>
                  </a:lnTo>
                  <a:lnTo>
                    <a:pt x="33991" y="1"/>
                  </a:lnTo>
                  <a:lnTo>
                    <a:pt x="37127" y="3003"/>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05"/>
            <p:cNvSpPr/>
            <p:nvPr/>
          </p:nvSpPr>
          <p:spPr>
            <a:xfrm>
              <a:off x="4776925" y="831025"/>
              <a:ext cx="216825" cy="217700"/>
            </a:xfrm>
            <a:custGeom>
              <a:rect b="b" l="l" r="r" t="t"/>
              <a:pathLst>
                <a:path extrusionOk="0" fill="none" h="8708" w="8673">
                  <a:moveTo>
                    <a:pt x="5237" y="501"/>
                  </a:moveTo>
                  <a:cubicBezTo>
                    <a:pt x="7372" y="1002"/>
                    <a:pt x="8673" y="3137"/>
                    <a:pt x="8173" y="5271"/>
                  </a:cubicBezTo>
                  <a:cubicBezTo>
                    <a:pt x="7672" y="7373"/>
                    <a:pt x="5571" y="8707"/>
                    <a:pt x="3436" y="8207"/>
                  </a:cubicBezTo>
                  <a:cubicBezTo>
                    <a:pt x="1301" y="7706"/>
                    <a:pt x="0" y="5572"/>
                    <a:pt x="500" y="3437"/>
                  </a:cubicBezTo>
                  <a:cubicBezTo>
                    <a:pt x="1001" y="1335"/>
                    <a:pt x="3136" y="1"/>
                    <a:pt x="5237" y="501"/>
                  </a:cubicBezTo>
                  <a:close/>
                </a:path>
              </a:pathLst>
            </a:custGeom>
            <a:noFill/>
            <a:ln cap="flat" cmpd="sng" w="1000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05"/>
            <p:cNvSpPr/>
            <p:nvPr/>
          </p:nvSpPr>
          <p:spPr>
            <a:xfrm>
              <a:off x="4319925" y="853550"/>
              <a:ext cx="677175" cy="677175"/>
            </a:xfrm>
            <a:custGeom>
              <a:rect b="b" l="l" r="r" t="t"/>
              <a:pathLst>
                <a:path extrusionOk="0" h="27087" w="27087">
                  <a:moveTo>
                    <a:pt x="13482" y="0"/>
                  </a:moveTo>
                  <a:cubicBezTo>
                    <a:pt x="6038" y="0"/>
                    <a:pt x="0" y="6092"/>
                    <a:pt x="0" y="13544"/>
                  </a:cubicBezTo>
                  <a:cubicBezTo>
                    <a:pt x="0" y="21016"/>
                    <a:pt x="6071" y="27087"/>
                    <a:pt x="13543" y="27087"/>
                  </a:cubicBezTo>
                  <a:cubicBezTo>
                    <a:pt x="21049" y="27087"/>
                    <a:pt x="27086" y="21016"/>
                    <a:pt x="27086" y="13510"/>
                  </a:cubicBezTo>
                  <a:cubicBezTo>
                    <a:pt x="27086" y="6038"/>
                    <a:pt x="21015" y="1"/>
                    <a:pt x="13543" y="1"/>
                  </a:cubicBezTo>
                  <a:cubicBezTo>
                    <a:pt x="13523" y="1"/>
                    <a:pt x="13503" y="0"/>
                    <a:pt x="13482" y="0"/>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05"/>
            <p:cNvSpPr/>
            <p:nvPr/>
          </p:nvSpPr>
          <p:spPr>
            <a:xfrm>
              <a:off x="4561750" y="986975"/>
              <a:ext cx="189350" cy="409500"/>
            </a:xfrm>
            <a:custGeom>
              <a:rect b="b" l="l" r="r" t="t"/>
              <a:pathLst>
                <a:path extrusionOk="0" h="16380" w="7574">
                  <a:moveTo>
                    <a:pt x="5271" y="1"/>
                  </a:moveTo>
                  <a:cubicBezTo>
                    <a:pt x="2836" y="1"/>
                    <a:pt x="1736" y="1102"/>
                    <a:pt x="1736" y="3170"/>
                  </a:cubicBezTo>
                  <a:lnTo>
                    <a:pt x="1736" y="5371"/>
                  </a:lnTo>
                  <a:lnTo>
                    <a:pt x="1" y="5371"/>
                  </a:lnTo>
                  <a:lnTo>
                    <a:pt x="1" y="8173"/>
                  </a:lnTo>
                  <a:lnTo>
                    <a:pt x="1736" y="8173"/>
                  </a:lnTo>
                  <a:lnTo>
                    <a:pt x="1736" y="16379"/>
                  </a:lnTo>
                  <a:lnTo>
                    <a:pt x="5038" y="16379"/>
                  </a:lnTo>
                  <a:lnTo>
                    <a:pt x="5038" y="8140"/>
                  </a:lnTo>
                  <a:lnTo>
                    <a:pt x="7340" y="8140"/>
                  </a:lnTo>
                  <a:lnTo>
                    <a:pt x="7573" y="5371"/>
                  </a:lnTo>
                  <a:lnTo>
                    <a:pt x="5038" y="5371"/>
                  </a:lnTo>
                  <a:lnTo>
                    <a:pt x="5038" y="3803"/>
                  </a:lnTo>
                  <a:cubicBezTo>
                    <a:pt x="5038" y="3136"/>
                    <a:pt x="5138" y="2869"/>
                    <a:pt x="5772" y="2869"/>
                  </a:cubicBezTo>
                  <a:lnTo>
                    <a:pt x="7573" y="2869"/>
                  </a:lnTo>
                  <a:lnTo>
                    <a:pt x="7573" y="1"/>
                  </a:ln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05"/>
            <p:cNvSpPr/>
            <p:nvPr/>
          </p:nvSpPr>
          <p:spPr>
            <a:xfrm>
              <a:off x="1882950" y="1503063"/>
              <a:ext cx="824190" cy="824190"/>
            </a:xfrm>
            <a:custGeom>
              <a:rect b="b" l="l" r="r" t="t"/>
              <a:pathLst>
                <a:path extrusionOk="0" h="18181" w="18181">
                  <a:moveTo>
                    <a:pt x="9107" y="1"/>
                  </a:moveTo>
                  <a:cubicBezTo>
                    <a:pt x="4070" y="1"/>
                    <a:pt x="1" y="4071"/>
                    <a:pt x="1" y="9074"/>
                  </a:cubicBezTo>
                  <a:cubicBezTo>
                    <a:pt x="1" y="14111"/>
                    <a:pt x="4070" y="18181"/>
                    <a:pt x="9107" y="18181"/>
                  </a:cubicBezTo>
                  <a:cubicBezTo>
                    <a:pt x="14111" y="18181"/>
                    <a:pt x="18180" y="14111"/>
                    <a:pt x="18180" y="9074"/>
                  </a:cubicBezTo>
                  <a:cubicBezTo>
                    <a:pt x="18180" y="4071"/>
                    <a:pt x="14111" y="1"/>
                    <a:pt x="9107"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05"/>
            <p:cNvSpPr/>
            <p:nvPr/>
          </p:nvSpPr>
          <p:spPr>
            <a:xfrm>
              <a:off x="2075026" y="1736165"/>
              <a:ext cx="440043" cy="356993"/>
            </a:xfrm>
            <a:custGeom>
              <a:rect b="b" l="l" r="r" t="t"/>
              <a:pathLst>
                <a:path extrusionOk="0" h="7875" w="9707">
                  <a:moveTo>
                    <a:pt x="6747" y="1"/>
                  </a:moveTo>
                  <a:cubicBezTo>
                    <a:pt x="5577" y="1"/>
                    <a:pt x="4476" y="1060"/>
                    <a:pt x="4803" y="2464"/>
                  </a:cubicBezTo>
                  <a:cubicBezTo>
                    <a:pt x="3202" y="2364"/>
                    <a:pt x="1701" y="1630"/>
                    <a:pt x="701" y="363"/>
                  </a:cubicBezTo>
                  <a:lnTo>
                    <a:pt x="701" y="363"/>
                  </a:lnTo>
                  <a:cubicBezTo>
                    <a:pt x="167" y="1264"/>
                    <a:pt x="434" y="2431"/>
                    <a:pt x="1301" y="3031"/>
                  </a:cubicBezTo>
                  <a:cubicBezTo>
                    <a:pt x="1001" y="2998"/>
                    <a:pt x="701" y="2931"/>
                    <a:pt x="400" y="2765"/>
                  </a:cubicBezTo>
                  <a:lnTo>
                    <a:pt x="400" y="2765"/>
                  </a:lnTo>
                  <a:cubicBezTo>
                    <a:pt x="400" y="3732"/>
                    <a:pt x="1067" y="4566"/>
                    <a:pt x="2001" y="4766"/>
                  </a:cubicBezTo>
                  <a:cubicBezTo>
                    <a:pt x="1826" y="4805"/>
                    <a:pt x="1650" y="4821"/>
                    <a:pt x="1474" y="4821"/>
                  </a:cubicBezTo>
                  <a:cubicBezTo>
                    <a:pt x="1350" y="4821"/>
                    <a:pt x="1225" y="4813"/>
                    <a:pt x="1101" y="4799"/>
                  </a:cubicBezTo>
                  <a:lnTo>
                    <a:pt x="1101" y="4799"/>
                  </a:lnTo>
                  <a:cubicBezTo>
                    <a:pt x="1368" y="5600"/>
                    <a:pt x="2102" y="6134"/>
                    <a:pt x="2969" y="6167"/>
                  </a:cubicBezTo>
                  <a:cubicBezTo>
                    <a:pt x="2266" y="6702"/>
                    <a:pt x="1396" y="6999"/>
                    <a:pt x="501" y="6999"/>
                  </a:cubicBezTo>
                  <a:cubicBezTo>
                    <a:pt x="335" y="6999"/>
                    <a:pt x="167" y="6989"/>
                    <a:pt x="0" y="6968"/>
                  </a:cubicBezTo>
                  <a:lnTo>
                    <a:pt x="0" y="6968"/>
                  </a:lnTo>
                  <a:cubicBezTo>
                    <a:pt x="978" y="7592"/>
                    <a:pt x="2031" y="7875"/>
                    <a:pt x="3055" y="7875"/>
                  </a:cubicBezTo>
                  <a:cubicBezTo>
                    <a:pt x="6082" y="7875"/>
                    <a:pt x="8856" y="5404"/>
                    <a:pt x="8706" y="1964"/>
                  </a:cubicBezTo>
                  <a:cubicBezTo>
                    <a:pt x="9107" y="1697"/>
                    <a:pt x="9440" y="1330"/>
                    <a:pt x="9707" y="963"/>
                  </a:cubicBezTo>
                  <a:lnTo>
                    <a:pt x="9707" y="963"/>
                  </a:lnTo>
                  <a:cubicBezTo>
                    <a:pt x="9340" y="1097"/>
                    <a:pt x="8940" y="1230"/>
                    <a:pt x="8573" y="1264"/>
                  </a:cubicBezTo>
                  <a:cubicBezTo>
                    <a:pt x="8973" y="997"/>
                    <a:pt x="9273" y="630"/>
                    <a:pt x="9440" y="163"/>
                  </a:cubicBezTo>
                  <a:lnTo>
                    <a:pt x="9440" y="163"/>
                  </a:lnTo>
                  <a:cubicBezTo>
                    <a:pt x="9040" y="396"/>
                    <a:pt x="8606" y="563"/>
                    <a:pt x="8173" y="630"/>
                  </a:cubicBezTo>
                  <a:cubicBezTo>
                    <a:pt x="7755" y="192"/>
                    <a:pt x="7245" y="1"/>
                    <a:pt x="6747" y="1"/>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05"/>
            <p:cNvSpPr/>
            <p:nvPr/>
          </p:nvSpPr>
          <p:spPr>
            <a:xfrm>
              <a:off x="1748925" y="2393000"/>
              <a:ext cx="454500" cy="454500"/>
            </a:xfrm>
            <a:custGeom>
              <a:rect b="b" l="l" r="r" t="t"/>
              <a:pathLst>
                <a:path extrusionOk="0" h="18180" w="18180">
                  <a:moveTo>
                    <a:pt x="9107" y="0"/>
                  </a:moveTo>
                  <a:cubicBezTo>
                    <a:pt x="4070" y="0"/>
                    <a:pt x="0" y="4070"/>
                    <a:pt x="0" y="9073"/>
                  </a:cubicBezTo>
                  <a:cubicBezTo>
                    <a:pt x="0" y="14110"/>
                    <a:pt x="4070" y="18180"/>
                    <a:pt x="9107" y="18180"/>
                  </a:cubicBezTo>
                  <a:cubicBezTo>
                    <a:pt x="14110" y="18180"/>
                    <a:pt x="18180" y="14110"/>
                    <a:pt x="18180" y="9073"/>
                  </a:cubicBezTo>
                  <a:cubicBezTo>
                    <a:pt x="18180" y="4070"/>
                    <a:pt x="14110" y="0"/>
                    <a:pt x="9107" y="0"/>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05"/>
            <p:cNvSpPr/>
            <p:nvPr/>
          </p:nvSpPr>
          <p:spPr>
            <a:xfrm>
              <a:off x="1861500" y="2486400"/>
              <a:ext cx="229350" cy="230175"/>
            </a:xfrm>
            <a:custGeom>
              <a:rect b="b" l="l" r="r" t="t"/>
              <a:pathLst>
                <a:path extrusionOk="0" h="9207" w="9174">
                  <a:moveTo>
                    <a:pt x="4570" y="0"/>
                  </a:moveTo>
                  <a:cubicBezTo>
                    <a:pt x="4320" y="0"/>
                    <a:pt x="4070" y="167"/>
                    <a:pt x="4070" y="500"/>
                  </a:cubicBezTo>
                  <a:lnTo>
                    <a:pt x="4070" y="567"/>
                  </a:lnTo>
                  <a:cubicBezTo>
                    <a:pt x="2269" y="801"/>
                    <a:pt x="901" y="2368"/>
                    <a:pt x="901" y="4203"/>
                  </a:cubicBezTo>
                  <a:lnTo>
                    <a:pt x="901" y="7872"/>
                  </a:lnTo>
                  <a:lnTo>
                    <a:pt x="801" y="7872"/>
                  </a:lnTo>
                  <a:cubicBezTo>
                    <a:pt x="1" y="7939"/>
                    <a:pt x="1" y="9140"/>
                    <a:pt x="801" y="9207"/>
                  </a:cubicBezTo>
                  <a:lnTo>
                    <a:pt x="8373" y="9207"/>
                  </a:lnTo>
                  <a:cubicBezTo>
                    <a:pt x="9174" y="9140"/>
                    <a:pt x="9174" y="7939"/>
                    <a:pt x="8373" y="7872"/>
                  </a:cubicBezTo>
                  <a:lnTo>
                    <a:pt x="8273" y="7872"/>
                  </a:lnTo>
                  <a:lnTo>
                    <a:pt x="8273" y="4170"/>
                  </a:lnTo>
                  <a:cubicBezTo>
                    <a:pt x="8273" y="2335"/>
                    <a:pt x="6905" y="801"/>
                    <a:pt x="5071" y="567"/>
                  </a:cubicBezTo>
                  <a:lnTo>
                    <a:pt x="5071" y="500"/>
                  </a:lnTo>
                  <a:cubicBezTo>
                    <a:pt x="5071" y="167"/>
                    <a:pt x="4821" y="0"/>
                    <a:pt x="45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05"/>
            <p:cNvSpPr/>
            <p:nvPr/>
          </p:nvSpPr>
          <p:spPr>
            <a:xfrm>
              <a:off x="1939050" y="2720725"/>
              <a:ext cx="75075" cy="33375"/>
            </a:xfrm>
            <a:custGeom>
              <a:rect b="b" l="l" r="r" t="t"/>
              <a:pathLst>
                <a:path extrusionOk="0" h="1335" w="3003">
                  <a:moveTo>
                    <a:pt x="1" y="0"/>
                  </a:moveTo>
                  <a:cubicBezTo>
                    <a:pt x="67" y="768"/>
                    <a:pt x="735" y="1335"/>
                    <a:pt x="1502" y="1335"/>
                  </a:cubicBezTo>
                  <a:cubicBezTo>
                    <a:pt x="2269" y="1335"/>
                    <a:pt x="2903" y="768"/>
                    <a:pt x="300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05"/>
            <p:cNvSpPr/>
            <p:nvPr/>
          </p:nvSpPr>
          <p:spPr>
            <a:xfrm>
              <a:off x="4239900" y="4083400"/>
              <a:ext cx="454525" cy="454525"/>
            </a:xfrm>
            <a:custGeom>
              <a:rect b="b" l="l" r="r" t="t"/>
              <a:pathLst>
                <a:path extrusionOk="0" h="18181" w="18181">
                  <a:moveTo>
                    <a:pt x="9107" y="1"/>
                  </a:moveTo>
                  <a:cubicBezTo>
                    <a:pt x="4070" y="1"/>
                    <a:pt x="0" y="4071"/>
                    <a:pt x="0" y="9107"/>
                  </a:cubicBezTo>
                  <a:cubicBezTo>
                    <a:pt x="0" y="14111"/>
                    <a:pt x="4070" y="18181"/>
                    <a:pt x="9107" y="18181"/>
                  </a:cubicBezTo>
                  <a:cubicBezTo>
                    <a:pt x="14110" y="18181"/>
                    <a:pt x="18180" y="14111"/>
                    <a:pt x="18180" y="9107"/>
                  </a:cubicBezTo>
                  <a:cubicBezTo>
                    <a:pt x="18180" y="4071"/>
                    <a:pt x="14110" y="1"/>
                    <a:pt x="9107" y="1"/>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05"/>
            <p:cNvSpPr/>
            <p:nvPr/>
          </p:nvSpPr>
          <p:spPr>
            <a:xfrm>
              <a:off x="4362475" y="4160975"/>
              <a:ext cx="209350" cy="299400"/>
            </a:xfrm>
            <a:custGeom>
              <a:rect b="b" l="l" r="r" t="t"/>
              <a:pathLst>
                <a:path extrusionOk="0" h="11976" w="8374">
                  <a:moveTo>
                    <a:pt x="4176" y="2747"/>
                  </a:moveTo>
                  <a:cubicBezTo>
                    <a:pt x="4920" y="2747"/>
                    <a:pt x="5638" y="3322"/>
                    <a:pt x="5638" y="4203"/>
                  </a:cubicBezTo>
                  <a:cubicBezTo>
                    <a:pt x="5638" y="5004"/>
                    <a:pt x="5004" y="5671"/>
                    <a:pt x="4204" y="5671"/>
                  </a:cubicBezTo>
                  <a:cubicBezTo>
                    <a:pt x="2903" y="5671"/>
                    <a:pt x="2236" y="4103"/>
                    <a:pt x="3170" y="3169"/>
                  </a:cubicBezTo>
                  <a:cubicBezTo>
                    <a:pt x="3461" y="2878"/>
                    <a:pt x="3821" y="2747"/>
                    <a:pt x="4176" y="2747"/>
                  </a:cubicBezTo>
                  <a:close/>
                  <a:moveTo>
                    <a:pt x="4204" y="0"/>
                  </a:moveTo>
                  <a:cubicBezTo>
                    <a:pt x="1869" y="0"/>
                    <a:pt x="1" y="1868"/>
                    <a:pt x="1" y="4203"/>
                  </a:cubicBezTo>
                  <a:cubicBezTo>
                    <a:pt x="1" y="6505"/>
                    <a:pt x="4204" y="11975"/>
                    <a:pt x="4204" y="11975"/>
                  </a:cubicBezTo>
                  <a:cubicBezTo>
                    <a:pt x="4204" y="11975"/>
                    <a:pt x="8374" y="6505"/>
                    <a:pt x="8374" y="4203"/>
                  </a:cubicBezTo>
                  <a:cubicBezTo>
                    <a:pt x="8374" y="1868"/>
                    <a:pt x="6506" y="0"/>
                    <a:pt x="42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05"/>
            <p:cNvSpPr/>
            <p:nvPr/>
          </p:nvSpPr>
          <p:spPr>
            <a:xfrm>
              <a:off x="2018275" y="933600"/>
              <a:ext cx="969900" cy="503725"/>
            </a:xfrm>
            <a:custGeom>
              <a:rect b="b" l="l" r="r" t="t"/>
              <a:pathLst>
                <a:path extrusionOk="0" fill="none" h="20149" w="38796">
                  <a:moveTo>
                    <a:pt x="1" y="1"/>
                  </a:moveTo>
                  <a:lnTo>
                    <a:pt x="38795" y="1"/>
                  </a:lnTo>
                  <a:lnTo>
                    <a:pt x="38795" y="20149"/>
                  </a:lnTo>
                  <a:lnTo>
                    <a:pt x="1" y="20149"/>
                  </a:ln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05"/>
            <p:cNvSpPr/>
            <p:nvPr/>
          </p:nvSpPr>
          <p:spPr>
            <a:xfrm>
              <a:off x="2170050" y="1145425"/>
              <a:ext cx="10875" cy="93425"/>
            </a:xfrm>
            <a:custGeom>
              <a:rect b="b" l="l" r="r" t="t"/>
              <a:pathLst>
                <a:path extrusionOk="0" h="3737" w="435">
                  <a:moveTo>
                    <a:pt x="1" y="1"/>
                  </a:moveTo>
                  <a:lnTo>
                    <a:pt x="1" y="3737"/>
                  </a:lnTo>
                  <a:lnTo>
                    <a:pt x="434" y="3737"/>
                  </a:lnTo>
                  <a:lnTo>
                    <a:pt x="43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05"/>
            <p:cNvSpPr/>
            <p:nvPr/>
          </p:nvSpPr>
          <p:spPr>
            <a:xfrm>
              <a:off x="2190900" y="1145425"/>
              <a:ext cx="45050" cy="93425"/>
            </a:xfrm>
            <a:custGeom>
              <a:rect b="b" l="l" r="r" t="t"/>
              <a:pathLst>
                <a:path extrusionOk="0" h="3737" w="1802">
                  <a:moveTo>
                    <a:pt x="1" y="1"/>
                  </a:moveTo>
                  <a:lnTo>
                    <a:pt x="1" y="3737"/>
                  </a:lnTo>
                  <a:lnTo>
                    <a:pt x="368" y="3737"/>
                  </a:lnTo>
                  <a:lnTo>
                    <a:pt x="368" y="701"/>
                  </a:lnTo>
                  <a:lnTo>
                    <a:pt x="1335" y="3737"/>
                  </a:lnTo>
                  <a:lnTo>
                    <a:pt x="1802" y="3737"/>
                  </a:lnTo>
                  <a:lnTo>
                    <a:pt x="1802" y="1"/>
                  </a:lnTo>
                  <a:lnTo>
                    <a:pt x="1402" y="1"/>
                  </a:lnTo>
                  <a:lnTo>
                    <a:pt x="1402" y="2736"/>
                  </a:lnTo>
                  <a:lnTo>
                    <a:pt x="53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05"/>
            <p:cNvSpPr/>
            <p:nvPr/>
          </p:nvSpPr>
          <p:spPr>
            <a:xfrm>
              <a:off x="2242600" y="1145425"/>
              <a:ext cx="45075" cy="93425"/>
            </a:xfrm>
            <a:custGeom>
              <a:rect b="b" l="l" r="r" t="t"/>
              <a:pathLst>
                <a:path extrusionOk="0" h="3737" w="1803">
                  <a:moveTo>
                    <a:pt x="1" y="1"/>
                  </a:moveTo>
                  <a:lnTo>
                    <a:pt x="1" y="368"/>
                  </a:lnTo>
                  <a:lnTo>
                    <a:pt x="701" y="368"/>
                  </a:lnTo>
                  <a:lnTo>
                    <a:pt x="701" y="3737"/>
                  </a:lnTo>
                  <a:lnTo>
                    <a:pt x="1102" y="3737"/>
                  </a:lnTo>
                  <a:lnTo>
                    <a:pt x="1102" y="368"/>
                  </a:lnTo>
                  <a:lnTo>
                    <a:pt x="1802" y="368"/>
                  </a:lnTo>
                  <a:lnTo>
                    <a:pt x="180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05"/>
            <p:cNvSpPr/>
            <p:nvPr/>
          </p:nvSpPr>
          <p:spPr>
            <a:xfrm>
              <a:off x="2295150" y="1145425"/>
              <a:ext cx="39225" cy="93425"/>
            </a:xfrm>
            <a:custGeom>
              <a:rect b="b" l="l" r="r" t="t"/>
              <a:pathLst>
                <a:path extrusionOk="0" h="3737" w="1569">
                  <a:moveTo>
                    <a:pt x="0" y="1"/>
                  </a:moveTo>
                  <a:lnTo>
                    <a:pt x="0" y="3737"/>
                  </a:lnTo>
                  <a:lnTo>
                    <a:pt x="1568" y="3737"/>
                  </a:lnTo>
                  <a:lnTo>
                    <a:pt x="1568" y="3370"/>
                  </a:lnTo>
                  <a:lnTo>
                    <a:pt x="434" y="3370"/>
                  </a:lnTo>
                  <a:lnTo>
                    <a:pt x="434" y="2035"/>
                  </a:lnTo>
                  <a:lnTo>
                    <a:pt x="1335" y="2035"/>
                  </a:lnTo>
                  <a:lnTo>
                    <a:pt x="1335" y="1669"/>
                  </a:lnTo>
                  <a:lnTo>
                    <a:pt x="434" y="1669"/>
                  </a:lnTo>
                  <a:lnTo>
                    <a:pt x="434" y="368"/>
                  </a:lnTo>
                  <a:lnTo>
                    <a:pt x="1568" y="368"/>
                  </a:lnTo>
                  <a:lnTo>
                    <a:pt x="156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05"/>
            <p:cNvSpPr/>
            <p:nvPr/>
          </p:nvSpPr>
          <p:spPr>
            <a:xfrm>
              <a:off x="2343500" y="1145425"/>
              <a:ext cx="44225" cy="94275"/>
            </a:xfrm>
            <a:custGeom>
              <a:rect b="b" l="l" r="r" t="t"/>
              <a:pathLst>
                <a:path extrusionOk="0" h="3771" w="1769">
                  <a:moveTo>
                    <a:pt x="868" y="368"/>
                  </a:moveTo>
                  <a:cubicBezTo>
                    <a:pt x="1135" y="368"/>
                    <a:pt x="1269" y="534"/>
                    <a:pt x="1269" y="901"/>
                  </a:cubicBezTo>
                  <a:lnTo>
                    <a:pt x="1269" y="1268"/>
                  </a:lnTo>
                  <a:cubicBezTo>
                    <a:pt x="1269" y="1669"/>
                    <a:pt x="1068" y="1769"/>
                    <a:pt x="735" y="1769"/>
                  </a:cubicBezTo>
                  <a:lnTo>
                    <a:pt x="435" y="1769"/>
                  </a:lnTo>
                  <a:lnTo>
                    <a:pt x="435" y="368"/>
                  </a:lnTo>
                  <a:close/>
                  <a:moveTo>
                    <a:pt x="1" y="1"/>
                  </a:moveTo>
                  <a:lnTo>
                    <a:pt x="1" y="3737"/>
                  </a:lnTo>
                  <a:lnTo>
                    <a:pt x="435" y="3737"/>
                  </a:lnTo>
                  <a:lnTo>
                    <a:pt x="435" y="2136"/>
                  </a:lnTo>
                  <a:lnTo>
                    <a:pt x="735" y="2136"/>
                  </a:lnTo>
                  <a:cubicBezTo>
                    <a:pt x="1068" y="2136"/>
                    <a:pt x="1269" y="2269"/>
                    <a:pt x="1269" y="2703"/>
                  </a:cubicBezTo>
                  <a:lnTo>
                    <a:pt x="1269" y="3303"/>
                  </a:lnTo>
                  <a:cubicBezTo>
                    <a:pt x="1269" y="3470"/>
                    <a:pt x="1302" y="3637"/>
                    <a:pt x="1335" y="3770"/>
                  </a:cubicBezTo>
                  <a:lnTo>
                    <a:pt x="1769" y="3770"/>
                  </a:lnTo>
                  <a:cubicBezTo>
                    <a:pt x="1702" y="3637"/>
                    <a:pt x="1669" y="3470"/>
                    <a:pt x="1702" y="3336"/>
                  </a:cubicBezTo>
                  <a:lnTo>
                    <a:pt x="1702" y="2736"/>
                  </a:lnTo>
                  <a:cubicBezTo>
                    <a:pt x="1702" y="2336"/>
                    <a:pt x="1569" y="2035"/>
                    <a:pt x="1202" y="1935"/>
                  </a:cubicBezTo>
                  <a:cubicBezTo>
                    <a:pt x="1535" y="1835"/>
                    <a:pt x="1669" y="1568"/>
                    <a:pt x="1669" y="1168"/>
                  </a:cubicBezTo>
                  <a:lnTo>
                    <a:pt x="1669" y="868"/>
                  </a:lnTo>
                  <a:cubicBezTo>
                    <a:pt x="1669" y="301"/>
                    <a:pt x="1435" y="1"/>
                    <a:pt x="8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05"/>
            <p:cNvSpPr/>
            <p:nvPr/>
          </p:nvSpPr>
          <p:spPr>
            <a:xfrm>
              <a:off x="2396875" y="1145425"/>
              <a:ext cx="39225" cy="93425"/>
            </a:xfrm>
            <a:custGeom>
              <a:rect b="b" l="l" r="r" t="t"/>
              <a:pathLst>
                <a:path extrusionOk="0" h="3737" w="1569">
                  <a:moveTo>
                    <a:pt x="1" y="1"/>
                  </a:moveTo>
                  <a:lnTo>
                    <a:pt x="1" y="3737"/>
                  </a:lnTo>
                  <a:lnTo>
                    <a:pt x="1569" y="3737"/>
                  </a:lnTo>
                  <a:lnTo>
                    <a:pt x="1569" y="3370"/>
                  </a:lnTo>
                  <a:lnTo>
                    <a:pt x="434" y="3370"/>
                  </a:lnTo>
                  <a:lnTo>
                    <a:pt x="434" y="2035"/>
                  </a:lnTo>
                  <a:lnTo>
                    <a:pt x="1368" y="2035"/>
                  </a:lnTo>
                  <a:lnTo>
                    <a:pt x="1368" y="1669"/>
                  </a:lnTo>
                  <a:lnTo>
                    <a:pt x="434" y="1669"/>
                  </a:lnTo>
                  <a:lnTo>
                    <a:pt x="434" y="368"/>
                  </a:lnTo>
                  <a:lnTo>
                    <a:pt x="1569" y="368"/>
                  </a:lnTo>
                  <a:lnTo>
                    <a:pt x="156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05"/>
            <p:cNvSpPr/>
            <p:nvPr/>
          </p:nvSpPr>
          <p:spPr>
            <a:xfrm>
              <a:off x="2445250" y="1143750"/>
              <a:ext cx="41725" cy="96775"/>
            </a:xfrm>
            <a:custGeom>
              <a:rect b="b" l="l" r="r" t="t"/>
              <a:pathLst>
                <a:path extrusionOk="0" h="3871" w="1669">
                  <a:moveTo>
                    <a:pt x="834" y="1"/>
                  </a:moveTo>
                  <a:cubicBezTo>
                    <a:pt x="267" y="1"/>
                    <a:pt x="1" y="368"/>
                    <a:pt x="1" y="935"/>
                  </a:cubicBezTo>
                  <a:cubicBezTo>
                    <a:pt x="1" y="2002"/>
                    <a:pt x="1268" y="2102"/>
                    <a:pt x="1268" y="2936"/>
                  </a:cubicBezTo>
                  <a:cubicBezTo>
                    <a:pt x="1268" y="3270"/>
                    <a:pt x="1135" y="3470"/>
                    <a:pt x="834" y="3470"/>
                  </a:cubicBezTo>
                  <a:cubicBezTo>
                    <a:pt x="534" y="3470"/>
                    <a:pt x="367" y="3270"/>
                    <a:pt x="367" y="2936"/>
                  </a:cubicBezTo>
                  <a:lnTo>
                    <a:pt x="367" y="2703"/>
                  </a:lnTo>
                  <a:lnTo>
                    <a:pt x="1" y="2703"/>
                  </a:lnTo>
                  <a:lnTo>
                    <a:pt x="1" y="2903"/>
                  </a:lnTo>
                  <a:cubicBezTo>
                    <a:pt x="1" y="3503"/>
                    <a:pt x="234" y="3870"/>
                    <a:pt x="834" y="3870"/>
                  </a:cubicBezTo>
                  <a:cubicBezTo>
                    <a:pt x="1402" y="3870"/>
                    <a:pt x="1668" y="3503"/>
                    <a:pt x="1668" y="2903"/>
                  </a:cubicBezTo>
                  <a:cubicBezTo>
                    <a:pt x="1668" y="1836"/>
                    <a:pt x="401" y="1736"/>
                    <a:pt x="401" y="902"/>
                  </a:cubicBezTo>
                  <a:cubicBezTo>
                    <a:pt x="401" y="568"/>
                    <a:pt x="534" y="368"/>
                    <a:pt x="834" y="368"/>
                  </a:cubicBezTo>
                  <a:cubicBezTo>
                    <a:pt x="1101" y="368"/>
                    <a:pt x="1235" y="568"/>
                    <a:pt x="1235" y="935"/>
                  </a:cubicBezTo>
                  <a:lnTo>
                    <a:pt x="1235" y="1035"/>
                  </a:lnTo>
                  <a:lnTo>
                    <a:pt x="1668" y="1035"/>
                  </a:lnTo>
                  <a:lnTo>
                    <a:pt x="1668" y="935"/>
                  </a:lnTo>
                  <a:cubicBezTo>
                    <a:pt x="1668" y="368"/>
                    <a:pt x="1402" y="1"/>
                    <a:pt x="8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05"/>
            <p:cNvSpPr/>
            <p:nvPr/>
          </p:nvSpPr>
          <p:spPr>
            <a:xfrm>
              <a:off x="2491950" y="1145425"/>
              <a:ext cx="45050" cy="93425"/>
            </a:xfrm>
            <a:custGeom>
              <a:rect b="b" l="l" r="r" t="t"/>
              <a:pathLst>
                <a:path extrusionOk="0" h="3737" w="1802">
                  <a:moveTo>
                    <a:pt x="1" y="1"/>
                  </a:moveTo>
                  <a:lnTo>
                    <a:pt x="1" y="368"/>
                  </a:lnTo>
                  <a:lnTo>
                    <a:pt x="701" y="368"/>
                  </a:lnTo>
                  <a:lnTo>
                    <a:pt x="701" y="3737"/>
                  </a:lnTo>
                  <a:lnTo>
                    <a:pt x="1135" y="3737"/>
                  </a:lnTo>
                  <a:lnTo>
                    <a:pt x="1135" y="368"/>
                  </a:lnTo>
                  <a:lnTo>
                    <a:pt x="1802" y="368"/>
                  </a:lnTo>
                  <a:lnTo>
                    <a:pt x="180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05"/>
            <p:cNvSpPr/>
            <p:nvPr/>
          </p:nvSpPr>
          <p:spPr>
            <a:xfrm>
              <a:off x="2544500" y="1145425"/>
              <a:ext cx="39200" cy="93425"/>
            </a:xfrm>
            <a:custGeom>
              <a:rect b="b" l="l" r="r" t="t"/>
              <a:pathLst>
                <a:path extrusionOk="0" h="3737" w="1568">
                  <a:moveTo>
                    <a:pt x="0" y="1"/>
                  </a:moveTo>
                  <a:lnTo>
                    <a:pt x="0" y="3737"/>
                  </a:lnTo>
                  <a:lnTo>
                    <a:pt x="1568" y="3737"/>
                  </a:lnTo>
                  <a:lnTo>
                    <a:pt x="1568" y="3370"/>
                  </a:lnTo>
                  <a:lnTo>
                    <a:pt x="434" y="3370"/>
                  </a:lnTo>
                  <a:lnTo>
                    <a:pt x="434" y="2035"/>
                  </a:lnTo>
                  <a:lnTo>
                    <a:pt x="1368" y="2035"/>
                  </a:lnTo>
                  <a:lnTo>
                    <a:pt x="1368" y="1669"/>
                  </a:lnTo>
                  <a:lnTo>
                    <a:pt x="434" y="1669"/>
                  </a:lnTo>
                  <a:lnTo>
                    <a:pt x="434" y="368"/>
                  </a:lnTo>
                  <a:lnTo>
                    <a:pt x="1568" y="368"/>
                  </a:lnTo>
                  <a:lnTo>
                    <a:pt x="156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05"/>
            <p:cNvSpPr/>
            <p:nvPr/>
          </p:nvSpPr>
          <p:spPr>
            <a:xfrm>
              <a:off x="2593700" y="1145425"/>
              <a:ext cx="43375" cy="94275"/>
            </a:xfrm>
            <a:custGeom>
              <a:rect b="b" l="l" r="r" t="t"/>
              <a:pathLst>
                <a:path extrusionOk="0" h="3771" w="1735">
                  <a:moveTo>
                    <a:pt x="867" y="368"/>
                  </a:moveTo>
                  <a:cubicBezTo>
                    <a:pt x="1168" y="368"/>
                    <a:pt x="1334" y="534"/>
                    <a:pt x="1334" y="901"/>
                  </a:cubicBezTo>
                  <a:lnTo>
                    <a:pt x="1334" y="2869"/>
                  </a:lnTo>
                  <a:cubicBezTo>
                    <a:pt x="1334" y="3203"/>
                    <a:pt x="1168" y="3403"/>
                    <a:pt x="867" y="3403"/>
                  </a:cubicBezTo>
                  <a:lnTo>
                    <a:pt x="400" y="3370"/>
                  </a:lnTo>
                  <a:lnTo>
                    <a:pt x="400" y="368"/>
                  </a:lnTo>
                  <a:close/>
                  <a:moveTo>
                    <a:pt x="0" y="1"/>
                  </a:moveTo>
                  <a:lnTo>
                    <a:pt x="0" y="3770"/>
                  </a:lnTo>
                  <a:lnTo>
                    <a:pt x="867" y="3770"/>
                  </a:lnTo>
                  <a:cubicBezTo>
                    <a:pt x="1468" y="3770"/>
                    <a:pt x="1735" y="3403"/>
                    <a:pt x="1735" y="2836"/>
                  </a:cubicBezTo>
                  <a:lnTo>
                    <a:pt x="1735" y="935"/>
                  </a:lnTo>
                  <a:cubicBezTo>
                    <a:pt x="1735" y="334"/>
                    <a:pt x="1468" y="1"/>
                    <a:pt x="8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05"/>
            <p:cNvSpPr/>
            <p:nvPr/>
          </p:nvSpPr>
          <p:spPr>
            <a:xfrm>
              <a:off x="2169225" y="1301375"/>
              <a:ext cx="45050" cy="95100"/>
            </a:xfrm>
            <a:custGeom>
              <a:rect b="b" l="l" r="r" t="t"/>
              <a:pathLst>
                <a:path extrusionOk="0" h="3804" w="1802">
                  <a:moveTo>
                    <a:pt x="0" y="0"/>
                  </a:moveTo>
                  <a:lnTo>
                    <a:pt x="0" y="3803"/>
                  </a:lnTo>
                  <a:lnTo>
                    <a:pt x="367" y="3803"/>
                  </a:lnTo>
                  <a:lnTo>
                    <a:pt x="401" y="734"/>
                  </a:lnTo>
                  <a:lnTo>
                    <a:pt x="1368" y="3803"/>
                  </a:lnTo>
                  <a:lnTo>
                    <a:pt x="1802" y="3803"/>
                  </a:lnTo>
                  <a:lnTo>
                    <a:pt x="1802" y="0"/>
                  </a:lnTo>
                  <a:lnTo>
                    <a:pt x="1401" y="0"/>
                  </a:lnTo>
                  <a:lnTo>
                    <a:pt x="1401" y="2736"/>
                  </a:lnTo>
                  <a:lnTo>
                    <a:pt x="53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05"/>
            <p:cNvSpPr/>
            <p:nvPr/>
          </p:nvSpPr>
          <p:spPr>
            <a:xfrm>
              <a:off x="2224250" y="1300550"/>
              <a:ext cx="43400" cy="96750"/>
            </a:xfrm>
            <a:custGeom>
              <a:rect b="b" l="l" r="r" t="t"/>
              <a:pathLst>
                <a:path extrusionOk="0" h="3870" w="1736">
                  <a:moveTo>
                    <a:pt x="868" y="400"/>
                  </a:moveTo>
                  <a:cubicBezTo>
                    <a:pt x="1168" y="400"/>
                    <a:pt x="1302" y="601"/>
                    <a:pt x="1302" y="934"/>
                  </a:cubicBezTo>
                  <a:lnTo>
                    <a:pt x="1302" y="2936"/>
                  </a:lnTo>
                  <a:cubicBezTo>
                    <a:pt x="1302" y="3269"/>
                    <a:pt x="1168" y="3469"/>
                    <a:pt x="868" y="3469"/>
                  </a:cubicBezTo>
                  <a:cubicBezTo>
                    <a:pt x="568" y="3469"/>
                    <a:pt x="401" y="3269"/>
                    <a:pt x="401" y="2936"/>
                  </a:cubicBezTo>
                  <a:lnTo>
                    <a:pt x="401" y="934"/>
                  </a:lnTo>
                  <a:cubicBezTo>
                    <a:pt x="401" y="601"/>
                    <a:pt x="535" y="400"/>
                    <a:pt x="868" y="400"/>
                  </a:cubicBezTo>
                  <a:close/>
                  <a:moveTo>
                    <a:pt x="868" y="0"/>
                  </a:moveTo>
                  <a:cubicBezTo>
                    <a:pt x="268" y="0"/>
                    <a:pt x="1" y="367"/>
                    <a:pt x="1" y="967"/>
                  </a:cubicBezTo>
                  <a:lnTo>
                    <a:pt x="1" y="2902"/>
                  </a:lnTo>
                  <a:cubicBezTo>
                    <a:pt x="1" y="3503"/>
                    <a:pt x="268" y="3870"/>
                    <a:pt x="868" y="3870"/>
                  </a:cubicBezTo>
                  <a:cubicBezTo>
                    <a:pt x="1435" y="3870"/>
                    <a:pt x="1735" y="3503"/>
                    <a:pt x="1735" y="2902"/>
                  </a:cubicBezTo>
                  <a:lnTo>
                    <a:pt x="1735" y="967"/>
                  </a:lnTo>
                  <a:cubicBezTo>
                    <a:pt x="1735" y="367"/>
                    <a:pt x="1435" y="0"/>
                    <a:pt x="8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05"/>
            <p:cNvSpPr/>
            <p:nvPr/>
          </p:nvSpPr>
          <p:spPr>
            <a:xfrm>
              <a:off x="2273450" y="1301375"/>
              <a:ext cx="45075" cy="95100"/>
            </a:xfrm>
            <a:custGeom>
              <a:rect b="b" l="l" r="r" t="t"/>
              <a:pathLst>
                <a:path extrusionOk="0" h="3804" w="1803">
                  <a:moveTo>
                    <a:pt x="1" y="0"/>
                  </a:moveTo>
                  <a:lnTo>
                    <a:pt x="1" y="401"/>
                  </a:lnTo>
                  <a:lnTo>
                    <a:pt x="701" y="401"/>
                  </a:lnTo>
                  <a:lnTo>
                    <a:pt x="701" y="3803"/>
                  </a:lnTo>
                  <a:lnTo>
                    <a:pt x="1135" y="3803"/>
                  </a:lnTo>
                  <a:lnTo>
                    <a:pt x="1135" y="401"/>
                  </a:lnTo>
                  <a:lnTo>
                    <a:pt x="1802" y="401"/>
                  </a:lnTo>
                  <a:lnTo>
                    <a:pt x="180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05"/>
            <p:cNvSpPr/>
            <p:nvPr/>
          </p:nvSpPr>
          <p:spPr>
            <a:xfrm>
              <a:off x="2347675" y="1301375"/>
              <a:ext cx="41725" cy="95925"/>
            </a:xfrm>
            <a:custGeom>
              <a:rect b="b" l="l" r="r" t="t"/>
              <a:pathLst>
                <a:path extrusionOk="0" h="3837" w="1669">
                  <a:moveTo>
                    <a:pt x="835" y="0"/>
                  </a:moveTo>
                  <a:cubicBezTo>
                    <a:pt x="268" y="0"/>
                    <a:pt x="1" y="367"/>
                    <a:pt x="1" y="934"/>
                  </a:cubicBezTo>
                  <a:lnTo>
                    <a:pt x="1" y="2903"/>
                  </a:lnTo>
                  <a:cubicBezTo>
                    <a:pt x="1" y="3470"/>
                    <a:pt x="268" y="3837"/>
                    <a:pt x="835" y="3837"/>
                  </a:cubicBezTo>
                  <a:cubicBezTo>
                    <a:pt x="1368" y="3837"/>
                    <a:pt x="1669" y="3470"/>
                    <a:pt x="1669" y="2903"/>
                  </a:cubicBezTo>
                  <a:lnTo>
                    <a:pt x="1669" y="1802"/>
                  </a:lnTo>
                  <a:lnTo>
                    <a:pt x="835" y="1802"/>
                  </a:lnTo>
                  <a:lnTo>
                    <a:pt x="835" y="2169"/>
                  </a:lnTo>
                  <a:lnTo>
                    <a:pt x="1235" y="2169"/>
                  </a:lnTo>
                  <a:lnTo>
                    <a:pt x="1235" y="2936"/>
                  </a:lnTo>
                  <a:cubicBezTo>
                    <a:pt x="1235" y="3236"/>
                    <a:pt x="1102" y="3470"/>
                    <a:pt x="801" y="3470"/>
                  </a:cubicBezTo>
                  <a:cubicBezTo>
                    <a:pt x="501" y="3470"/>
                    <a:pt x="334" y="3269"/>
                    <a:pt x="334" y="2936"/>
                  </a:cubicBezTo>
                  <a:lnTo>
                    <a:pt x="334" y="901"/>
                  </a:lnTo>
                  <a:cubicBezTo>
                    <a:pt x="334" y="568"/>
                    <a:pt x="501" y="367"/>
                    <a:pt x="801" y="367"/>
                  </a:cubicBezTo>
                  <a:cubicBezTo>
                    <a:pt x="1102" y="367"/>
                    <a:pt x="1235" y="568"/>
                    <a:pt x="1235" y="901"/>
                  </a:cubicBezTo>
                  <a:lnTo>
                    <a:pt x="1235" y="1268"/>
                  </a:lnTo>
                  <a:lnTo>
                    <a:pt x="1669" y="1268"/>
                  </a:lnTo>
                  <a:lnTo>
                    <a:pt x="1669" y="934"/>
                  </a:lnTo>
                  <a:cubicBezTo>
                    <a:pt x="1669" y="367"/>
                    <a:pt x="1368" y="0"/>
                    <a:pt x="8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05"/>
            <p:cNvSpPr/>
            <p:nvPr/>
          </p:nvSpPr>
          <p:spPr>
            <a:xfrm>
              <a:off x="2397725" y="1300550"/>
              <a:ext cx="44225" cy="96750"/>
            </a:xfrm>
            <a:custGeom>
              <a:rect b="b" l="l" r="r" t="t"/>
              <a:pathLst>
                <a:path extrusionOk="0" h="3870" w="1769">
                  <a:moveTo>
                    <a:pt x="867" y="400"/>
                  </a:moveTo>
                  <a:cubicBezTo>
                    <a:pt x="1168" y="400"/>
                    <a:pt x="1334" y="601"/>
                    <a:pt x="1334" y="967"/>
                  </a:cubicBezTo>
                  <a:lnTo>
                    <a:pt x="1334" y="2969"/>
                  </a:lnTo>
                  <a:cubicBezTo>
                    <a:pt x="1334" y="3269"/>
                    <a:pt x="1201" y="3469"/>
                    <a:pt x="867" y="3469"/>
                  </a:cubicBezTo>
                  <a:cubicBezTo>
                    <a:pt x="567" y="3469"/>
                    <a:pt x="434" y="3269"/>
                    <a:pt x="434" y="2936"/>
                  </a:cubicBezTo>
                  <a:lnTo>
                    <a:pt x="434" y="967"/>
                  </a:lnTo>
                  <a:cubicBezTo>
                    <a:pt x="434" y="601"/>
                    <a:pt x="567" y="400"/>
                    <a:pt x="867" y="400"/>
                  </a:cubicBezTo>
                  <a:close/>
                  <a:moveTo>
                    <a:pt x="867" y="0"/>
                  </a:moveTo>
                  <a:cubicBezTo>
                    <a:pt x="300" y="0"/>
                    <a:pt x="0" y="367"/>
                    <a:pt x="0" y="967"/>
                  </a:cubicBezTo>
                  <a:lnTo>
                    <a:pt x="0" y="2902"/>
                  </a:lnTo>
                  <a:cubicBezTo>
                    <a:pt x="0" y="3503"/>
                    <a:pt x="300" y="3870"/>
                    <a:pt x="867" y="3870"/>
                  </a:cubicBezTo>
                  <a:cubicBezTo>
                    <a:pt x="1468" y="3870"/>
                    <a:pt x="1768" y="3503"/>
                    <a:pt x="1768" y="2902"/>
                  </a:cubicBezTo>
                  <a:lnTo>
                    <a:pt x="1768" y="967"/>
                  </a:lnTo>
                  <a:cubicBezTo>
                    <a:pt x="1768" y="367"/>
                    <a:pt x="1468" y="0"/>
                    <a:pt x="8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05"/>
            <p:cNvSpPr/>
            <p:nvPr/>
          </p:nvSpPr>
          <p:spPr>
            <a:xfrm>
              <a:off x="2451925" y="1301375"/>
              <a:ext cx="10025" cy="95100"/>
            </a:xfrm>
            <a:custGeom>
              <a:rect b="b" l="l" r="r" t="t"/>
              <a:pathLst>
                <a:path extrusionOk="0" h="3804" w="401">
                  <a:moveTo>
                    <a:pt x="0" y="0"/>
                  </a:moveTo>
                  <a:lnTo>
                    <a:pt x="0" y="3803"/>
                  </a:lnTo>
                  <a:lnTo>
                    <a:pt x="401" y="3803"/>
                  </a:lnTo>
                  <a:lnTo>
                    <a:pt x="40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05"/>
            <p:cNvSpPr/>
            <p:nvPr/>
          </p:nvSpPr>
          <p:spPr>
            <a:xfrm>
              <a:off x="2472775" y="1301375"/>
              <a:ext cx="44225" cy="95100"/>
            </a:xfrm>
            <a:custGeom>
              <a:rect b="b" l="l" r="r" t="t"/>
              <a:pathLst>
                <a:path extrusionOk="0" h="3804" w="1769">
                  <a:moveTo>
                    <a:pt x="0" y="0"/>
                  </a:moveTo>
                  <a:lnTo>
                    <a:pt x="0" y="3803"/>
                  </a:lnTo>
                  <a:lnTo>
                    <a:pt x="401" y="3803"/>
                  </a:lnTo>
                  <a:lnTo>
                    <a:pt x="401" y="734"/>
                  </a:lnTo>
                  <a:lnTo>
                    <a:pt x="1368" y="3803"/>
                  </a:lnTo>
                  <a:lnTo>
                    <a:pt x="1768" y="3803"/>
                  </a:lnTo>
                  <a:lnTo>
                    <a:pt x="1768" y="0"/>
                  </a:lnTo>
                  <a:lnTo>
                    <a:pt x="1401" y="0"/>
                  </a:lnTo>
                  <a:lnTo>
                    <a:pt x="1401" y="2736"/>
                  </a:lnTo>
                  <a:lnTo>
                    <a:pt x="53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05"/>
            <p:cNvSpPr/>
            <p:nvPr/>
          </p:nvSpPr>
          <p:spPr>
            <a:xfrm>
              <a:off x="2526975" y="1301375"/>
              <a:ext cx="43400" cy="95925"/>
            </a:xfrm>
            <a:custGeom>
              <a:rect b="b" l="l" r="r" t="t"/>
              <a:pathLst>
                <a:path extrusionOk="0" h="3837" w="1736">
                  <a:moveTo>
                    <a:pt x="834" y="0"/>
                  </a:moveTo>
                  <a:cubicBezTo>
                    <a:pt x="301" y="0"/>
                    <a:pt x="1" y="367"/>
                    <a:pt x="1" y="934"/>
                  </a:cubicBezTo>
                  <a:lnTo>
                    <a:pt x="1" y="2903"/>
                  </a:lnTo>
                  <a:cubicBezTo>
                    <a:pt x="1" y="3470"/>
                    <a:pt x="267" y="3837"/>
                    <a:pt x="834" y="3837"/>
                  </a:cubicBezTo>
                  <a:cubicBezTo>
                    <a:pt x="1435" y="3837"/>
                    <a:pt x="1702" y="3470"/>
                    <a:pt x="1702" y="2903"/>
                  </a:cubicBezTo>
                  <a:lnTo>
                    <a:pt x="1702" y="1802"/>
                  </a:lnTo>
                  <a:lnTo>
                    <a:pt x="935" y="1802"/>
                  </a:lnTo>
                  <a:lnTo>
                    <a:pt x="935" y="2169"/>
                  </a:lnTo>
                  <a:lnTo>
                    <a:pt x="1301" y="2169"/>
                  </a:lnTo>
                  <a:lnTo>
                    <a:pt x="1301" y="2936"/>
                  </a:lnTo>
                  <a:cubicBezTo>
                    <a:pt x="1301" y="3269"/>
                    <a:pt x="1168" y="3470"/>
                    <a:pt x="868" y="3470"/>
                  </a:cubicBezTo>
                  <a:cubicBezTo>
                    <a:pt x="568" y="3470"/>
                    <a:pt x="434" y="3269"/>
                    <a:pt x="434" y="2936"/>
                  </a:cubicBezTo>
                  <a:lnTo>
                    <a:pt x="434" y="901"/>
                  </a:lnTo>
                  <a:cubicBezTo>
                    <a:pt x="434" y="568"/>
                    <a:pt x="568" y="367"/>
                    <a:pt x="868" y="367"/>
                  </a:cubicBezTo>
                  <a:cubicBezTo>
                    <a:pt x="1168" y="367"/>
                    <a:pt x="1301" y="568"/>
                    <a:pt x="1301" y="901"/>
                  </a:cubicBezTo>
                  <a:lnTo>
                    <a:pt x="1301" y="1268"/>
                  </a:lnTo>
                  <a:lnTo>
                    <a:pt x="1735" y="1268"/>
                  </a:lnTo>
                  <a:lnTo>
                    <a:pt x="1735" y="934"/>
                  </a:lnTo>
                  <a:cubicBezTo>
                    <a:pt x="1735" y="367"/>
                    <a:pt x="1402" y="0"/>
                    <a:pt x="8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05"/>
            <p:cNvSpPr/>
            <p:nvPr/>
          </p:nvSpPr>
          <p:spPr>
            <a:xfrm>
              <a:off x="2018275" y="750150"/>
              <a:ext cx="858975" cy="183475"/>
            </a:xfrm>
            <a:custGeom>
              <a:rect b="b" l="l" r="r" t="t"/>
              <a:pathLst>
                <a:path extrusionOk="0" h="7339" w="34359">
                  <a:moveTo>
                    <a:pt x="1" y="0"/>
                  </a:moveTo>
                  <a:lnTo>
                    <a:pt x="1" y="7339"/>
                  </a:lnTo>
                  <a:lnTo>
                    <a:pt x="34359" y="7339"/>
                  </a:lnTo>
                  <a:lnTo>
                    <a:pt x="34359" y="0"/>
                  </a:lnTo>
                  <a:close/>
                </a:path>
              </a:pathLst>
            </a:custGeom>
            <a:solidFill>
              <a:srgbClr val="FF8D00"/>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05"/>
            <p:cNvSpPr/>
            <p:nvPr/>
          </p:nvSpPr>
          <p:spPr>
            <a:xfrm>
              <a:off x="2170050" y="796850"/>
              <a:ext cx="41725" cy="96750"/>
            </a:xfrm>
            <a:custGeom>
              <a:rect b="b" l="l" r="r" t="t"/>
              <a:pathLst>
                <a:path extrusionOk="0" h="3870" w="1669">
                  <a:moveTo>
                    <a:pt x="835" y="0"/>
                  </a:moveTo>
                  <a:cubicBezTo>
                    <a:pt x="268" y="0"/>
                    <a:pt x="1" y="401"/>
                    <a:pt x="1" y="968"/>
                  </a:cubicBezTo>
                  <a:lnTo>
                    <a:pt x="1" y="2902"/>
                  </a:lnTo>
                  <a:cubicBezTo>
                    <a:pt x="1" y="3503"/>
                    <a:pt x="268" y="3870"/>
                    <a:pt x="835" y="3870"/>
                  </a:cubicBezTo>
                  <a:cubicBezTo>
                    <a:pt x="1402" y="3870"/>
                    <a:pt x="1669" y="3503"/>
                    <a:pt x="1669" y="2902"/>
                  </a:cubicBezTo>
                  <a:lnTo>
                    <a:pt x="1669" y="1802"/>
                  </a:lnTo>
                  <a:lnTo>
                    <a:pt x="868" y="1802"/>
                  </a:lnTo>
                  <a:lnTo>
                    <a:pt x="868" y="2169"/>
                  </a:lnTo>
                  <a:lnTo>
                    <a:pt x="1268" y="2169"/>
                  </a:lnTo>
                  <a:lnTo>
                    <a:pt x="1268" y="2936"/>
                  </a:lnTo>
                  <a:cubicBezTo>
                    <a:pt x="1268" y="3269"/>
                    <a:pt x="1101" y="3503"/>
                    <a:pt x="801" y="3503"/>
                  </a:cubicBezTo>
                  <a:cubicBezTo>
                    <a:pt x="501" y="3503"/>
                    <a:pt x="368" y="3269"/>
                    <a:pt x="368" y="2936"/>
                  </a:cubicBezTo>
                  <a:lnTo>
                    <a:pt x="368" y="934"/>
                  </a:lnTo>
                  <a:cubicBezTo>
                    <a:pt x="368" y="601"/>
                    <a:pt x="501" y="401"/>
                    <a:pt x="801" y="401"/>
                  </a:cubicBezTo>
                  <a:cubicBezTo>
                    <a:pt x="1101" y="401"/>
                    <a:pt x="1268" y="601"/>
                    <a:pt x="1268" y="934"/>
                  </a:cubicBezTo>
                  <a:lnTo>
                    <a:pt x="1268" y="1301"/>
                  </a:lnTo>
                  <a:lnTo>
                    <a:pt x="1669" y="1301"/>
                  </a:lnTo>
                  <a:lnTo>
                    <a:pt x="1669" y="968"/>
                  </a:lnTo>
                  <a:cubicBezTo>
                    <a:pt x="1669" y="401"/>
                    <a:pt x="1402" y="0"/>
                    <a:pt x="8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05"/>
            <p:cNvSpPr/>
            <p:nvPr/>
          </p:nvSpPr>
          <p:spPr>
            <a:xfrm>
              <a:off x="2220100" y="796850"/>
              <a:ext cx="44225" cy="96750"/>
            </a:xfrm>
            <a:custGeom>
              <a:rect b="b" l="l" r="r" t="t"/>
              <a:pathLst>
                <a:path extrusionOk="0" h="3870" w="1769">
                  <a:moveTo>
                    <a:pt x="867" y="401"/>
                  </a:moveTo>
                  <a:cubicBezTo>
                    <a:pt x="1201" y="401"/>
                    <a:pt x="1334" y="601"/>
                    <a:pt x="1334" y="934"/>
                  </a:cubicBezTo>
                  <a:lnTo>
                    <a:pt x="1334" y="2936"/>
                  </a:lnTo>
                  <a:cubicBezTo>
                    <a:pt x="1334" y="3303"/>
                    <a:pt x="1201" y="3503"/>
                    <a:pt x="867" y="3503"/>
                  </a:cubicBezTo>
                  <a:cubicBezTo>
                    <a:pt x="567" y="3503"/>
                    <a:pt x="434" y="3303"/>
                    <a:pt x="434" y="2936"/>
                  </a:cubicBezTo>
                  <a:lnTo>
                    <a:pt x="434" y="934"/>
                  </a:lnTo>
                  <a:cubicBezTo>
                    <a:pt x="434" y="601"/>
                    <a:pt x="567" y="401"/>
                    <a:pt x="867" y="401"/>
                  </a:cubicBezTo>
                  <a:close/>
                  <a:moveTo>
                    <a:pt x="867" y="0"/>
                  </a:moveTo>
                  <a:cubicBezTo>
                    <a:pt x="300" y="0"/>
                    <a:pt x="0" y="367"/>
                    <a:pt x="0" y="968"/>
                  </a:cubicBezTo>
                  <a:lnTo>
                    <a:pt x="0" y="2902"/>
                  </a:lnTo>
                  <a:cubicBezTo>
                    <a:pt x="0" y="3503"/>
                    <a:pt x="300" y="3870"/>
                    <a:pt x="867" y="3870"/>
                  </a:cubicBezTo>
                  <a:cubicBezTo>
                    <a:pt x="1468" y="3870"/>
                    <a:pt x="1768" y="3503"/>
                    <a:pt x="1768" y="2902"/>
                  </a:cubicBezTo>
                  <a:lnTo>
                    <a:pt x="1768" y="968"/>
                  </a:lnTo>
                  <a:cubicBezTo>
                    <a:pt x="1768" y="367"/>
                    <a:pt x="1468" y="0"/>
                    <a:pt x="8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05"/>
            <p:cNvSpPr/>
            <p:nvPr/>
          </p:nvSpPr>
          <p:spPr>
            <a:xfrm>
              <a:off x="2274300" y="797675"/>
              <a:ext cx="10850" cy="95100"/>
            </a:xfrm>
            <a:custGeom>
              <a:rect b="b" l="l" r="r" t="t"/>
              <a:pathLst>
                <a:path extrusionOk="0" h="3804" w="434">
                  <a:moveTo>
                    <a:pt x="0" y="1"/>
                  </a:moveTo>
                  <a:lnTo>
                    <a:pt x="0" y="3803"/>
                  </a:lnTo>
                  <a:lnTo>
                    <a:pt x="434" y="3803"/>
                  </a:lnTo>
                  <a:lnTo>
                    <a:pt x="43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05"/>
            <p:cNvSpPr/>
            <p:nvPr/>
          </p:nvSpPr>
          <p:spPr>
            <a:xfrm>
              <a:off x="2295150" y="797675"/>
              <a:ext cx="45050" cy="95100"/>
            </a:xfrm>
            <a:custGeom>
              <a:rect b="b" l="l" r="r" t="t"/>
              <a:pathLst>
                <a:path extrusionOk="0" h="3804" w="1802">
                  <a:moveTo>
                    <a:pt x="0" y="1"/>
                  </a:moveTo>
                  <a:lnTo>
                    <a:pt x="0" y="3803"/>
                  </a:lnTo>
                  <a:lnTo>
                    <a:pt x="367" y="3803"/>
                  </a:lnTo>
                  <a:lnTo>
                    <a:pt x="401" y="735"/>
                  </a:lnTo>
                  <a:lnTo>
                    <a:pt x="1368" y="3803"/>
                  </a:lnTo>
                  <a:lnTo>
                    <a:pt x="1802" y="3803"/>
                  </a:lnTo>
                  <a:lnTo>
                    <a:pt x="1802" y="1"/>
                  </a:lnTo>
                  <a:lnTo>
                    <a:pt x="1401" y="1"/>
                  </a:lnTo>
                  <a:lnTo>
                    <a:pt x="1401" y="2736"/>
                  </a:lnTo>
                  <a:lnTo>
                    <a:pt x="53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05"/>
            <p:cNvSpPr/>
            <p:nvPr/>
          </p:nvSpPr>
          <p:spPr>
            <a:xfrm>
              <a:off x="2350175" y="796850"/>
              <a:ext cx="42575" cy="96750"/>
            </a:xfrm>
            <a:custGeom>
              <a:rect b="b" l="l" r="r" t="t"/>
              <a:pathLst>
                <a:path extrusionOk="0" h="3870" w="1703">
                  <a:moveTo>
                    <a:pt x="835" y="0"/>
                  </a:moveTo>
                  <a:cubicBezTo>
                    <a:pt x="268" y="0"/>
                    <a:pt x="1" y="401"/>
                    <a:pt x="1" y="968"/>
                  </a:cubicBezTo>
                  <a:lnTo>
                    <a:pt x="1" y="2902"/>
                  </a:lnTo>
                  <a:cubicBezTo>
                    <a:pt x="1" y="3503"/>
                    <a:pt x="268" y="3870"/>
                    <a:pt x="835" y="3870"/>
                  </a:cubicBezTo>
                  <a:cubicBezTo>
                    <a:pt x="1402" y="3870"/>
                    <a:pt x="1669" y="3503"/>
                    <a:pt x="1669" y="2902"/>
                  </a:cubicBezTo>
                  <a:lnTo>
                    <a:pt x="1669" y="1802"/>
                  </a:lnTo>
                  <a:lnTo>
                    <a:pt x="868" y="1802"/>
                  </a:lnTo>
                  <a:lnTo>
                    <a:pt x="868" y="2169"/>
                  </a:lnTo>
                  <a:lnTo>
                    <a:pt x="1268" y="2169"/>
                  </a:lnTo>
                  <a:lnTo>
                    <a:pt x="1268" y="2936"/>
                  </a:lnTo>
                  <a:cubicBezTo>
                    <a:pt x="1268" y="3269"/>
                    <a:pt x="1135" y="3503"/>
                    <a:pt x="835" y="3503"/>
                  </a:cubicBezTo>
                  <a:cubicBezTo>
                    <a:pt x="535" y="3503"/>
                    <a:pt x="401" y="3269"/>
                    <a:pt x="401" y="2936"/>
                  </a:cubicBezTo>
                  <a:lnTo>
                    <a:pt x="401" y="934"/>
                  </a:lnTo>
                  <a:cubicBezTo>
                    <a:pt x="401" y="601"/>
                    <a:pt x="535" y="401"/>
                    <a:pt x="835" y="401"/>
                  </a:cubicBezTo>
                  <a:cubicBezTo>
                    <a:pt x="1135" y="401"/>
                    <a:pt x="1268" y="601"/>
                    <a:pt x="1268" y="934"/>
                  </a:cubicBezTo>
                  <a:lnTo>
                    <a:pt x="1268" y="1301"/>
                  </a:lnTo>
                  <a:lnTo>
                    <a:pt x="1702" y="1301"/>
                  </a:lnTo>
                  <a:lnTo>
                    <a:pt x="1702" y="968"/>
                  </a:lnTo>
                  <a:cubicBezTo>
                    <a:pt x="1702" y="401"/>
                    <a:pt x="1402" y="0"/>
                    <a:pt x="8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05"/>
            <p:cNvSpPr/>
            <p:nvPr/>
          </p:nvSpPr>
          <p:spPr>
            <a:xfrm>
              <a:off x="2704600" y="822700"/>
              <a:ext cx="109275" cy="58400"/>
            </a:xfrm>
            <a:custGeom>
              <a:rect b="b" l="l" r="r" t="t"/>
              <a:pathLst>
                <a:path extrusionOk="0" h="2336" w="4371">
                  <a:moveTo>
                    <a:pt x="1" y="0"/>
                  </a:moveTo>
                  <a:lnTo>
                    <a:pt x="2202" y="2335"/>
                  </a:lnTo>
                  <a:lnTo>
                    <a:pt x="437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05"/>
            <p:cNvSpPr/>
            <p:nvPr/>
          </p:nvSpPr>
          <p:spPr>
            <a:xfrm>
              <a:off x="2168375" y="988450"/>
              <a:ext cx="44225" cy="95300"/>
            </a:xfrm>
            <a:custGeom>
              <a:rect b="b" l="l" r="r" t="t"/>
              <a:pathLst>
                <a:path extrusionOk="0" h="3812" w="1769">
                  <a:moveTo>
                    <a:pt x="885" y="0"/>
                  </a:moveTo>
                  <a:cubicBezTo>
                    <a:pt x="443" y="0"/>
                    <a:pt x="1" y="292"/>
                    <a:pt x="1" y="876"/>
                  </a:cubicBezTo>
                  <a:lnTo>
                    <a:pt x="1" y="2844"/>
                  </a:lnTo>
                  <a:cubicBezTo>
                    <a:pt x="1" y="3444"/>
                    <a:pt x="301" y="3811"/>
                    <a:pt x="868" y="3811"/>
                  </a:cubicBezTo>
                  <a:cubicBezTo>
                    <a:pt x="1469" y="3811"/>
                    <a:pt x="1769" y="3444"/>
                    <a:pt x="1769" y="2844"/>
                  </a:cubicBezTo>
                  <a:lnTo>
                    <a:pt x="1769" y="1643"/>
                  </a:lnTo>
                  <a:lnTo>
                    <a:pt x="935" y="1643"/>
                  </a:lnTo>
                  <a:lnTo>
                    <a:pt x="935" y="2177"/>
                  </a:lnTo>
                  <a:lnTo>
                    <a:pt x="1202" y="2177"/>
                  </a:lnTo>
                  <a:lnTo>
                    <a:pt x="1202" y="2877"/>
                  </a:lnTo>
                  <a:cubicBezTo>
                    <a:pt x="1202" y="3144"/>
                    <a:pt x="1102" y="3244"/>
                    <a:pt x="902" y="3244"/>
                  </a:cubicBezTo>
                  <a:cubicBezTo>
                    <a:pt x="701" y="3244"/>
                    <a:pt x="601" y="3144"/>
                    <a:pt x="601" y="2877"/>
                  </a:cubicBezTo>
                  <a:lnTo>
                    <a:pt x="601" y="842"/>
                  </a:lnTo>
                  <a:cubicBezTo>
                    <a:pt x="601" y="576"/>
                    <a:pt x="701" y="475"/>
                    <a:pt x="902" y="475"/>
                  </a:cubicBezTo>
                  <a:cubicBezTo>
                    <a:pt x="1102" y="475"/>
                    <a:pt x="1202" y="576"/>
                    <a:pt x="1202" y="842"/>
                  </a:cubicBezTo>
                  <a:lnTo>
                    <a:pt x="1202" y="1276"/>
                  </a:lnTo>
                  <a:lnTo>
                    <a:pt x="1769" y="1276"/>
                  </a:lnTo>
                  <a:lnTo>
                    <a:pt x="1769" y="876"/>
                  </a:lnTo>
                  <a:cubicBezTo>
                    <a:pt x="1769" y="292"/>
                    <a:pt x="1327" y="0"/>
                    <a:pt x="88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05"/>
            <p:cNvSpPr/>
            <p:nvPr/>
          </p:nvSpPr>
          <p:spPr>
            <a:xfrm>
              <a:off x="2220925" y="987825"/>
              <a:ext cx="45050" cy="94250"/>
            </a:xfrm>
            <a:custGeom>
              <a:rect b="b" l="l" r="r" t="t"/>
              <a:pathLst>
                <a:path extrusionOk="0" h="3770" w="1802">
                  <a:moveTo>
                    <a:pt x="901" y="500"/>
                  </a:moveTo>
                  <a:cubicBezTo>
                    <a:pt x="1101" y="500"/>
                    <a:pt x="1201" y="601"/>
                    <a:pt x="1201" y="867"/>
                  </a:cubicBezTo>
                  <a:lnTo>
                    <a:pt x="1201" y="2902"/>
                  </a:lnTo>
                  <a:cubicBezTo>
                    <a:pt x="1201" y="3169"/>
                    <a:pt x="1101" y="3269"/>
                    <a:pt x="901" y="3269"/>
                  </a:cubicBezTo>
                  <a:cubicBezTo>
                    <a:pt x="734" y="3269"/>
                    <a:pt x="601" y="3169"/>
                    <a:pt x="601" y="2902"/>
                  </a:cubicBezTo>
                  <a:lnTo>
                    <a:pt x="601" y="867"/>
                  </a:lnTo>
                  <a:cubicBezTo>
                    <a:pt x="601" y="601"/>
                    <a:pt x="734" y="500"/>
                    <a:pt x="901" y="500"/>
                  </a:cubicBezTo>
                  <a:close/>
                  <a:moveTo>
                    <a:pt x="901" y="0"/>
                  </a:moveTo>
                  <a:cubicBezTo>
                    <a:pt x="451" y="0"/>
                    <a:pt x="0" y="300"/>
                    <a:pt x="0" y="901"/>
                  </a:cubicBezTo>
                  <a:lnTo>
                    <a:pt x="0" y="2869"/>
                  </a:lnTo>
                  <a:cubicBezTo>
                    <a:pt x="0" y="3469"/>
                    <a:pt x="451" y="3769"/>
                    <a:pt x="901" y="3769"/>
                  </a:cubicBezTo>
                  <a:cubicBezTo>
                    <a:pt x="1351" y="3769"/>
                    <a:pt x="1802" y="3469"/>
                    <a:pt x="1802" y="2869"/>
                  </a:cubicBezTo>
                  <a:lnTo>
                    <a:pt x="1802" y="901"/>
                  </a:lnTo>
                  <a:cubicBezTo>
                    <a:pt x="1802" y="300"/>
                    <a:pt x="1351" y="0"/>
                    <a:pt x="9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05"/>
            <p:cNvSpPr/>
            <p:nvPr/>
          </p:nvSpPr>
          <p:spPr>
            <a:xfrm>
              <a:off x="2275975" y="987825"/>
              <a:ext cx="15025" cy="95075"/>
            </a:xfrm>
            <a:custGeom>
              <a:rect b="b" l="l" r="r" t="t"/>
              <a:pathLst>
                <a:path extrusionOk="0" h="3803" w="601">
                  <a:moveTo>
                    <a:pt x="0" y="0"/>
                  </a:moveTo>
                  <a:lnTo>
                    <a:pt x="0" y="3803"/>
                  </a:lnTo>
                  <a:lnTo>
                    <a:pt x="600" y="3803"/>
                  </a:lnTo>
                  <a:lnTo>
                    <a:pt x="60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05"/>
            <p:cNvSpPr/>
            <p:nvPr/>
          </p:nvSpPr>
          <p:spPr>
            <a:xfrm>
              <a:off x="2300975" y="987825"/>
              <a:ext cx="47575" cy="95075"/>
            </a:xfrm>
            <a:custGeom>
              <a:rect b="b" l="l" r="r" t="t"/>
              <a:pathLst>
                <a:path extrusionOk="0" h="3803" w="1903">
                  <a:moveTo>
                    <a:pt x="1" y="0"/>
                  </a:moveTo>
                  <a:lnTo>
                    <a:pt x="1" y="3803"/>
                  </a:lnTo>
                  <a:lnTo>
                    <a:pt x="568" y="3803"/>
                  </a:lnTo>
                  <a:lnTo>
                    <a:pt x="568" y="1034"/>
                  </a:lnTo>
                  <a:lnTo>
                    <a:pt x="1302" y="3803"/>
                  </a:lnTo>
                  <a:lnTo>
                    <a:pt x="1902" y="3803"/>
                  </a:lnTo>
                  <a:lnTo>
                    <a:pt x="1902" y="0"/>
                  </a:lnTo>
                  <a:lnTo>
                    <a:pt x="1368" y="0"/>
                  </a:lnTo>
                  <a:lnTo>
                    <a:pt x="1368" y="2268"/>
                  </a:lnTo>
                  <a:lnTo>
                    <a:pt x="76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05"/>
            <p:cNvSpPr/>
            <p:nvPr/>
          </p:nvSpPr>
          <p:spPr>
            <a:xfrm>
              <a:off x="2357700" y="988450"/>
              <a:ext cx="45050" cy="95300"/>
            </a:xfrm>
            <a:custGeom>
              <a:rect b="b" l="l" r="r" t="t"/>
              <a:pathLst>
                <a:path extrusionOk="0" h="3812" w="1802">
                  <a:moveTo>
                    <a:pt x="884" y="0"/>
                  </a:moveTo>
                  <a:cubicBezTo>
                    <a:pt x="442" y="0"/>
                    <a:pt x="0" y="292"/>
                    <a:pt x="0" y="876"/>
                  </a:cubicBezTo>
                  <a:lnTo>
                    <a:pt x="0" y="2844"/>
                  </a:lnTo>
                  <a:cubicBezTo>
                    <a:pt x="0" y="3444"/>
                    <a:pt x="334" y="3811"/>
                    <a:pt x="901" y="3811"/>
                  </a:cubicBezTo>
                  <a:cubicBezTo>
                    <a:pt x="1501" y="3811"/>
                    <a:pt x="1801" y="3444"/>
                    <a:pt x="1801" y="2844"/>
                  </a:cubicBezTo>
                  <a:lnTo>
                    <a:pt x="1801" y="1643"/>
                  </a:lnTo>
                  <a:lnTo>
                    <a:pt x="967" y="1643"/>
                  </a:lnTo>
                  <a:lnTo>
                    <a:pt x="934" y="2177"/>
                  </a:lnTo>
                  <a:lnTo>
                    <a:pt x="1201" y="2177"/>
                  </a:lnTo>
                  <a:lnTo>
                    <a:pt x="1201" y="2877"/>
                  </a:lnTo>
                  <a:cubicBezTo>
                    <a:pt x="1201" y="3144"/>
                    <a:pt x="1101" y="3244"/>
                    <a:pt x="901" y="3244"/>
                  </a:cubicBezTo>
                  <a:cubicBezTo>
                    <a:pt x="701" y="3244"/>
                    <a:pt x="600" y="3144"/>
                    <a:pt x="600" y="2877"/>
                  </a:cubicBezTo>
                  <a:lnTo>
                    <a:pt x="600" y="842"/>
                  </a:lnTo>
                  <a:cubicBezTo>
                    <a:pt x="600" y="576"/>
                    <a:pt x="734" y="475"/>
                    <a:pt x="901" y="475"/>
                  </a:cubicBezTo>
                  <a:cubicBezTo>
                    <a:pt x="1101" y="475"/>
                    <a:pt x="1201" y="576"/>
                    <a:pt x="1201" y="842"/>
                  </a:cubicBezTo>
                  <a:lnTo>
                    <a:pt x="1201" y="1276"/>
                  </a:lnTo>
                  <a:lnTo>
                    <a:pt x="1768" y="1276"/>
                  </a:lnTo>
                  <a:lnTo>
                    <a:pt x="1768" y="876"/>
                  </a:lnTo>
                  <a:cubicBezTo>
                    <a:pt x="1768" y="292"/>
                    <a:pt x="1326" y="0"/>
                    <a:pt x="8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05"/>
            <p:cNvSpPr/>
            <p:nvPr/>
          </p:nvSpPr>
          <p:spPr>
            <a:xfrm>
              <a:off x="2067475" y="993650"/>
              <a:ext cx="67575" cy="76750"/>
            </a:xfrm>
            <a:custGeom>
              <a:rect b="b" l="l" r="r" t="t"/>
              <a:pathLst>
                <a:path extrusionOk="0" h="3070" w="2703">
                  <a:moveTo>
                    <a:pt x="2436" y="1"/>
                  </a:moveTo>
                  <a:lnTo>
                    <a:pt x="1035" y="2402"/>
                  </a:lnTo>
                  <a:lnTo>
                    <a:pt x="301" y="901"/>
                  </a:lnTo>
                  <a:lnTo>
                    <a:pt x="1" y="1035"/>
                  </a:lnTo>
                  <a:lnTo>
                    <a:pt x="1001" y="3069"/>
                  </a:lnTo>
                  <a:lnTo>
                    <a:pt x="2703" y="167"/>
                  </a:lnTo>
                  <a:lnTo>
                    <a:pt x="2436"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05"/>
            <p:cNvSpPr/>
            <p:nvPr/>
          </p:nvSpPr>
          <p:spPr>
            <a:xfrm>
              <a:off x="4711025" y="1755875"/>
              <a:ext cx="454525" cy="454500"/>
            </a:xfrm>
            <a:custGeom>
              <a:rect b="b" l="l" r="r" t="t"/>
              <a:pathLst>
                <a:path extrusionOk="0" h="18180" w="18181">
                  <a:moveTo>
                    <a:pt x="9107" y="0"/>
                  </a:moveTo>
                  <a:cubicBezTo>
                    <a:pt x="4070" y="0"/>
                    <a:pt x="1" y="4070"/>
                    <a:pt x="1" y="9107"/>
                  </a:cubicBezTo>
                  <a:cubicBezTo>
                    <a:pt x="1" y="14110"/>
                    <a:pt x="4070" y="18180"/>
                    <a:pt x="9107" y="18180"/>
                  </a:cubicBezTo>
                  <a:cubicBezTo>
                    <a:pt x="14111" y="18180"/>
                    <a:pt x="18181" y="14110"/>
                    <a:pt x="18181" y="9107"/>
                  </a:cubicBezTo>
                  <a:cubicBezTo>
                    <a:pt x="18181" y="4070"/>
                    <a:pt x="14111" y="0"/>
                    <a:pt x="9107" y="0"/>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05"/>
            <p:cNvSpPr/>
            <p:nvPr/>
          </p:nvSpPr>
          <p:spPr>
            <a:xfrm>
              <a:off x="4819975" y="1850525"/>
              <a:ext cx="233000" cy="228975"/>
            </a:xfrm>
            <a:custGeom>
              <a:rect b="b" l="l" r="r" t="t"/>
              <a:pathLst>
                <a:path extrusionOk="0" h="9159" w="9320">
                  <a:moveTo>
                    <a:pt x="4733" y="0"/>
                  </a:moveTo>
                  <a:cubicBezTo>
                    <a:pt x="4491" y="0"/>
                    <a:pt x="4249" y="150"/>
                    <a:pt x="4216" y="450"/>
                  </a:cubicBezTo>
                  <a:cubicBezTo>
                    <a:pt x="4216" y="450"/>
                    <a:pt x="4216" y="484"/>
                    <a:pt x="4216" y="484"/>
                  </a:cubicBezTo>
                  <a:cubicBezTo>
                    <a:pt x="2414" y="751"/>
                    <a:pt x="1047" y="2285"/>
                    <a:pt x="1047" y="4153"/>
                  </a:cubicBezTo>
                  <a:lnTo>
                    <a:pt x="1047" y="7822"/>
                  </a:lnTo>
                  <a:lnTo>
                    <a:pt x="947" y="7822"/>
                  </a:lnTo>
                  <a:cubicBezTo>
                    <a:pt x="925" y="7821"/>
                    <a:pt x="904" y="7820"/>
                    <a:pt x="884" y="7820"/>
                  </a:cubicBezTo>
                  <a:cubicBezTo>
                    <a:pt x="0" y="7820"/>
                    <a:pt x="0" y="9159"/>
                    <a:pt x="884" y="9159"/>
                  </a:cubicBezTo>
                  <a:cubicBezTo>
                    <a:pt x="904" y="9159"/>
                    <a:pt x="925" y="9158"/>
                    <a:pt x="947" y="9157"/>
                  </a:cubicBezTo>
                  <a:lnTo>
                    <a:pt x="8519" y="9157"/>
                  </a:lnTo>
                  <a:cubicBezTo>
                    <a:pt x="9319" y="9090"/>
                    <a:pt x="9319" y="7889"/>
                    <a:pt x="8519" y="7822"/>
                  </a:cubicBezTo>
                  <a:lnTo>
                    <a:pt x="8419" y="7822"/>
                  </a:lnTo>
                  <a:lnTo>
                    <a:pt x="8419" y="4153"/>
                  </a:lnTo>
                  <a:cubicBezTo>
                    <a:pt x="8419" y="2285"/>
                    <a:pt x="7051" y="751"/>
                    <a:pt x="5250" y="484"/>
                  </a:cubicBezTo>
                  <a:lnTo>
                    <a:pt x="5250" y="450"/>
                  </a:lnTo>
                  <a:cubicBezTo>
                    <a:pt x="5216" y="150"/>
                    <a:pt x="4975" y="0"/>
                    <a:pt x="47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05"/>
            <p:cNvSpPr/>
            <p:nvPr/>
          </p:nvSpPr>
          <p:spPr>
            <a:xfrm>
              <a:off x="4901175" y="2083600"/>
              <a:ext cx="74250" cy="33375"/>
            </a:xfrm>
            <a:custGeom>
              <a:rect b="b" l="l" r="r" t="t"/>
              <a:pathLst>
                <a:path extrusionOk="0" h="1335" w="2970">
                  <a:moveTo>
                    <a:pt x="0" y="1"/>
                  </a:moveTo>
                  <a:cubicBezTo>
                    <a:pt x="100" y="768"/>
                    <a:pt x="734" y="1335"/>
                    <a:pt x="1501" y="1335"/>
                  </a:cubicBezTo>
                  <a:cubicBezTo>
                    <a:pt x="2235" y="1335"/>
                    <a:pt x="2902" y="768"/>
                    <a:pt x="29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05"/>
            <p:cNvSpPr/>
            <p:nvPr/>
          </p:nvSpPr>
          <p:spPr>
            <a:xfrm>
              <a:off x="5025425" y="1753150"/>
              <a:ext cx="166800" cy="151725"/>
            </a:xfrm>
            <a:custGeom>
              <a:rect b="b" l="l" r="r" t="t"/>
              <a:pathLst>
                <a:path extrusionOk="0" h="6069" w="6672">
                  <a:moveTo>
                    <a:pt x="3304" y="0"/>
                  </a:moveTo>
                  <a:cubicBezTo>
                    <a:pt x="3083" y="0"/>
                    <a:pt x="2859" y="25"/>
                    <a:pt x="2636" y="76"/>
                  </a:cubicBezTo>
                  <a:cubicBezTo>
                    <a:pt x="1001" y="476"/>
                    <a:pt x="1" y="2111"/>
                    <a:pt x="367" y="3745"/>
                  </a:cubicBezTo>
                  <a:cubicBezTo>
                    <a:pt x="708" y="5136"/>
                    <a:pt x="1943" y="6068"/>
                    <a:pt x="3311" y="6068"/>
                  </a:cubicBezTo>
                  <a:cubicBezTo>
                    <a:pt x="3550" y="6068"/>
                    <a:pt x="3793" y="6040"/>
                    <a:pt x="4037" y="5980"/>
                  </a:cubicBezTo>
                  <a:cubicBezTo>
                    <a:pt x="5638" y="5613"/>
                    <a:pt x="6672" y="3979"/>
                    <a:pt x="6272" y="2344"/>
                  </a:cubicBezTo>
                  <a:cubicBezTo>
                    <a:pt x="5927" y="937"/>
                    <a:pt x="4669" y="0"/>
                    <a:pt x="3304" y="0"/>
                  </a:cubicBezTo>
                  <a:close/>
                </a:path>
              </a:pathLst>
            </a:custGeom>
            <a:solidFill>
              <a:srgbClr val="FF8D00"/>
            </a:solidFill>
            <a:ln cap="rnd" cmpd="sng" w="1000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05"/>
            <p:cNvSpPr/>
            <p:nvPr/>
          </p:nvSpPr>
          <p:spPr>
            <a:xfrm>
              <a:off x="5089650" y="1782500"/>
              <a:ext cx="42450" cy="85975"/>
            </a:xfrm>
            <a:custGeom>
              <a:rect b="b" l="l" r="r" t="t"/>
              <a:pathLst>
                <a:path extrusionOk="0" h="3439" w="1698">
                  <a:moveTo>
                    <a:pt x="859" y="1"/>
                  </a:moveTo>
                  <a:cubicBezTo>
                    <a:pt x="840" y="1"/>
                    <a:pt x="820" y="1"/>
                    <a:pt x="801" y="3"/>
                  </a:cubicBezTo>
                  <a:cubicBezTo>
                    <a:pt x="300" y="3"/>
                    <a:pt x="33" y="303"/>
                    <a:pt x="33" y="870"/>
                  </a:cubicBezTo>
                  <a:lnTo>
                    <a:pt x="33" y="1203"/>
                  </a:lnTo>
                  <a:lnTo>
                    <a:pt x="534" y="1203"/>
                  </a:lnTo>
                  <a:lnTo>
                    <a:pt x="534" y="803"/>
                  </a:lnTo>
                  <a:cubicBezTo>
                    <a:pt x="534" y="570"/>
                    <a:pt x="634" y="470"/>
                    <a:pt x="801" y="470"/>
                  </a:cubicBezTo>
                  <a:cubicBezTo>
                    <a:pt x="967" y="470"/>
                    <a:pt x="1067" y="570"/>
                    <a:pt x="1067" y="870"/>
                  </a:cubicBezTo>
                  <a:cubicBezTo>
                    <a:pt x="1067" y="1871"/>
                    <a:pt x="0" y="2037"/>
                    <a:pt x="0" y="3038"/>
                  </a:cubicBezTo>
                  <a:lnTo>
                    <a:pt x="0" y="3438"/>
                  </a:lnTo>
                  <a:lnTo>
                    <a:pt x="1568" y="3438"/>
                  </a:lnTo>
                  <a:lnTo>
                    <a:pt x="1568" y="2971"/>
                  </a:lnTo>
                  <a:lnTo>
                    <a:pt x="534" y="2971"/>
                  </a:lnTo>
                  <a:cubicBezTo>
                    <a:pt x="534" y="2938"/>
                    <a:pt x="534" y="2905"/>
                    <a:pt x="534" y="2905"/>
                  </a:cubicBezTo>
                  <a:cubicBezTo>
                    <a:pt x="534" y="2338"/>
                    <a:pt x="1601" y="1937"/>
                    <a:pt x="1601" y="870"/>
                  </a:cubicBezTo>
                  <a:cubicBezTo>
                    <a:pt x="1697" y="389"/>
                    <a:pt x="1331" y="1"/>
                    <a:pt x="85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05"/>
            <p:cNvSpPr/>
            <p:nvPr/>
          </p:nvSpPr>
          <p:spPr>
            <a:xfrm>
              <a:off x="4760213" y="3151850"/>
              <a:ext cx="716858" cy="715559"/>
            </a:xfrm>
            <a:custGeom>
              <a:rect b="b" l="l" r="r" t="t"/>
              <a:pathLst>
                <a:path extrusionOk="0" h="18181" w="18214">
                  <a:moveTo>
                    <a:pt x="9107" y="0"/>
                  </a:moveTo>
                  <a:cubicBezTo>
                    <a:pt x="4070" y="0"/>
                    <a:pt x="33" y="4070"/>
                    <a:pt x="33" y="9107"/>
                  </a:cubicBezTo>
                  <a:cubicBezTo>
                    <a:pt x="0" y="14111"/>
                    <a:pt x="4070" y="18180"/>
                    <a:pt x="9107" y="18180"/>
                  </a:cubicBezTo>
                  <a:cubicBezTo>
                    <a:pt x="14110" y="18180"/>
                    <a:pt x="18213" y="14111"/>
                    <a:pt x="18180" y="9107"/>
                  </a:cubicBezTo>
                  <a:cubicBezTo>
                    <a:pt x="18180" y="4070"/>
                    <a:pt x="14110" y="0"/>
                    <a:pt x="9107" y="0"/>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05"/>
            <p:cNvSpPr/>
            <p:nvPr/>
          </p:nvSpPr>
          <p:spPr>
            <a:xfrm>
              <a:off x="4922991" y="3314630"/>
              <a:ext cx="391253" cy="391292"/>
            </a:xfrm>
            <a:custGeom>
              <a:rect b="b" l="l" r="r" t="t"/>
              <a:pathLst>
                <a:path extrusionOk="0" h="9942" w="9941">
                  <a:moveTo>
                    <a:pt x="4971" y="901"/>
                  </a:moveTo>
                  <a:cubicBezTo>
                    <a:pt x="6305" y="901"/>
                    <a:pt x="6472" y="901"/>
                    <a:pt x="6972" y="935"/>
                  </a:cubicBezTo>
                  <a:cubicBezTo>
                    <a:pt x="7306" y="935"/>
                    <a:pt x="7606" y="968"/>
                    <a:pt x="7906" y="1101"/>
                  </a:cubicBezTo>
                  <a:cubicBezTo>
                    <a:pt x="8106" y="1168"/>
                    <a:pt x="8306" y="1302"/>
                    <a:pt x="8473" y="1468"/>
                  </a:cubicBezTo>
                  <a:cubicBezTo>
                    <a:pt x="8640" y="1635"/>
                    <a:pt x="8773" y="1802"/>
                    <a:pt x="8840" y="2035"/>
                  </a:cubicBezTo>
                  <a:cubicBezTo>
                    <a:pt x="8973" y="2336"/>
                    <a:pt x="9007" y="2636"/>
                    <a:pt x="9040" y="2969"/>
                  </a:cubicBezTo>
                  <a:cubicBezTo>
                    <a:pt x="9040" y="3470"/>
                    <a:pt x="9040" y="3637"/>
                    <a:pt x="9040" y="4971"/>
                  </a:cubicBezTo>
                  <a:cubicBezTo>
                    <a:pt x="9040" y="6305"/>
                    <a:pt x="9040" y="6472"/>
                    <a:pt x="9040" y="6972"/>
                  </a:cubicBezTo>
                  <a:cubicBezTo>
                    <a:pt x="9007" y="7306"/>
                    <a:pt x="8973" y="7606"/>
                    <a:pt x="8840" y="7906"/>
                  </a:cubicBezTo>
                  <a:cubicBezTo>
                    <a:pt x="8773" y="8140"/>
                    <a:pt x="8640" y="8307"/>
                    <a:pt x="8473" y="8473"/>
                  </a:cubicBezTo>
                  <a:cubicBezTo>
                    <a:pt x="8306" y="8640"/>
                    <a:pt x="8106" y="8774"/>
                    <a:pt x="7906" y="8840"/>
                  </a:cubicBezTo>
                  <a:cubicBezTo>
                    <a:pt x="7606" y="8974"/>
                    <a:pt x="7306" y="9041"/>
                    <a:pt x="6972" y="9041"/>
                  </a:cubicBezTo>
                  <a:lnTo>
                    <a:pt x="2969" y="9041"/>
                  </a:lnTo>
                  <a:cubicBezTo>
                    <a:pt x="2636" y="9007"/>
                    <a:pt x="2335" y="8974"/>
                    <a:pt x="2035" y="8840"/>
                  </a:cubicBezTo>
                  <a:cubicBezTo>
                    <a:pt x="1802" y="8774"/>
                    <a:pt x="1601" y="8640"/>
                    <a:pt x="1468" y="8473"/>
                  </a:cubicBezTo>
                  <a:cubicBezTo>
                    <a:pt x="1301" y="8307"/>
                    <a:pt x="1168" y="8140"/>
                    <a:pt x="1101" y="7906"/>
                  </a:cubicBezTo>
                  <a:cubicBezTo>
                    <a:pt x="968" y="7606"/>
                    <a:pt x="901" y="7306"/>
                    <a:pt x="901" y="6972"/>
                  </a:cubicBezTo>
                  <a:cubicBezTo>
                    <a:pt x="901" y="6472"/>
                    <a:pt x="901" y="6305"/>
                    <a:pt x="901" y="4971"/>
                  </a:cubicBezTo>
                  <a:cubicBezTo>
                    <a:pt x="901" y="3637"/>
                    <a:pt x="901" y="3470"/>
                    <a:pt x="901" y="2969"/>
                  </a:cubicBezTo>
                  <a:cubicBezTo>
                    <a:pt x="901" y="2636"/>
                    <a:pt x="968" y="2336"/>
                    <a:pt x="1101" y="2035"/>
                  </a:cubicBezTo>
                  <a:cubicBezTo>
                    <a:pt x="1168" y="1802"/>
                    <a:pt x="1301" y="1635"/>
                    <a:pt x="1468" y="1468"/>
                  </a:cubicBezTo>
                  <a:cubicBezTo>
                    <a:pt x="1601" y="1302"/>
                    <a:pt x="1802" y="1168"/>
                    <a:pt x="2035" y="1101"/>
                  </a:cubicBezTo>
                  <a:cubicBezTo>
                    <a:pt x="2335" y="968"/>
                    <a:pt x="2636" y="935"/>
                    <a:pt x="2969" y="935"/>
                  </a:cubicBezTo>
                  <a:cubicBezTo>
                    <a:pt x="3469" y="901"/>
                    <a:pt x="3636" y="901"/>
                    <a:pt x="4971" y="901"/>
                  </a:cubicBezTo>
                  <a:close/>
                  <a:moveTo>
                    <a:pt x="4971" y="1"/>
                  </a:moveTo>
                  <a:cubicBezTo>
                    <a:pt x="3603" y="1"/>
                    <a:pt x="3436" y="1"/>
                    <a:pt x="2902" y="34"/>
                  </a:cubicBezTo>
                  <a:cubicBezTo>
                    <a:pt x="2502" y="34"/>
                    <a:pt x="2102" y="101"/>
                    <a:pt x="1702" y="268"/>
                  </a:cubicBezTo>
                  <a:cubicBezTo>
                    <a:pt x="1368" y="368"/>
                    <a:pt x="1068" y="568"/>
                    <a:pt x="834" y="835"/>
                  </a:cubicBezTo>
                  <a:cubicBezTo>
                    <a:pt x="567" y="1068"/>
                    <a:pt x="367" y="1368"/>
                    <a:pt x="234" y="1702"/>
                  </a:cubicBezTo>
                  <a:cubicBezTo>
                    <a:pt x="100" y="2102"/>
                    <a:pt x="34" y="2502"/>
                    <a:pt x="34" y="2936"/>
                  </a:cubicBezTo>
                  <a:cubicBezTo>
                    <a:pt x="0" y="3437"/>
                    <a:pt x="0" y="3637"/>
                    <a:pt x="0" y="4971"/>
                  </a:cubicBezTo>
                  <a:cubicBezTo>
                    <a:pt x="0" y="6305"/>
                    <a:pt x="0" y="6505"/>
                    <a:pt x="34" y="7039"/>
                  </a:cubicBezTo>
                  <a:cubicBezTo>
                    <a:pt x="34" y="7439"/>
                    <a:pt x="100" y="7840"/>
                    <a:pt x="234" y="8240"/>
                  </a:cubicBezTo>
                  <a:cubicBezTo>
                    <a:pt x="367" y="8574"/>
                    <a:pt x="567" y="8874"/>
                    <a:pt x="834" y="9107"/>
                  </a:cubicBezTo>
                  <a:cubicBezTo>
                    <a:pt x="1068" y="9374"/>
                    <a:pt x="1368" y="9574"/>
                    <a:pt x="1702" y="9708"/>
                  </a:cubicBezTo>
                  <a:cubicBezTo>
                    <a:pt x="2102" y="9841"/>
                    <a:pt x="2502" y="9908"/>
                    <a:pt x="2902" y="9941"/>
                  </a:cubicBezTo>
                  <a:lnTo>
                    <a:pt x="7039" y="9941"/>
                  </a:lnTo>
                  <a:cubicBezTo>
                    <a:pt x="7439" y="9908"/>
                    <a:pt x="7839" y="9841"/>
                    <a:pt x="8240" y="9708"/>
                  </a:cubicBezTo>
                  <a:cubicBezTo>
                    <a:pt x="8573" y="9574"/>
                    <a:pt x="8873" y="9374"/>
                    <a:pt x="9107" y="9107"/>
                  </a:cubicBezTo>
                  <a:cubicBezTo>
                    <a:pt x="9374" y="8874"/>
                    <a:pt x="9574" y="8574"/>
                    <a:pt x="9674" y="8240"/>
                  </a:cubicBezTo>
                  <a:cubicBezTo>
                    <a:pt x="9841" y="7840"/>
                    <a:pt x="9907" y="7439"/>
                    <a:pt x="9907" y="7039"/>
                  </a:cubicBezTo>
                  <a:cubicBezTo>
                    <a:pt x="9941" y="6505"/>
                    <a:pt x="9941" y="6339"/>
                    <a:pt x="9941" y="4971"/>
                  </a:cubicBezTo>
                  <a:cubicBezTo>
                    <a:pt x="9941" y="3603"/>
                    <a:pt x="9941" y="3437"/>
                    <a:pt x="9907" y="2936"/>
                  </a:cubicBezTo>
                  <a:cubicBezTo>
                    <a:pt x="9907" y="2502"/>
                    <a:pt x="9841" y="2102"/>
                    <a:pt x="9674" y="1702"/>
                  </a:cubicBezTo>
                  <a:cubicBezTo>
                    <a:pt x="9574" y="1368"/>
                    <a:pt x="9374" y="1068"/>
                    <a:pt x="9107" y="835"/>
                  </a:cubicBezTo>
                  <a:cubicBezTo>
                    <a:pt x="8873" y="568"/>
                    <a:pt x="8573" y="368"/>
                    <a:pt x="8240" y="268"/>
                  </a:cubicBezTo>
                  <a:cubicBezTo>
                    <a:pt x="7839" y="101"/>
                    <a:pt x="7439" y="34"/>
                    <a:pt x="7039" y="34"/>
                  </a:cubicBezTo>
                  <a:cubicBezTo>
                    <a:pt x="6505" y="1"/>
                    <a:pt x="6338" y="1"/>
                    <a:pt x="4971" y="1"/>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05"/>
            <p:cNvSpPr/>
            <p:nvPr/>
          </p:nvSpPr>
          <p:spPr>
            <a:xfrm>
              <a:off x="4983364" y="3409166"/>
              <a:ext cx="236381" cy="202494"/>
            </a:xfrm>
            <a:custGeom>
              <a:rect b="b" l="l" r="r" t="t"/>
              <a:pathLst>
                <a:path extrusionOk="0" h="5145" w="6006">
                  <a:moveTo>
                    <a:pt x="3414" y="885"/>
                  </a:moveTo>
                  <a:cubicBezTo>
                    <a:pt x="4279" y="885"/>
                    <a:pt x="5104" y="1542"/>
                    <a:pt x="5104" y="2536"/>
                  </a:cubicBezTo>
                  <a:cubicBezTo>
                    <a:pt x="5104" y="3470"/>
                    <a:pt x="4337" y="4203"/>
                    <a:pt x="3437" y="4203"/>
                  </a:cubicBezTo>
                  <a:cubicBezTo>
                    <a:pt x="1935" y="4203"/>
                    <a:pt x="1202" y="2436"/>
                    <a:pt x="2236" y="1368"/>
                  </a:cubicBezTo>
                  <a:cubicBezTo>
                    <a:pt x="2580" y="1034"/>
                    <a:pt x="3002" y="885"/>
                    <a:pt x="3414" y="885"/>
                  </a:cubicBezTo>
                  <a:close/>
                  <a:moveTo>
                    <a:pt x="3437" y="0"/>
                  </a:moveTo>
                  <a:cubicBezTo>
                    <a:pt x="1135" y="0"/>
                    <a:pt x="1" y="2769"/>
                    <a:pt x="1635" y="4404"/>
                  </a:cubicBezTo>
                  <a:cubicBezTo>
                    <a:pt x="2148" y="4916"/>
                    <a:pt x="2780" y="5145"/>
                    <a:pt x="3402" y="5145"/>
                  </a:cubicBezTo>
                  <a:cubicBezTo>
                    <a:pt x="4725" y="5145"/>
                    <a:pt x="6005" y="4111"/>
                    <a:pt x="6005" y="2569"/>
                  </a:cubicBezTo>
                  <a:cubicBezTo>
                    <a:pt x="6005" y="1135"/>
                    <a:pt x="4838" y="0"/>
                    <a:pt x="3437" y="0"/>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05"/>
            <p:cNvSpPr/>
            <p:nvPr/>
          </p:nvSpPr>
          <p:spPr>
            <a:xfrm>
              <a:off x="5190812" y="3381577"/>
              <a:ext cx="56478" cy="47426"/>
            </a:xfrm>
            <a:custGeom>
              <a:rect b="b" l="l" r="r" t="t"/>
              <a:pathLst>
                <a:path extrusionOk="0" h="1205" w="1435">
                  <a:moveTo>
                    <a:pt x="834" y="1"/>
                  </a:moveTo>
                  <a:cubicBezTo>
                    <a:pt x="300" y="1"/>
                    <a:pt x="0" y="668"/>
                    <a:pt x="400" y="1035"/>
                  </a:cubicBezTo>
                  <a:cubicBezTo>
                    <a:pt x="518" y="1152"/>
                    <a:pt x="662" y="1205"/>
                    <a:pt x="805" y="1205"/>
                  </a:cubicBezTo>
                  <a:cubicBezTo>
                    <a:pt x="1111" y="1205"/>
                    <a:pt x="1412" y="965"/>
                    <a:pt x="1435" y="601"/>
                  </a:cubicBezTo>
                  <a:cubicBezTo>
                    <a:pt x="1435" y="268"/>
                    <a:pt x="1168" y="1"/>
                    <a:pt x="834" y="1"/>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05"/>
            <p:cNvSpPr/>
            <p:nvPr/>
          </p:nvSpPr>
          <p:spPr>
            <a:xfrm>
              <a:off x="1767275" y="2978400"/>
              <a:ext cx="1202550" cy="1172550"/>
            </a:xfrm>
            <a:custGeom>
              <a:rect b="b" l="l" r="r" t="t"/>
              <a:pathLst>
                <a:path extrusionOk="0" fill="none" h="46902" w="48102">
                  <a:moveTo>
                    <a:pt x="0" y="1"/>
                  </a:moveTo>
                  <a:lnTo>
                    <a:pt x="48101" y="1"/>
                  </a:lnTo>
                  <a:lnTo>
                    <a:pt x="48101" y="46901"/>
                  </a:lnTo>
                  <a:lnTo>
                    <a:pt x="0" y="46901"/>
                  </a:ln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05"/>
            <p:cNvSpPr/>
            <p:nvPr/>
          </p:nvSpPr>
          <p:spPr>
            <a:xfrm>
              <a:off x="1808975" y="3236100"/>
              <a:ext cx="1110800" cy="847300"/>
            </a:xfrm>
            <a:custGeom>
              <a:rect b="b" l="l" r="r" t="t"/>
              <a:pathLst>
                <a:path extrusionOk="0" fill="none" h="33892" w="44432">
                  <a:moveTo>
                    <a:pt x="0" y="0"/>
                  </a:moveTo>
                  <a:lnTo>
                    <a:pt x="44432" y="0"/>
                  </a:lnTo>
                  <a:lnTo>
                    <a:pt x="44432" y="33891"/>
                  </a:lnTo>
                  <a:lnTo>
                    <a:pt x="0" y="33891"/>
                  </a:ln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05"/>
            <p:cNvSpPr/>
            <p:nvPr/>
          </p:nvSpPr>
          <p:spPr>
            <a:xfrm>
              <a:off x="1835650" y="3039275"/>
              <a:ext cx="61725" cy="137625"/>
            </a:xfrm>
            <a:custGeom>
              <a:rect b="b" l="l" r="r" t="t"/>
              <a:pathLst>
                <a:path extrusionOk="0" h="5505" w="2469">
                  <a:moveTo>
                    <a:pt x="0" y="1"/>
                  </a:moveTo>
                  <a:lnTo>
                    <a:pt x="0" y="5505"/>
                  </a:lnTo>
                  <a:lnTo>
                    <a:pt x="334" y="5505"/>
                  </a:lnTo>
                  <a:lnTo>
                    <a:pt x="301" y="601"/>
                  </a:lnTo>
                  <a:lnTo>
                    <a:pt x="2035" y="5505"/>
                  </a:lnTo>
                  <a:lnTo>
                    <a:pt x="2469" y="5505"/>
                  </a:lnTo>
                  <a:lnTo>
                    <a:pt x="2469" y="1"/>
                  </a:lnTo>
                  <a:lnTo>
                    <a:pt x="2135" y="1"/>
                  </a:lnTo>
                  <a:lnTo>
                    <a:pt x="2135" y="4671"/>
                  </a:lnTo>
                  <a:lnTo>
                    <a:pt x="46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05"/>
            <p:cNvSpPr/>
            <p:nvPr/>
          </p:nvSpPr>
          <p:spPr>
            <a:xfrm>
              <a:off x="1912375" y="3039275"/>
              <a:ext cx="54225" cy="137625"/>
            </a:xfrm>
            <a:custGeom>
              <a:rect b="b" l="l" r="r" t="t"/>
              <a:pathLst>
                <a:path extrusionOk="0" h="5505" w="2169">
                  <a:moveTo>
                    <a:pt x="0" y="1"/>
                  </a:moveTo>
                  <a:lnTo>
                    <a:pt x="0" y="5505"/>
                  </a:lnTo>
                  <a:lnTo>
                    <a:pt x="2169" y="5505"/>
                  </a:lnTo>
                  <a:lnTo>
                    <a:pt x="2169" y="5171"/>
                  </a:lnTo>
                  <a:lnTo>
                    <a:pt x="367" y="5171"/>
                  </a:lnTo>
                  <a:lnTo>
                    <a:pt x="367" y="2903"/>
                  </a:lnTo>
                  <a:lnTo>
                    <a:pt x="1868" y="2903"/>
                  </a:lnTo>
                  <a:lnTo>
                    <a:pt x="1868" y="2569"/>
                  </a:lnTo>
                  <a:lnTo>
                    <a:pt x="367" y="2569"/>
                  </a:lnTo>
                  <a:lnTo>
                    <a:pt x="367" y="334"/>
                  </a:lnTo>
                  <a:lnTo>
                    <a:pt x="2169" y="334"/>
                  </a:lnTo>
                  <a:lnTo>
                    <a:pt x="216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05"/>
            <p:cNvSpPr/>
            <p:nvPr/>
          </p:nvSpPr>
          <p:spPr>
            <a:xfrm>
              <a:off x="1979925" y="3039275"/>
              <a:ext cx="105925" cy="137625"/>
            </a:xfrm>
            <a:custGeom>
              <a:rect b="b" l="l" r="r" t="t"/>
              <a:pathLst>
                <a:path extrusionOk="0" h="5505" w="4237">
                  <a:moveTo>
                    <a:pt x="0" y="1"/>
                  </a:moveTo>
                  <a:lnTo>
                    <a:pt x="868" y="5505"/>
                  </a:lnTo>
                  <a:lnTo>
                    <a:pt x="1368" y="5505"/>
                  </a:lnTo>
                  <a:lnTo>
                    <a:pt x="2135" y="1002"/>
                  </a:lnTo>
                  <a:lnTo>
                    <a:pt x="2902" y="5505"/>
                  </a:lnTo>
                  <a:lnTo>
                    <a:pt x="3369" y="5505"/>
                  </a:lnTo>
                  <a:lnTo>
                    <a:pt x="4237" y="1"/>
                  </a:lnTo>
                  <a:lnTo>
                    <a:pt x="3936" y="1"/>
                  </a:lnTo>
                  <a:lnTo>
                    <a:pt x="3136" y="5004"/>
                  </a:lnTo>
                  <a:lnTo>
                    <a:pt x="2369" y="1"/>
                  </a:lnTo>
                  <a:lnTo>
                    <a:pt x="1968" y="1"/>
                  </a:lnTo>
                  <a:lnTo>
                    <a:pt x="1168" y="5004"/>
                  </a:lnTo>
                  <a:lnTo>
                    <a:pt x="33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05"/>
            <p:cNvSpPr/>
            <p:nvPr/>
          </p:nvSpPr>
          <p:spPr>
            <a:xfrm>
              <a:off x="2130850" y="3039275"/>
              <a:ext cx="57575" cy="137625"/>
            </a:xfrm>
            <a:custGeom>
              <a:rect b="b" l="l" r="r" t="t"/>
              <a:pathLst>
                <a:path extrusionOk="0" h="5505" w="2303">
                  <a:moveTo>
                    <a:pt x="1102" y="334"/>
                  </a:moveTo>
                  <a:cubicBezTo>
                    <a:pt x="1735" y="334"/>
                    <a:pt x="1936" y="735"/>
                    <a:pt x="1936" y="1335"/>
                  </a:cubicBezTo>
                  <a:lnTo>
                    <a:pt x="1936" y="1969"/>
                  </a:lnTo>
                  <a:cubicBezTo>
                    <a:pt x="1936" y="2636"/>
                    <a:pt x="1669" y="2936"/>
                    <a:pt x="1035" y="2936"/>
                  </a:cubicBezTo>
                  <a:lnTo>
                    <a:pt x="334" y="2936"/>
                  </a:lnTo>
                  <a:lnTo>
                    <a:pt x="334" y="334"/>
                  </a:lnTo>
                  <a:close/>
                  <a:moveTo>
                    <a:pt x="1" y="1"/>
                  </a:moveTo>
                  <a:lnTo>
                    <a:pt x="1" y="5505"/>
                  </a:lnTo>
                  <a:lnTo>
                    <a:pt x="334" y="5505"/>
                  </a:lnTo>
                  <a:lnTo>
                    <a:pt x="334" y="3237"/>
                  </a:lnTo>
                  <a:lnTo>
                    <a:pt x="1035" y="3237"/>
                  </a:lnTo>
                  <a:cubicBezTo>
                    <a:pt x="1902" y="3237"/>
                    <a:pt x="2303" y="2803"/>
                    <a:pt x="2303" y="1936"/>
                  </a:cubicBezTo>
                  <a:lnTo>
                    <a:pt x="2303" y="1335"/>
                  </a:lnTo>
                  <a:cubicBezTo>
                    <a:pt x="2303" y="535"/>
                    <a:pt x="1969" y="1"/>
                    <a:pt x="11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05"/>
            <p:cNvSpPr/>
            <p:nvPr/>
          </p:nvSpPr>
          <p:spPr>
            <a:xfrm>
              <a:off x="2201750" y="3038450"/>
              <a:ext cx="60050" cy="140125"/>
            </a:xfrm>
            <a:custGeom>
              <a:rect b="b" l="l" r="r" t="t"/>
              <a:pathLst>
                <a:path extrusionOk="0" h="5605" w="2402">
                  <a:moveTo>
                    <a:pt x="1168" y="334"/>
                  </a:moveTo>
                  <a:cubicBezTo>
                    <a:pt x="1802" y="334"/>
                    <a:pt x="2035" y="768"/>
                    <a:pt x="2035" y="1368"/>
                  </a:cubicBezTo>
                  <a:lnTo>
                    <a:pt x="2035" y="4237"/>
                  </a:lnTo>
                  <a:cubicBezTo>
                    <a:pt x="2035" y="4837"/>
                    <a:pt x="1768" y="5271"/>
                    <a:pt x="1168" y="5271"/>
                  </a:cubicBezTo>
                  <a:cubicBezTo>
                    <a:pt x="601" y="5271"/>
                    <a:pt x="334" y="4837"/>
                    <a:pt x="334" y="4237"/>
                  </a:cubicBezTo>
                  <a:lnTo>
                    <a:pt x="334" y="1368"/>
                  </a:lnTo>
                  <a:cubicBezTo>
                    <a:pt x="334" y="768"/>
                    <a:pt x="567" y="334"/>
                    <a:pt x="1168" y="334"/>
                  </a:cubicBezTo>
                  <a:close/>
                  <a:moveTo>
                    <a:pt x="1201" y="1"/>
                  </a:moveTo>
                  <a:cubicBezTo>
                    <a:pt x="367" y="1"/>
                    <a:pt x="0" y="601"/>
                    <a:pt x="0" y="1402"/>
                  </a:cubicBezTo>
                  <a:lnTo>
                    <a:pt x="0" y="4204"/>
                  </a:lnTo>
                  <a:cubicBezTo>
                    <a:pt x="0" y="5004"/>
                    <a:pt x="334" y="5605"/>
                    <a:pt x="1201" y="5605"/>
                  </a:cubicBezTo>
                  <a:cubicBezTo>
                    <a:pt x="2035" y="5605"/>
                    <a:pt x="2402" y="5004"/>
                    <a:pt x="2402" y="4204"/>
                  </a:cubicBezTo>
                  <a:lnTo>
                    <a:pt x="2402" y="1402"/>
                  </a:lnTo>
                  <a:cubicBezTo>
                    <a:pt x="2402" y="601"/>
                    <a:pt x="2035" y="1"/>
                    <a:pt x="12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05"/>
            <p:cNvSpPr/>
            <p:nvPr/>
          </p:nvSpPr>
          <p:spPr>
            <a:xfrm>
              <a:off x="2275125" y="3038450"/>
              <a:ext cx="60075" cy="140125"/>
            </a:xfrm>
            <a:custGeom>
              <a:rect b="b" l="l" r="r" t="t"/>
              <a:pathLst>
                <a:path extrusionOk="0" h="5605" w="2403">
                  <a:moveTo>
                    <a:pt x="1235" y="1"/>
                  </a:moveTo>
                  <a:cubicBezTo>
                    <a:pt x="434" y="1"/>
                    <a:pt x="67" y="534"/>
                    <a:pt x="67" y="1368"/>
                  </a:cubicBezTo>
                  <a:cubicBezTo>
                    <a:pt x="67" y="2903"/>
                    <a:pt x="2069" y="2936"/>
                    <a:pt x="2069" y="4237"/>
                  </a:cubicBezTo>
                  <a:cubicBezTo>
                    <a:pt x="2069" y="4837"/>
                    <a:pt x="1835" y="5271"/>
                    <a:pt x="1235" y="5271"/>
                  </a:cubicBezTo>
                  <a:cubicBezTo>
                    <a:pt x="601" y="5271"/>
                    <a:pt x="401" y="4837"/>
                    <a:pt x="401" y="4237"/>
                  </a:cubicBezTo>
                  <a:lnTo>
                    <a:pt x="401" y="3937"/>
                  </a:lnTo>
                  <a:lnTo>
                    <a:pt x="1" y="3937"/>
                  </a:lnTo>
                  <a:lnTo>
                    <a:pt x="1" y="4237"/>
                  </a:lnTo>
                  <a:cubicBezTo>
                    <a:pt x="1" y="5004"/>
                    <a:pt x="334" y="5605"/>
                    <a:pt x="1202" y="5605"/>
                  </a:cubicBezTo>
                  <a:cubicBezTo>
                    <a:pt x="2035" y="5605"/>
                    <a:pt x="2369" y="5004"/>
                    <a:pt x="2369" y="4237"/>
                  </a:cubicBezTo>
                  <a:cubicBezTo>
                    <a:pt x="2369" y="2702"/>
                    <a:pt x="401" y="2669"/>
                    <a:pt x="401" y="1335"/>
                  </a:cubicBezTo>
                  <a:cubicBezTo>
                    <a:pt x="401" y="734"/>
                    <a:pt x="601" y="334"/>
                    <a:pt x="1235" y="334"/>
                  </a:cubicBezTo>
                  <a:cubicBezTo>
                    <a:pt x="1835" y="334"/>
                    <a:pt x="2069" y="768"/>
                    <a:pt x="2069" y="1335"/>
                  </a:cubicBezTo>
                  <a:lnTo>
                    <a:pt x="2069" y="1502"/>
                  </a:lnTo>
                  <a:lnTo>
                    <a:pt x="2402" y="1502"/>
                  </a:lnTo>
                  <a:lnTo>
                    <a:pt x="2402" y="1368"/>
                  </a:lnTo>
                  <a:cubicBezTo>
                    <a:pt x="2402" y="568"/>
                    <a:pt x="2035" y="1"/>
                    <a:pt x="12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05"/>
            <p:cNvSpPr/>
            <p:nvPr/>
          </p:nvSpPr>
          <p:spPr>
            <a:xfrm>
              <a:off x="2345175" y="3039275"/>
              <a:ext cx="65075" cy="137625"/>
            </a:xfrm>
            <a:custGeom>
              <a:rect b="b" l="l" r="r" t="t"/>
              <a:pathLst>
                <a:path extrusionOk="0" h="5505" w="2603">
                  <a:moveTo>
                    <a:pt x="1" y="1"/>
                  </a:moveTo>
                  <a:lnTo>
                    <a:pt x="1" y="334"/>
                  </a:lnTo>
                  <a:lnTo>
                    <a:pt x="1101" y="334"/>
                  </a:lnTo>
                  <a:lnTo>
                    <a:pt x="1101" y="5505"/>
                  </a:lnTo>
                  <a:lnTo>
                    <a:pt x="1468" y="5505"/>
                  </a:lnTo>
                  <a:lnTo>
                    <a:pt x="1468" y="334"/>
                  </a:lnTo>
                  <a:lnTo>
                    <a:pt x="2603" y="334"/>
                  </a:lnTo>
                  <a:lnTo>
                    <a:pt x="260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05"/>
            <p:cNvSpPr/>
            <p:nvPr/>
          </p:nvSpPr>
          <p:spPr>
            <a:xfrm>
              <a:off x="1808975" y="3367850"/>
              <a:ext cx="1110800" cy="715550"/>
            </a:xfrm>
            <a:custGeom>
              <a:rect b="b" l="l" r="r" t="t"/>
              <a:pathLst>
                <a:path extrusionOk="0" fill="none" h="28622" w="44432">
                  <a:moveTo>
                    <a:pt x="0" y="28621"/>
                  </a:moveTo>
                  <a:lnTo>
                    <a:pt x="22016" y="5838"/>
                  </a:lnTo>
                  <a:lnTo>
                    <a:pt x="31823" y="9774"/>
                  </a:lnTo>
                  <a:lnTo>
                    <a:pt x="40662" y="1"/>
                  </a:lnTo>
                  <a:lnTo>
                    <a:pt x="44432" y="3570"/>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05"/>
            <p:cNvSpPr/>
            <p:nvPr/>
          </p:nvSpPr>
          <p:spPr>
            <a:xfrm>
              <a:off x="1902375" y="3351175"/>
              <a:ext cx="259375" cy="259375"/>
            </a:xfrm>
            <a:custGeom>
              <a:rect b="b" l="l" r="r" t="t"/>
              <a:pathLst>
                <a:path extrusionOk="0" fill="none" h="10375" w="10375">
                  <a:moveTo>
                    <a:pt x="6271" y="601"/>
                  </a:moveTo>
                  <a:cubicBezTo>
                    <a:pt x="8806" y="1201"/>
                    <a:pt x="10374" y="3736"/>
                    <a:pt x="9774" y="6272"/>
                  </a:cubicBezTo>
                  <a:cubicBezTo>
                    <a:pt x="9173" y="8807"/>
                    <a:pt x="6638" y="10375"/>
                    <a:pt x="4103" y="9807"/>
                  </a:cubicBezTo>
                  <a:cubicBezTo>
                    <a:pt x="1568" y="9207"/>
                    <a:pt x="0" y="6639"/>
                    <a:pt x="600" y="4103"/>
                  </a:cubicBezTo>
                  <a:cubicBezTo>
                    <a:pt x="1168" y="1568"/>
                    <a:pt x="3736" y="0"/>
                    <a:pt x="6271" y="601"/>
                  </a:cubicBezTo>
                  <a:close/>
                </a:path>
              </a:pathLst>
            </a:custGeom>
            <a:noFill/>
            <a:ln cap="flat" cmpd="sng" w="1000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05"/>
            <p:cNvSpPr/>
            <p:nvPr/>
          </p:nvSpPr>
          <p:spPr>
            <a:xfrm>
              <a:off x="2929775" y="4870600"/>
              <a:ext cx="1481075" cy="366125"/>
            </a:xfrm>
            <a:custGeom>
              <a:rect b="b" l="l" r="r" t="t"/>
              <a:pathLst>
                <a:path extrusionOk="0" h="14645" w="59243">
                  <a:moveTo>
                    <a:pt x="29621" y="0"/>
                  </a:moveTo>
                  <a:cubicBezTo>
                    <a:pt x="13276" y="0"/>
                    <a:pt x="0" y="3269"/>
                    <a:pt x="0" y="7306"/>
                  </a:cubicBezTo>
                  <a:cubicBezTo>
                    <a:pt x="0" y="11375"/>
                    <a:pt x="13276" y="14644"/>
                    <a:pt x="29621" y="14644"/>
                  </a:cubicBezTo>
                  <a:cubicBezTo>
                    <a:pt x="45966" y="14644"/>
                    <a:pt x="59242" y="11375"/>
                    <a:pt x="59242" y="7306"/>
                  </a:cubicBezTo>
                  <a:cubicBezTo>
                    <a:pt x="59242" y="3269"/>
                    <a:pt x="45966" y="0"/>
                    <a:pt x="2962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05"/>
            <p:cNvSpPr/>
            <p:nvPr/>
          </p:nvSpPr>
          <p:spPr>
            <a:xfrm>
              <a:off x="3151600" y="898550"/>
              <a:ext cx="1180025" cy="1237500"/>
            </a:xfrm>
            <a:custGeom>
              <a:rect b="b" l="l" r="r" t="t"/>
              <a:pathLst>
                <a:path extrusionOk="0" h="49500" w="47201">
                  <a:moveTo>
                    <a:pt x="22181" y="0"/>
                  </a:moveTo>
                  <a:cubicBezTo>
                    <a:pt x="22115" y="0"/>
                    <a:pt x="22049" y="1"/>
                    <a:pt x="21982" y="2"/>
                  </a:cubicBezTo>
                  <a:cubicBezTo>
                    <a:pt x="16145" y="135"/>
                    <a:pt x="7706" y="7140"/>
                    <a:pt x="5637" y="12678"/>
                  </a:cubicBezTo>
                  <a:cubicBezTo>
                    <a:pt x="3569" y="18182"/>
                    <a:pt x="7472" y="20050"/>
                    <a:pt x="7272" y="20783"/>
                  </a:cubicBezTo>
                  <a:cubicBezTo>
                    <a:pt x="7038" y="21551"/>
                    <a:pt x="1001" y="24119"/>
                    <a:pt x="867" y="28356"/>
                  </a:cubicBezTo>
                  <a:cubicBezTo>
                    <a:pt x="734" y="32592"/>
                    <a:pt x="3703" y="33459"/>
                    <a:pt x="2935" y="34326"/>
                  </a:cubicBezTo>
                  <a:cubicBezTo>
                    <a:pt x="2168" y="35194"/>
                    <a:pt x="0" y="38663"/>
                    <a:pt x="767" y="42432"/>
                  </a:cubicBezTo>
                  <a:cubicBezTo>
                    <a:pt x="1534" y="46235"/>
                    <a:pt x="10407" y="49137"/>
                    <a:pt x="19714" y="49471"/>
                  </a:cubicBezTo>
                  <a:cubicBezTo>
                    <a:pt x="20256" y="49490"/>
                    <a:pt x="20796" y="49500"/>
                    <a:pt x="21335" y="49500"/>
                  </a:cubicBezTo>
                  <a:cubicBezTo>
                    <a:pt x="30048" y="49500"/>
                    <a:pt x="38215" y="47020"/>
                    <a:pt x="41797" y="44067"/>
                  </a:cubicBezTo>
                  <a:cubicBezTo>
                    <a:pt x="45566" y="40898"/>
                    <a:pt x="47200" y="38329"/>
                    <a:pt x="45899" y="35828"/>
                  </a:cubicBezTo>
                  <a:cubicBezTo>
                    <a:pt x="44599" y="33326"/>
                    <a:pt x="43731" y="32492"/>
                    <a:pt x="44165" y="30757"/>
                  </a:cubicBezTo>
                  <a:cubicBezTo>
                    <a:pt x="44599" y="28989"/>
                    <a:pt x="46967" y="27188"/>
                    <a:pt x="45132" y="24486"/>
                  </a:cubicBezTo>
                  <a:cubicBezTo>
                    <a:pt x="43298" y="21818"/>
                    <a:pt x="39095" y="20150"/>
                    <a:pt x="39395" y="19282"/>
                  </a:cubicBezTo>
                  <a:cubicBezTo>
                    <a:pt x="39728" y="18415"/>
                    <a:pt x="42864" y="17014"/>
                    <a:pt x="39728" y="10543"/>
                  </a:cubicBezTo>
                  <a:cubicBezTo>
                    <a:pt x="37247" y="5422"/>
                    <a:pt x="34495" y="3978"/>
                    <a:pt x="32545" y="3978"/>
                  </a:cubicBezTo>
                  <a:cubicBezTo>
                    <a:pt x="32031" y="3978"/>
                    <a:pt x="31572" y="4078"/>
                    <a:pt x="31189" y="4238"/>
                  </a:cubicBezTo>
                  <a:cubicBezTo>
                    <a:pt x="31189" y="4238"/>
                    <a:pt x="27896" y="0"/>
                    <a:pt x="22181" y="0"/>
                  </a:cubicBezTo>
                  <a:close/>
                </a:path>
              </a:pathLst>
            </a:custGeom>
            <a:solidFill>
              <a:srgbClr val="263238"/>
            </a:solid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05"/>
            <p:cNvSpPr/>
            <p:nvPr/>
          </p:nvSpPr>
          <p:spPr>
            <a:xfrm>
              <a:off x="3619425" y="3168550"/>
              <a:ext cx="587950" cy="1946175"/>
            </a:xfrm>
            <a:custGeom>
              <a:rect b="b" l="l" r="r" t="t"/>
              <a:pathLst>
                <a:path extrusionOk="0" h="77847" w="23518">
                  <a:moveTo>
                    <a:pt x="23517" y="0"/>
                  </a:moveTo>
                  <a:lnTo>
                    <a:pt x="4370" y="2235"/>
                  </a:lnTo>
                  <a:lnTo>
                    <a:pt x="4770" y="4337"/>
                  </a:lnTo>
                  <a:cubicBezTo>
                    <a:pt x="4770" y="4337"/>
                    <a:pt x="5438" y="13443"/>
                    <a:pt x="5171" y="16479"/>
                  </a:cubicBezTo>
                  <a:cubicBezTo>
                    <a:pt x="4904" y="19548"/>
                    <a:pt x="4770" y="25485"/>
                    <a:pt x="5037" y="27453"/>
                  </a:cubicBezTo>
                  <a:cubicBezTo>
                    <a:pt x="5204" y="28654"/>
                    <a:pt x="5404" y="29855"/>
                    <a:pt x="5704" y="31022"/>
                  </a:cubicBezTo>
                  <a:cubicBezTo>
                    <a:pt x="5704" y="31022"/>
                    <a:pt x="3203" y="36460"/>
                    <a:pt x="2936" y="39996"/>
                  </a:cubicBezTo>
                  <a:cubicBezTo>
                    <a:pt x="2636" y="43565"/>
                    <a:pt x="2269" y="54539"/>
                    <a:pt x="1735" y="56641"/>
                  </a:cubicBezTo>
                  <a:cubicBezTo>
                    <a:pt x="1201" y="58776"/>
                    <a:pt x="0" y="60077"/>
                    <a:pt x="401" y="61945"/>
                  </a:cubicBezTo>
                  <a:cubicBezTo>
                    <a:pt x="801" y="63779"/>
                    <a:pt x="2135" y="64713"/>
                    <a:pt x="2402" y="68416"/>
                  </a:cubicBezTo>
                  <a:cubicBezTo>
                    <a:pt x="2669" y="72119"/>
                    <a:pt x="3937" y="75888"/>
                    <a:pt x="5571" y="77122"/>
                  </a:cubicBezTo>
                  <a:cubicBezTo>
                    <a:pt x="6124" y="77565"/>
                    <a:pt x="6942" y="77847"/>
                    <a:pt x="7785" y="77847"/>
                  </a:cubicBezTo>
                  <a:cubicBezTo>
                    <a:pt x="8975" y="77847"/>
                    <a:pt x="10217" y="77285"/>
                    <a:pt x="10841" y="75821"/>
                  </a:cubicBezTo>
                  <a:cubicBezTo>
                    <a:pt x="11909" y="73286"/>
                    <a:pt x="11509" y="69450"/>
                    <a:pt x="10174" y="66048"/>
                  </a:cubicBezTo>
                  <a:cubicBezTo>
                    <a:pt x="8873" y="62612"/>
                    <a:pt x="7406" y="60610"/>
                    <a:pt x="7806" y="58375"/>
                  </a:cubicBezTo>
                  <a:cubicBezTo>
                    <a:pt x="8206" y="56140"/>
                    <a:pt x="13877" y="51237"/>
                    <a:pt x="14811" y="45966"/>
                  </a:cubicBezTo>
                  <a:cubicBezTo>
                    <a:pt x="15745" y="40663"/>
                    <a:pt x="15745" y="33791"/>
                    <a:pt x="16145" y="32223"/>
                  </a:cubicBezTo>
                  <a:cubicBezTo>
                    <a:pt x="16512" y="30622"/>
                    <a:pt x="22750" y="18747"/>
                    <a:pt x="23117" y="11342"/>
                  </a:cubicBezTo>
                  <a:cubicBezTo>
                    <a:pt x="23517" y="3936"/>
                    <a:pt x="23517" y="0"/>
                    <a:pt x="23517" y="0"/>
                  </a:cubicBezTo>
                  <a:close/>
                </a:path>
              </a:pathLst>
            </a:custGeom>
            <a:solidFill>
              <a:srgbClr val="FFFFFF"/>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05"/>
            <p:cNvSpPr/>
            <p:nvPr/>
          </p:nvSpPr>
          <p:spPr>
            <a:xfrm>
              <a:off x="3621925" y="4619575"/>
              <a:ext cx="295225" cy="495100"/>
            </a:xfrm>
            <a:custGeom>
              <a:rect b="b" l="l" r="r" t="t"/>
              <a:pathLst>
                <a:path extrusionOk="0" h="19804" w="11809">
                  <a:moveTo>
                    <a:pt x="1168" y="1"/>
                  </a:moveTo>
                  <a:cubicBezTo>
                    <a:pt x="634" y="1368"/>
                    <a:pt x="0" y="2503"/>
                    <a:pt x="301" y="3904"/>
                  </a:cubicBezTo>
                  <a:cubicBezTo>
                    <a:pt x="701" y="5738"/>
                    <a:pt x="2035" y="6672"/>
                    <a:pt x="2302" y="10375"/>
                  </a:cubicBezTo>
                  <a:cubicBezTo>
                    <a:pt x="2536" y="14078"/>
                    <a:pt x="3837" y="17814"/>
                    <a:pt x="5471" y="19081"/>
                  </a:cubicBezTo>
                  <a:cubicBezTo>
                    <a:pt x="6022" y="19522"/>
                    <a:pt x="6835" y="19804"/>
                    <a:pt x="7675" y="19804"/>
                  </a:cubicBezTo>
                  <a:cubicBezTo>
                    <a:pt x="8868" y="19804"/>
                    <a:pt x="10115" y="19235"/>
                    <a:pt x="10741" y="17747"/>
                  </a:cubicBezTo>
                  <a:cubicBezTo>
                    <a:pt x="11809" y="15245"/>
                    <a:pt x="11409" y="11409"/>
                    <a:pt x="10074" y="7973"/>
                  </a:cubicBezTo>
                  <a:cubicBezTo>
                    <a:pt x="9474" y="6405"/>
                    <a:pt x="8840" y="5138"/>
                    <a:pt x="8373" y="4004"/>
                  </a:cubicBezTo>
                  <a:lnTo>
                    <a:pt x="8273" y="3970"/>
                  </a:lnTo>
                  <a:cubicBezTo>
                    <a:pt x="8273" y="3970"/>
                    <a:pt x="6641" y="2979"/>
                    <a:pt x="5458" y="2979"/>
                  </a:cubicBezTo>
                  <a:cubicBezTo>
                    <a:pt x="5138" y="2979"/>
                    <a:pt x="4850" y="3052"/>
                    <a:pt x="4637" y="3236"/>
                  </a:cubicBezTo>
                  <a:cubicBezTo>
                    <a:pt x="4037" y="3770"/>
                    <a:pt x="3570" y="4437"/>
                    <a:pt x="3336" y="5205"/>
                  </a:cubicBezTo>
                  <a:cubicBezTo>
                    <a:pt x="2502" y="3537"/>
                    <a:pt x="1768" y="1802"/>
                    <a:pt x="1168" y="1"/>
                  </a:cubicBezTo>
                  <a:close/>
                </a:path>
              </a:pathLst>
            </a:custGeom>
            <a:solidFill>
              <a:srgbClr val="FF8D00"/>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05"/>
            <p:cNvSpPr/>
            <p:nvPr/>
          </p:nvSpPr>
          <p:spPr>
            <a:xfrm>
              <a:off x="3673625" y="3168550"/>
              <a:ext cx="533750" cy="1399050"/>
            </a:xfrm>
            <a:custGeom>
              <a:rect b="b" l="l" r="r" t="t"/>
              <a:pathLst>
                <a:path extrusionOk="0" h="55962" w="21350">
                  <a:moveTo>
                    <a:pt x="21349" y="0"/>
                  </a:moveTo>
                  <a:lnTo>
                    <a:pt x="2202" y="2235"/>
                  </a:lnTo>
                  <a:lnTo>
                    <a:pt x="2602" y="4337"/>
                  </a:lnTo>
                  <a:cubicBezTo>
                    <a:pt x="2602" y="4337"/>
                    <a:pt x="3270" y="13443"/>
                    <a:pt x="3003" y="16479"/>
                  </a:cubicBezTo>
                  <a:cubicBezTo>
                    <a:pt x="2736" y="19548"/>
                    <a:pt x="2602" y="25485"/>
                    <a:pt x="2869" y="27453"/>
                  </a:cubicBezTo>
                  <a:cubicBezTo>
                    <a:pt x="3036" y="28654"/>
                    <a:pt x="3236" y="29855"/>
                    <a:pt x="3536" y="31022"/>
                  </a:cubicBezTo>
                  <a:cubicBezTo>
                    <a:pt x="3536" y="31022"/>
                    <a:pt x="1035" y="36460"/>
                    <a:pt x="768" y="39996"/>
                  </a:cubicBezTo>
                  <a:cubicBezTo>
                    <a:pt x="568" y="42497"/>
                    <a:pt x="301" y="48735"/>
                    <a:pt x="1" y="52905"/>
                  </a:cubicBezTo>
                  <a:cubicBezTo>
                    <a:pt x="334" y="53972"/>
                    <a:pt x="1235" y="55507"/>
                    <a:pt x="3737" y="55874"/>
                  </a:cubicBezTo>
                  <a:cubicBezTo>
                    <a:pt x="4143" y="55932"/>
                    <a:pt x="4550" y="55961"/>
                    <a:pt x="4956" y="55961"/>
                  </a:cubicBezTo>
                  <a:cubicBezTo>
                    <a:pt x="5714" y="55961"/>
                    <a:pt x="6467" y="55857"/>
                    <a:pt x="7206" y="55640"/>
                  </a:cubicBezTo>
                  <a:cubicBezTo>
                    <a:pt x="9074" y="53105"/>
                    <a:pt x="12009" y="49636"/>
                    <a:pt x="12643" y="45966"/>
                  </a:cubicBezTo>
                  <a:cubicBezTo>
                    <a:pt x="13577" y="40663"/>
                    <a:pt x="13577" y="33791"/>
                    <a:pt x="13977" y="32223"/>
                  </a:cubicBezTo>
                  <a:cubicBezTo>
                    <a:pt x="14344" y="30622"/>
                    <a:pt x="20582" y="18747"/>
                    <a:pt x="20949" y="11342"/>
                  </a:cubicBezTo>
                  <a:cubicBezTo>
                    <a:pt x="21349" y="3936"/>
                    <a:pt x="21349" y="0"/>
                    <a:pt x="21349" y="0"/>
                  </a:cubicBezTo>
                  <a:close/>
                </a:path>
              </a:pathLst>
            </a:custGeom>
            <a:solidFill>
              <a:srgbClr val="263238"/>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05"/>
            <p:cNvSpPr/>
            <p:nvPr/>
          </p:nvSpPr>
          <p:spPr>
            <a:xfrm>
              <a:off x="3649450" y="4766350"/>
              <a:ext cx="5850" cy="14200"/>
            </a:xfrm>
            <a:custGeom>
              <a:rect b="b" l="l" r="r" t="t"/>
              <a:pathLst>
                <a:path extrusionOk="0" h="568" w="234">
                  <a:moveTo>
                    <a:pt x="34" y="1"/>
                  </a:moveTo>
                  <a:lnTo>
                    <a:pt x="0" y="34"/>
                  </a:lnTo>
                  <a:cubicBezTo>
                    <a:pt x="67" y="201"/>
                    <a:pt x="167" y="368"/>
                    <a:pt x="234" y="568"/>
                  </a:cubicBezTo>
                  <a:cubicBezTo>
                    <a:pt x="134" y="201"/>
                    <a:pt x="34" y="1"/>
                    <a:pt x="34" y="1"/>
                  </a:cubicBezTo>
                  <a:close/>
                </a:path>
              </a:pathLst>
            </a:custGeom>
            <a:solidFill>
              <a:srgbClr val="FFFFFF"/>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05"/>
            <p:cNvSpPr/>
            <p:nvPr/>
          </p:nvSpPr>
          <p:spPr>
            <a:xfrm>
              <a:off x="3672800" y="4834725"/>
              <a:ext cx="223500" cy="280000"/>
            </a:xfrm>
            <a:custGeom>
              <a:rect b="b" l="l" r="r" t="t"/>
              <a:pathLst>
                <a:path extrusionOk="0" h="11200" w="8940">
                  <a:moveTo>
                    <a:pt x="0" y="1"/>
                  </a:moveTo>
                  <a:cubicBezTo>
                    <a:pt x="100" y="568"/>
                    <a:pt x="200" y="1168"/>
                    <a:pt x="234" y="1769"/>
                  </a:cubicBezTo>
                  <a:cubicBezTo>
                    <a:pt x="501" y="5472"/>
                    <a:pt x="1802" y="9241"/>
                    <a:pt x="3403" y="10475"/>
                  </a:cubicBezTo>
                  <a:cubicBezTo>
                    <a:pt x="3970" y="10918"/>
                    <a:pt x="4795" y="11200"/>
                    <a:pt x="5643" y="11200"/>
                  </a:cubicBezTo>
                  <a:cubicBezTo>
                    <a:pt x="6840" y="11200"/>
                    <a:pt x="8082" y="10638"/>
                    <a:pt x="8706" y="9174"/>
                  </a:cubicBezTo>
                  <a:cubicBezTo>
                    <a:pt x="8773" y="8941"/>
                    <a:pt x="8873" y="8707"/>
                    <a:pt x="8940" y="8507"/>
                  </a:cubicBezTo>
                  <a:lnTo>
                    <a:pt x="8940" y="8507"/>
                  </a:lnTo>
                  <a:cubicBezTo>
                    <a:pt x="8139" y="9574"/>
                    <a:pt x="7105" y="10442"/>
                    <a:pt x="5638" y="10508"/>
                  </a:cubicBezTo>
                  <a:cubicBezTo>
                    <a:pt x="5591" y="10511"/>
                    <a:pt x="5545" y="10512"/>
                    <a:pt x="5499" y="10512"/>
                  </a:cubicBezTo>
                  <a:cubicBezTo>
                    <a:pt x="2685" y="10512"/>
                    <a:pt x="1130" y="6528"/>
                    <a:pt x="834" y="3804"/>
                  </a:cubicBezTo>
                  <a:cubicBezTo>
                    <a:pt x="667" y="2503"/>
                    <a:pt x="401" y="1235"/>
                    <a:pt x="0" y="1"/>
                  </a:cubicBezTo>
                  <a:close/>
                </a:path>
              </a:pathLst>
            </a:custGeom>
            <a:solidFill>
              <a:srgbClr val="FFFFFF"/>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05"/>
            <p:cNvSpPr/>
            <p:nvPr/>
          </p:nvSpPr>
          <p:spPr>
            <a:xfrm>
              <a:off x="3177450" y="3201075"/>
              <a:ext cx="550400" cy="1850075"/>
            </a:xfrm>
            <a:custGeom>
              <a:rect b="b" l="l" r="r" t="t"/>
              <a:pathLst>
                <a:path extrusionOk="0" h="74003" w="22016">
                  <a:moveTo>
                    <a:pt x="0" y="0"/>
                  </a:moveTo>
                  <a:cubicBezTo>
                    <a:pt x="0" y="0"/>
                    <a:pt x="2769" y="12276"/>
                    <a:pt x="4737" y="17846"/>
                  </a:cubicBezTo>
                  <a:cubicBezTo>
                    <a:pt x="6705" y="23384"/>
                    <a:pt x="7672" y="25485"/>
                    <a:pt x="7239" y="29188"/>
                  </a:cubicBezTo>
                  <a:cubicBezTo>
                    <a:pt x="6838" y="32890"/>
                    <a:pt x="4603" y="38027"/>
                    <a:pt x="6438" y="43198"/>
                  </a:cubicBezTo>
                  <a:cubicBezTo>
                    <a:pt x="8306" y="48335"/>
                    <a:pt x="11208" y="55340"/>
                    <a:pt x="11442" y="57975"/>
                  </a:cubicBezTo>
                  <a:cubicBezTo>
                    <a:pt x="11708" y="60644"/>
                    <a:pt x="12109" y="63412"/>
                    <a:pt x="12109" y="63412"/>
                  </a:cubicBezTo>
                  <a:cubicBezTo>
                    <a:pt x="12109" y="63412"/>
                    <a:pt x="11842" y="69617"/>
                    <a:pt x="13176" y="71752"/>
                  </a:cubicBezTo>
                  <a:cubicBezTo>
                    <a:pt x="14020" y="73137"/>
                    <a:pt x="16605" y="74002"/>
                    <a:pt x="18599" y="74002"/>
                  </a:cubicBezTo>
                  <a:cubicBezTo>
                    <a:pt x="19679" y="74002"/>
                    <a:pt x="20585" y="73748"/>
                    <a:pt x="20948" y="73186"/>
                  </a:cubicBezTo>
                  <a:cubicBezTo>
                    <a:pt x="22016" y="71618"/>
                    <a:pt x="21749" y="64346"/>
                    <a:pt x="21082" y="61978"/>
                  </a:cubicBezTo>
                  <a:cubicBezTo>
                    <a:pt x="20415" y="59576"/>
                    <a:pt x="20448" y="52338"/>
                    <a:pt x="20581" y="47701"/>
                  </a:cubicBezTo>
                  <a:cubicBezTo>
                    <a:pt x="20715" y="43098"/>
                    <a:pt x="20581" y="35692"/>
                    <a:pt x="20581" y="32657"/>
                  </a:cubicBezTo>
                  <a:cubicBezTo>
                    <a:pt x="20515" y="30422"/>
                    <a:pt x="20348" y="28220"/>
                    <a:pt x="20048" y="26052"/>
                  </a:cubicBezTo>
                  <a:cubicBezTo>
                    <a:pt x="20048" y="26052"/>
                    <a:pt x="20581" y="16912"/>
                    <a:pt x="20581" y="12843"/>
                  </a:cubicBezTo>
                  <a:cubicBezTo>
                    <a:pt x="20581" y="8740"/>
                    <a:pt x="20448" y="4503"/>
                    <a:pt x="20715" y="3970"/>
                  </a:cubicBezTo>
                  <a:cubicBezTo>
                    <a:pt x="20982" y="3469"/>
                    <a:pt x="20715" y="2402"/>
                    <a:pt x="20715" y="2402"/>
                  </a:cubicBezTo>
                  <a:lnTo>
                    <a:pt x="0" y="0"/>
                  </a:lnTo>
                  <a:close/>
                </a:path>
              </a:pathLst>
            </a:custGeom>
            <a:solidFill>
              <a:srgbClr val="FFFFFF"/>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05"/>
            <p:cNvSpPr/>
            <p:nvPr/>
          </p:nvSpPr>
          <p:spPr>
            <a:xfrm>
              <a:off x="3176600" y="3201075"/>
              <a:ext cx="525400" cy="1384350"/>
            </a:xfrm>
            <a:custGeom>
              <a:rect b="b" l="l" r="r" t="t"/>
              <a:pathLst>
                <a:path extrusionOk="0" h="55374" w="21016">
                  <a:moveTo>
                    <a:pt x="1" y="0"/>
                  </a:moveTo>
                  <a:lnTo>
                    <a:pt x="1" y="0"/>
                  </a:lnTo>
                  <a:cubicBezTo>
                    <a:pt x="1" y="0"/>
                    <a:pt x="2803" y="12276"/>
                    <a:pt x="4771" y="17846"/>
                  </a:cubicBezTo>
                  <a:cubicBezTo>
                    <a:pt x="6739" y="23384"/>
                    <a:pt x="7706" y="25485"/>
                    <a:pt x="7273" y="29188"/>
                  </a:cubicBezTo>
                  <a:cubicBezTo>
                    <a:pt x="6872" y="32890"/>
                    <a:pt x="4637" y="38027"/>
                    <a:pt x="6472" y="43198"/>
                  </a:cubicBezTo>
                  <a:cubicBezTo>
                    <a:pt x="7806" y="46934"/>
                    <a:pt x="9708" y="51604"/>
                    <a:pt x="10742" y="54940"/>
                  </a:cubicBezTo>
                  <a:cubicBezTo>
                    <a:pt x="11673" y="53957"/>
                    <a:pt x="13166" y="52773"/>
                    <a:pt x="15049" y="52773"/>
                  </a:cubicBezTo>
                  <a:cubicBezTo>
                    <a:pt x="15594" y="52773"/>
                    <a:pt x="16172" y="52873"/>
                    <a:pt x="16779" y="53105"/>
                  </a:cubicBezTo>
                  <a:cubicBezTo>
                    <a:pt x="18180" y="53605"/>
                    <a:pt x="19448" y="54372"/>
                    <a:pt x="20582" y="55373"/>
                  </a:cubicBezTo>
                  <a:cubicBezTo>
                    <a:pt x="20549" y="52771"/>
                    <a:pt x="20582" y="49936"/>
                    <a:pt x="20615" y="47701"/>
                  </a:cubicBezTo>
                  <a:cubicBezTo>
                    <a:pt x="20749" y="43064"/>
                    <a:pt x="20615" y="35659"/>
                    <a:pt x="20615" y="32624"/>
                  </a:cubicBezTo>
                  <a:cubicBezTo>
                    <a:pt x="20582" y="30422"/>
                    <a:pt x="20415" y="28220"/>
                    <a:pt x="20082" y="26019"/>
                  </a:cubicBezTo>
                  <a:cubicBezTo>
                    <a:pt x="20082" y="26019"/>
                    <a:pt x="20615" y="16912"/>
                    <a:pt x="20615" y="12843"/>
                  </a:cubicBezTo>
                  <a:cubicBezTo>
                    <a:pt x="20615" y="8740"/>
                    <a:pt x="20482" y="4503"/>
                    <a:pt x="20749" y="3970"/>
                  </a:cubicBezTo>
                  <a:cubicBezTo>
                    <a:pt x="21016" y="3469"/>
                    <a:pt x="20749" y="2402"/>
                    <a:pt x="20749" y="2402"/>
                  </a:cubicBezTo>
                  <a:lnTo>
                    <a:pt x="1" y="0"/>
                  </a:lnTo>
                  <a:close/>
                </a:path>
              </a:pathLst>
            </a:custGeom>
            <a:solidFill>
              <a:srgbClr val="263238"/>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05"/>
            <p:cNvSpPr/>
            <p:nvPr/>
          </p:nvSpPr>
          <p:spPr>
            <a:xfrm>
              <a:off x="3315875" y="4639050"/>
              <a:ext cx="452850" cy="507125"/>
            </a:xfrm>
            <a:custGeom>
              <a:rect b="b" l="l" r="r" t="t"/>
              <a:pathLst>
                <a:path extrusionOk="0" h="20285" w="18114">
                  <a:moveTo>
                    <a:pt x="6749" y="0"/>
                  </a:moveTo>
                  <a:cubicBezTo>
                    <a:pt x="5280" y="0"/>
                    <a:pt x="3786" y="431"/>
                    <a:pt x="2636" y="1523"/>
                  </a:cubicBezTo>
                  <a:cubicBezTo>
                    <a:pt x="0" y="4025"/>
                    <a:pt x="267" y="7328"/>
                    <a:pt x="1335" y="10130"/>
                  </a:cubicBezTo>
                  <a:cubicBezTo>
                    <a:pt x="2369" y="12898"/>
                    <a:pt x="5538" y="15667"/>
                    <a:pt x="8573" y="17768"/>
                  </a:cubicBezTo>
                  <a:cubicBezTo>
                    <a:pt x="11609" y="19903"/>
                    <a:pt x="11375" y="20170"/>
                    <a:pt x="13343" y="20270"/>
                  </a:cubicBezTo>
                  <a:cubicBezTo>
                    <a:pt x="13486" y="20280"/>
                    <a:pt x="13630" y="20285"/>
                    <a:pt x="13774" y="20285"/>
                  </a:cubicBezTo>
                  <a:cubicBezTo>
                    <a:pt x="15629" y="20285"/>
                    <a:pt x="17599" y="19472"/>
                    <a:pt x="17846" y="17368"/>
                  </a:cubicBezTo>
                  <a:cubicBezTo>
                    <a:pt x="18113" y="15100"/>
                    <a:pt x="16646" y="11797"/>
                    <a:pt x="16646" y="10763"/>
                  </a:cubicBezTo>
                  <a:cubicBezTo>
                    <a:pt x="16646" y="10130"/>
                    <a:pt x="16412" y="9529"/>
                    <a:pt x="15978" y="9062"/>
                  </a:cubicBezTo>
                  <a:cubicBezTo>
                    <a:pt x="15978" y="9062"/>
                    <a:pt x="13477" y="3525"/>
                    <a:pt x="11509" y="1657"/>
                  </a:cubicBezTo>
                  <a:cubicBezTo>
                    <a:pt x="10494" y="717"/>
                    <a:pt x="8643" y="0"/>
                    <a:pt x="6749" y="0"/>
                  </a:cubicBezTo>
                  <a:close/>
                </a:path>
              </a:pathLst>
            </a:custGeom>
            <a:solidFill>
              <a:srgbClr val="FF8D00"/>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05"/>
            <p:cNvSpPr/>
            <p:nvPr/>
          </p:nvSpPr>
          <p:spPr>
            <a:xfrm>
              <a:off x="3316700" y="4664250"/>
              <a:ext cx="446175" cy="481925"/>
            </a:xfrm>
            <a:custGeom>
              <a:rect b="b" l="l" r="r" t="t"/>
              <a:pathLst>
                <a:path extrusionOk="0" h="19277" w="17847">
                  <a:moveTo>
                    <a:pt x="5961" y="1"/>
                  </a:moveTo>
                  <a:cubicBezTo>
                    <a:pt x="4034" y="1"/>
                    <a:pt x="2757" y="616"/>
                    <a:pt x="2036" y="1116"/>
                  </a:cubicBezTo>
                  <a:cubicBezTo>
                    <a:pt x="1" y="3551"/>
                    <a:pt x="301" y="6553"/>
                    <a:pt x="1268" y="9122"/>
                  </a:cubicBezTo>
                  <a:cubicBezTo>
                    <a:pt x="2336" y="11890"/>
                    <a:pt x="5505" y="14659"/>
                    <a:pt x="8540" y="16760"/>
                  </a:cubicBezTo>
                  <a:cubicBezTo>
                    <a:pt x="11576" y="18895"/>
                    <a:pt x="11309" y="19162"/>
                    <a:pt x="13310" y="19262"/>
                  </a:cubicBezTo>
                  <a:cubicBezTo>
                    <a:pt x="13453" y="19272"/>
                    <a:pt x="13597" y="19277"/>
                    <a:pt x="13741" y="19277"/>
                  </a:cubicBezTo>
                  <a:cubicBezTo>
                    <a:pt x="15596" y="19277"/>
                    <a:pt x="17564" y="18464"/>
                    <a:pt x="17780" y="16360"/>
                  </a:cubicBezTo>
                  <a:cubicBezTo>
                    <a:pt x="17847" y="15526"/>
                    <a:pt x="17780" y="14659"/>
                    <a:pt x="17580" y="13858"/>
                  </a:cubicBezTo>
                  <a:lnTo>
                    <a:pt x="17213" y="13391"/>
                  </a:lnTo>
                  <a:cubicBezTo>
                    <a:pt x="16012" y="11957"/>
                    <a:pt x="15478" y="11357"/>
                    <a:pt x="14811" y="9855"/>
                  </a:cubicBezTo>
                  <a:cubicBezTo>
                    <a:pt x="14111" y="8321"/>
                    <a:pt x="14278" y="5819"/>
                    <a:pt x="13544" y="4652"/>
                  </a:cubicBezTo>
                  <a:cubicBezTo>
                    <a:pt x="12810" y="3451"/>
                    <a:pt x="11242" y="616"/>
                    <a:pt x="7206" y="82"/>
                  </a:cubicBezTo>
                  <a:cubicBezTo>
                    <a:pt x="6764" y="26"/>
                    <a:pt x="6349" y="1"/>
                    <a:pt x="5961" y="1"/>
                  </a:cubicBezTo>
                  <a:close/>
                </a:path>
              </a:pathLst>
            </a:custGeom>
            <a:solidFill>
              <a:srgbClr val="FFFFFF"/>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05"/>
            <p:cNvSpPr/>
            <p:nvPr/>
          </p:nvSpPr>
          <p:spPr>
            <a:xfrm>
              <a:off x="3325050" y="4690350"/>
              <a:ext cx="437825" cy="455825"/>
            </a:xfrm>
            <a:custGeom>
              <a:rect b="b" l="l" r="r" t="t"/>
              <a:pathLst>
                <a:path extrusionOk="0" h="18233" w="17513">
                  <a:moveTo>
                    <a:pt x="5733" y="1"/>
                  </a:moveTo>
                  <a:cubicBezTo>
                    <a:pt x="2315" y="1"/>
                    <a:pt x="434" y="2774"/>
                    <a:pt x="434" y="2774"/>
                  </a:cubicBezTo>
                  <a:lnTo>
                    <a:pt x="367" y="2807"/>
                  </a:lnTo>
                  <a:cubicBezTo>
                    <a:pt x="0" y="4542"/>
                    <a:pt x="334" y="6410"/>
                    <a:pt x="968" y="8078"/>
                  </a:cubicBezTo>
                  <a:cubicBezTo>
                    <a:pt x="2035" y="10846"/>
                    <a:pt x="5204" y="13615"/>
                    <a:pt x="8240" y="15716"/>
                  </a:cubicBezTo>
                  <a:cubicBezTo>
                    <a:pt x="11275" y="17851"/>
                    <a:pt x="11008" y="18118"/>
                    <a:pt x="12976" y="18218"/>
                  </a:cubicBezTo>
                  <a:cubicBezTo>
                    <a:pt x="13121" y="18228"/>
                    <a:pt x="13267" y="18233"/>
                    <a:pt x="13413" y="18233"/>
                  </a:cubicBezTo>
                  <a:cubicBezTo>
                    <a:pt x="15291" y="18233"/>
                    <a:pt x="17232" y="17420"/>
                    <a:pt x="17479" y="15316"/>
                  </a:cubicBezTo>
                  <a:cubicBezTo>
                    <a:pt x="17479" y="15216"/>
                    <a:pt x="17479" y="15116"/>
                    <a:pt x="17513" y="15016"/>
                  </a:cubicBezTo>
                  <a:cubicBezTo>
                    <a:pt x="17213" y="14682"/>
                    <a:pt x="17012" y="14282"/>
                    <a:pt x="16812" y="13882"/>
                  </a:cubicBezTo>
                  <a:cubicBezTo>
                    <a:pt x="16145" y="12414"/>
                    <a:pt x="15078" y="12147"/>
                    <a:pt x="14311" y="10046"/>
                  </a:cubicBezTo>
                  <a:cubicBezTo>
                    <a:pt x="13510" y="7944"/>
                    <a:pt x="13110" y="5276"/>
                    <a:pt x="12443" y="3975"/>
                  </a:cubicBezTo>
                  <a:cubicBezTo>
                    <a:pt x="11108" y="1606"/>
                    <a:pt x="8673" y="139"/>
                    <a:pt x="5971" y="5"/>
                  </a:cubicBezTo>
                  <a:cubicBezTo>
                    <a:pt x="5891" y="2"/>
                    <a:pt x="5812" y="1"/>
                    <a:pt x="5733" y="1"/>
                  </a:cubicBezTo>
                  <a:close/>
                </a:path>
              </a:pathLst>
            </a:custGeom>
            <a:solidFill>
              <a:srgbClr val="4C4C4C"/>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05"/>
            <p:cNvSpPr/>
            <p:nvPr/>
          </p:nvSpPr>
          <p:spPr>
            <a:xfrm>
              <a:off x="2940600" y="1676675"/>
              <a:ext cx="1612850" cy="1633800"/>
            </a:xfrm>
            <a:custGeom>
              <a:rect b="b" l="l" r="r" t="t"/>
              <a:pathLst>
                <a:path extrusionOk="0" h="65352" w="64514">
                  <a:moveTo>
                    <a:pt x="34231" y="1"/>
                  </a:moveTo>
                  <a:cubicBezTo>
                    <a:pt x="28920" y="1"/>
                    <a:pt x="23753" y="266"/>
                    <a:pt x="23384" y="266"/>
                  </a:cubicBezTo>
                  <a:cubicBezTo>
                    <a:pt x="22750" y="266"/>
                    <a:pt x="16579" y="2634"/>
                    <a:pt x="16579" y="2634"/>
                  </a:cubicBezTo>
                  <a:cubicBezTo>
                    <a:pt x="16579" y="2634"/>
                    <a:pt x="11375" y="3502"/>
                    <a:pt x="10275" y="6504"/>
                  </a:cubicBezTo>
                  <a:cubicBezTo>
                    <a:pt x="9708" y="8105"/>
                    <a:pt x="8140" y="12341"/>
                    <a:pt x="7573" y="14843"/>
                  </a:cubicBezTo>
                  <a:cubicBezTo>
                    <a:pt x="7039" y="17345"/>
                    <a:pt x="1" y="32823"/>
                    <a:pt x="1" y="34024"/>
                  </a:cubicBezTo>
                  <a:cubicBezTo>
                    <a:pt x="1" y="35191"/>
                    <a:pt x="1835" y="35858"/>
                    <a:pt x="4671" y="36725"/>
                  </a:cubicBezTo>
                  <a:cubicBezTo>
                    <a:pt x="5795" y="37073"/>
                    <a:pt x="6623" y="37266"/>
                    <a:pt x="7269" y="37266"/>
                  </a:cubicBezTo>
                  <a:cubicBezTo>
                    <a:pt x="8233" y="37266"/>
                    <a:pt x="8788" y="36837"/>
                    <a:pt x="9307" y="35858"/>
                  </a:cubicBezTo>
                  <a:cubicBezTo>
                    <a:pt x="10175" y="34224"/>
                    <a:pt x="15145" y="24817"/>
                    <a:pt x="15145" y="24817"/>
                  </a:cubicBezTo>
                  <a:cubicBezTo>
                    <a:pt x="15145" y="24817"/>
                    <a:pt x="16879" y="29020"/>
                    <a:pt x="16346" y="31622"/>
                  </a:cubicBezTo>
                  <a:cubicBezTo>
                    <a:pt x="15812" y="34224"/>
                    <a:pt x="12443" y="42029"/>
                    <a:pt x="10408" y="48534"/>
                  </a:cubicBezTo>
                  <a:cubicBezTo>
                    <a:pt x="8340" y="55005"/>
                    <a:pt x="8440" y="61944"/>
                    <a:pt x="8674" y="62277"/>
                  </a:cubicBezTo>
                  <a:cubicBezTo>
                    <a:pt x="8852" y="62574"/>
                    <a:pt x="17105" y="65351"/>
                    <a:pt x="28975" y="65351"/>
                  </a:cubicBezTo>
                  <a:cubicBezTo>
                    <a:pt x="30449" y="65351"/>
                    <a:pt x="31980" y="65308"/>
                    <a:pt x="33558" y="65213"/>
                  </a:cubicBezTo>
                  <a:cubicBezTo>
                    <a:pt x="47835" y="64345"/>
                    <a:pt x="51971" y="62711"/>
                    <a:pt x="51971" y="62711"/>
                  </a:cubicBezTo>
                  <a:cubicBezTo>
                    <a:pt x="51971" y="62711"/>
                    <a:pt x="52938" y="55105"/>
                    <a:pt x="51404" y="48534"/>
                  </a:cubicBezTo>
                  <a:cubicBezTo>
                    <a:pt x="49903" y="41929"/>
                    <a:pt x="47635" y="33923"/>
                    <a:pt x="47068" y="31021"/>
                  </a:cubicBezTo>
                  <a:cubicBezTo>
                    <a:pt x="46534" y="28086"/>
                    <a:pt x="46434" y="26685"/>
                    <a:pt x="46667" y="25718"/>
                  </a:cubicBezTo>
                  <a:cubicBezTo>
                    <a:pt x="46901" y="24717"/>
                    <a:pt x="48168" y="21915"/>
                    <a:pt x="48168" y="21915"/>
                  </a:cubicBezTo>
                  <a:cubicBezTo>
                    <a:pt x="48168" y="21915"/>
                    <a:pt x="54006" y="37393"/>
                    <a:pt x="55540" y="38260"/>
                  </a:cubicBezTo>
                  <a:cubicBezTo>
                    <a:pt x="56076" y="38563"/>
                    <a:pt x="56951" y="38703"/>
                    <a:pt x="57912" y="38703"/>
                  </a:cubicBezTo>
                  <a:cubicBezTo>
                    <a:pt x="59703" y="38703"/>
                    <a:pt x="61797" y="38217"/>
                    <a:pt x="62579" y="37393"/>
                  </a:cubicBezTo>
                  <a:cubicBezTo>
                    <a:pt x="63780" y="36092"/>
                    <a:pt x="64513" y="34157"/>
                    <a:pt x="64313" y="33290"/>
                  </a:cubicBezTo>
                  <a:cubicBezTo>
                    <a:pt x="64080" y="32422"/>
                    <a:pt x="56408" y="14009"/>
                    <a:pt x="54673" y="10006"/>
                  </a:cubicBezTo>
                  <a:cubicBezTo>
                    <a:pt x="52938" y="6003"/>
                    <a:pt x="49469" y="2201"/>
                    <a:pt x="44933" y="800"/>
                  </a:cubicBezTo>
                  <a:cubicBezTo>
                    <a:pt x="42906" y="174"/>
                    <a:pt x="38521" y="1"/>
                    <a:pt x="34231" y="1"/>
                  </a:cubicBezTo>
                  <a:close/>
                </a:path>
              </a:pathLst>
            </a:custGeom>
            <a:solidFill>
              <a:srgbClr val="FF8D00"/>
            </a:solid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05"/>
            <p:cNvSpPr/>
            <p:nvPr/>
          </p:nvSpPr>
          <p:spPr>
            <a:xfrm>
              <a:off x="3356725" y="1675850"/>
              <a:ext cx="762250" cy="315275"/>
            </a:xfrm>
            <a:custGeom>
              <a:rect b="b" l="l" r="r" t="t"/>
              <a:pathLst>
                <a:path extrusionOk="0" h="12611" w="30490">
                  <a:moveTo>
                    <a:pt x="17586" y="0"/>
                  </a:moveTo>
                  <a:cubicBezTo>
                    <a:pt x="12275" y="0"/>
                    <a:pt x="7108" y="266"/>
                    <a:pt x="6739" y="266"/>
                  </a:cubicBezTo>
                  <a:cubicBezTo>
                    <a:pt x="6205" y="266"/>
                    <a:pt x="1735" y="1967"/>
                    <a:pt x="334" y="2501"/>
                  </a:cubicBezTo>
                  <a:cubicBezTo>
                    <a:pt x="34" y="3034"/>
                    <a:pt x="1" y="3668"/>
                    <a:pt x="234" y="4235"/>
                  </a:cubicBezTo>
                  <a:cubicBezTo>
                    <a:pt x="868" y="5836"/>
                    <a:pt x="7907" y="12074"/>
                    <a:pt x="13777" y="12508"/>
                  </a:cubicBezTo>
                  <a:cubicBezTo>
                    <a:pt x="14605" y="12574"/>
                    <a:pt x="15432" y="12610"/>
                    <a:pt x="16250" y="12610"/>
                  </a:cubicBezTo>
                  <a:cubicBezTo>
                    <a:pt x="21207" y="12610"/>
                    <a:pt x="25835" y="11288"/>
                    <a:pt x="28154" y="7337"/>
                  </a:cubicBezTo>
                  <a:cubicBezTo>
                    <a:pt x="29555" y="4936"/>
                    <a:pt x="30256" y="3134"/>
                    <a:pt x="30489" y="1733"/>
                  </a:cubicBezTo>
                  <a:cubicBezTo>
                    <a:pt x="29789" y="1366"/>
                    <a:pt x="29055" y="1066"/>
                    <a:pt x="28288" y="799"/>
                  </a:cubicBezTo>
                  <a:cubicBezTo>
                    <a:pt x="26261" y="173"/>
                    <a:pt x="21876" y="0"/>
                    <a:pt x="17586" y="0"/>
                  </a:cubicBezTo>
                  <a:close/>
                </a:path>
              </a:pathLst>
            </a:custGeom>
            <a:solidFill>
              <a:srgbClr val="263238"/>
            </a:solid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05"/>
            <p:cNvSpPr/>
            <p:nvPr/>
          </p:nvSpPr>
          <p:spPr>
            <a:xfrm>
              <a:off x="3270850" y="2146150"/>
              <a:ext cx="45875" cy="142625"/>
            </a:xfrm>
            <a:custGeom>
              <a:rect b="b" l="l" r="r" t="t"/>
              <a:pathLst>
                <a:path extrusionOk="0" fill="none" h="5705" w="1835">
                  <a:moveTo>
                    <a:pt x="1835" y="5704"/>
                  </a:moveTo>
                  <a:cubicBezTo>
                    <a:pt x="1101" y="3836"/>
                    <a:pt x="500" y="1935"/>
                    <a:pt x="0" y="0"/>
                  </a:cubicBezTo>
                </a:path>
              </a:pathLst>
            </a:custGeom>
            <a:no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05"/>
            <p:cNvSpPr/>
            <p:nvPr/>
          </p:nvSpPr>
          <p:spPr>
            <a:xfrm>
              <a:off x="3620250" y="3101000"/>
              <a:ext cx="619650" cy="63400"/>
            </a:xfrm>
            <a:custGeom>
              <a:rect b="b" l="l" r="r" t="t"/>
              <a:pathLst>
                <a:path extrusionOk="0" fill="none" h="2536" w="24786">
                  <a:moveTo>
                    <a:pt x="1" y="2369"/>
                  </a:moveTo>
                  <a:cubicBezTo>
                    <a:pt x="8307" y="2535"/>
                    <a:pt x="16646" y="1735"/>
                    <a:pt x="24785" y="0"/>
                  </a:cubicBezTo>
                </a:path>
              </a:pathLst>
            </a:custGeom>
            <a:no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05"/>
            <p:cNvSpPr/>
            <p:nvPr/>
          </p:nvSpPr>
          <p:spPr>
            <a:xfrm>
              <a:off x="3227475" y="3127675"/>
              <a:ext cx="346100" cy="30875"/>
            </a:xfrm>
            <a:custGeom>
              <a:rect b="b" l="l" r="r" t="t"/>
              <a:pathLst>
                <a:path extrusionOk="0" fill="none" h="1235" w="13844">
                  <a:moveTo>
                    <a:pt x="1" y="1"/>
                  </a:moveTo>
                  <a:cubicBezTo>
                    <a:pt x="4604" y="668"/>
                    <a:pt x="9207" y="1102"/>
                    <a:pt x="13844" y="1235"/>
                  </a:cubicBezTo>
                </a:path>
              </a:pathLst>
            </a:custGeom>
            <a:no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05"/>
            <p:cNvSpPr/>
            <p:nvPr/>
          </p:nvSpPr>
          <p:spPr>
            <a:xfrm>
              <a:off x="3174100" y="3117675"/>
              <a:ext cx="25875" cy="5025"/>
            </a:xfrm>
            <a:custGeom>
              <a:rect b="b" l="l" r="r" t="t"/>
              <a:pathLst>
                <a:path extrusionOk="0" fill="none" h="201" w="1035">
                  <a:moveTo>
                    <a:pt x="1" y="0"/>
                  </a:moveTo>
                  <a:cubicBezTo>
                    <a:pt x="1" y="0"/>
                    <a:pt x="368" y="101"/>
                    <a:pt x="1035" y="201"/>
                  </a:cubicBezTo>
                </a:path>
              </a:pathLst>
            </a:custGeom>
            <a:no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05"/>
            <p:cNvSpPr/>
            <p:nvPr/>
          </p:nvSpPr>
          <p:spPr>
            <a:xfrm>
              <a:off x="3263325" y="3134350"/>
              <a:ext cx="5875" cy="92600"/>
            </a:xfrm>
            <a:custGeom>
              <a:rect b="b" l="l" r="r" t="t"/>
              <a:pathLst>
                <a:path extrusionOk="0" fill="none" h="3704" w="235">
                  <a:moveTo>
                    <a:pt x="234" y="1"/>
                  </a:moveTo>
                  <a:lnTo>
                    <a:pt x="1" y="3703"/>
                  </a:lnTo>
                </a:path>
              </a:pathLst>
            </a:custGeom>
            <a:no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05"/>
            <p:cNvSpPr/>
            <p:nvPr/>
          </p:nvSpPr>
          <p:spPr>
            <a:xfrm>
              <a:off x="3372575" y="3148525"/>
              <a:ext cx="2525" cy="114275"/>
            </a:xfrm>
            <a:custGeom>
              <a:rect b="b" l="l" r="r" t="t"/>
              <a:pathLst>
                <a:path extrusionOk="0" fill="none" h="4571" w="101">
                  <a:moveTo>
                    <a:pt x="101" y="1"/>
                  </a:moveTo>
                  <a:lnTo>
                    <a:pt x="1" y="4571"/>
                  </a:lnTo>
                </a:path>
              </a:pathLst>
            </a:custGeom>
            <a:no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05"/>
            <p:cNvSpPr/>
            <p:nvPr/>
          </p:nvSpPr>
          <p:spPr>
            <a:xfrm>
              <a:off x="3492675" y="3254450"/>
              <a:ext cx="850" cy="20025"/>
            </a:xfrm>
            <a:custGeom>
              <a:rect b="b" l="l" r="r" t="t"/>
              <a:pathLst>
                <a:path extrusionOk="0" fill="none" h="801" w="34">
                  <a:moveTo>
                    <a:pt x="33" y="0"/>
                  </a:moveTo>
                  <a:lnTo>
                    <a:pt x="0" y="801"/>
                  </a:lnTo>
                </a:path>
              </a:pathLst>
            </a:custGeom>
            <a:no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05"/>
            <p:cNvSpPr/>
            <p:nvPr/>
          </p:nvSpPr>
          <p:spPr>
            <a:xfrm>
              <a:off x="3494325" y="3156875"/>
              <a:ext cx="3375" cy="70075"/>
            </a:xfrm>
            <a:custGeom>
              <a:rect b="b" l="l" r="r" t="t"/>
              <a:pathLst>
                <a:path extrusionOk="0" fill="none" h="2803" w="135">
                  <a:moveTo>
                    <a:pt x="134" y="0"/>
                  </a:moveTo>
                  <a:lnTo>
                    <a:pt x="1" y="2802"/>
                  </a:lnTo>
                </a:path>
              </a:pathLst>
            </a:custGeom>
            <a:no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05"/>
            <p:cNvSpPr/>
            <p:nvPr/>
          </p:nvSpPr>
          <p:spPr>
            <a:xfrm>
              <a:off x="4067250" y="3198575"/>
              <a:ext cx="25" cy="80900"/>
            </a:xfrm>
            <a:custGeom>
              <a:rect b="b" l="l" r="r" t="t"/>
              <a:pathLst>
                <a:path extrusionOk="0" fill="none" h="3236" w="1">
                  <a:moveTo>
                    <a:pt x="0" y="3236"/>
                  </a:moveTo>
                  <a:lnTo>
                    <a:pt x="0" y="0"/>
                  </a:lnTo>
                </a:path>
              </a:pathLst>
            </a:custGeom>
            <a:no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05"/>
            <p:cNvSpPr/>
            <p:nvPr/>
          </p:nvSpPr>
          <p:spPr>
            <a:xfrm>
              <a:off x="4128950" y="3140200"/>
              <a:ext cx="25" cy="91750"/>
            </a:xfrm>
            <a:custGeom>
              <a:rect b="b" l="l" r="r" t="t"/>
              <a:pathLst>
                <a:path extrusionOk="0" fill="none" h="3670" w="1">
                  <a:moveTo>
                    <a:pt x="1" y="0"/>
                  </a:moveTo>
                  <a:lnTo>
                    <a:pt x="1" y="3669"/>
                  </a:lnTo>
                </a:path>
              </a:pathLst>
            </a:custGeom>
            <a:no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05"/>
            <p:cNvSpPr/>
            <p:nvPr/>
          </p:nvSpPr>
          <p:spPr>
            <a:xfrm>
              <a:off x="4198175" y="3115175"/>
              <a:ext cx="25" cy="105925"/>
            </a:xfrm>
            <a:custGeom>
              <a:rect b="b" l="l" r="r" t="t"/>
              <a:pathLst>
                <a:path extrusionOk="0" fill="none" h="4237" w="1">
                  <a:moveTo>
                    <a:pt x="0" y="0"/>
                  </a:moveTo>
                  <a:lnTo>
                    <a:pt x="0" y="4237"/>
                  </a:lnTo>
                </a:path>
              </a:pathLst>
            </a:custGeom>
            <a:no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05"/>
            <p:cNvSpPr/>
            <p:nvPr/>
          </p:nvSpPr>
          <p:spPr>
            <a:xfrm>
              <a:off x="3885450" y="3156875"/>
              <a:ext cx="25" cy="84250"/>
            </a:xfrm>
            <a:custGeom>
              <a:rect b="b" l="l" r="r" t="t"/>
              <a:pathLst>
                <a:path extrusionOk="0" fill="none" h="3370" w="1">
                  <a:moveTo>
                    <a:pt x="0" y="0"/>
                  </a:moveTo>
                  <a:lnTo>
                    <a:pt x="0" y="3369"/>
                  </a:lnTo>
                </a:path>
              </a:pathLst>
            </a:custGeom>
            <a:no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05"/>
            <p:cNvSpPr/>
            <p:nvPr/>
          </p:nvSpPr>
          <p:spPr>
            <a:xfrm>
              <a:off x="4144800" y="2119450"/>
              <a:ext cx="42550" cy="144300"/>
            </a:xfrm>
            <a:custGeom>
              <a:rect b="b" l="l" r="r" t="t"/>
              <a:pathLst>
                <a:path extrusionOk="0" h="5772" w="1702">
                  <a:moveTo>
                    <a:pt x="901" y="1"/>
                  </a:moveTo>
                  <a:cubicBezTo>
                    <a:pt x="901" y="1769"/>
                    <a:pt x="0" y="4171"/>
                    <a:pt x="0" y="4171"/>
                  </a:cubicBezTo>
                  <a:lnTo>
                    <a:pt x="734" y="5772"/>
                  </a:lnTo>
                  <a:cubicBezTo>
                    <a:pt x="1068" y="4938"/>
                    <a:pt x="1301" y="4070"/>
                    <a:pt x="1435" y="3203"/>
                  </a:cubicBezTo>
                  <a:cubicBezTo>
                    <a:pt x="1702" y="1669"/>
                    <a:pt x="901" y="1"/>
                    <a:pt x="901" y="1"/>
                  </a:cubicBezTo>
                  <a:close/>
                </a:path>
              </a:pathLst>
            </a:custGeom>
            <a:solidFill>
              <a:srgbClr val="263238"/>
            </a:solid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05"/>
            <p:cNvSpPr/>
            <p:nvPr/>
          </p:nvSpPr>
          <p:spPr>
            <a:xfrm>
              <a:off x="3322550" y="1499850"/>
              <a:ext cx="784750" cy="477075"/>
            </a:xfrm>
            <a:custGeom>
              <a:rect b="b" l="l" r="r" t="t"/>
              <a:pathLst>
                <a:path extrusionOk="0" h="19083" w="31390">
                  <a:moveTo>
                    <a:pt x="15778" y="0"/>
                  </a:moveTo>
                  <a:lnTo>
                    <a:pt x="8640" y="1602"/>
                  </a:lnTo>
                  <a:cubicBezTo>
                    <a:pt x="8640" y="1602"/>
                    <a:pt x="8398" y="1562"/>
                    <a:pt x="8058" y="1562"/>
                  </a:cubicBezTo>
                  <a:cubicBezTo>
                    <a:pt x="7411" y="1562"/>
                    <a:pt x="6409" y="1705"/>
                    <a:pt x="6038" y="2536"/>
                  </a:cubicBezTo>
                  <a:cubicBezTo>
                    <a:pt x="5504" y="3803"/>
                    <a:pt x="4337" y="6105"/>
                    <a:pt x="4337" y="6105"/>
                  </a:cubicBezTo>
                  <a:cubicBezTo>
                    <a:pt x="4337" y="6105"/>
                    <a:pt x="2602" y="6105"/>
                    <a:pt x="2035" y="7139"/>
                  </a:cubicBezTo>
                  <a:cubicBezTo>
                    <a:pt x="1501" y="8173"/>
                    <a:pt x="0" y="9074"/>
                    <a:pt x="634" y="10708"/>
                  </a:cubicBezTo>
                  <a:cubicBezTo>
                    <a:pt x="1301" y="12309"/>
                    <a:pt x="8340" y="18547"/>
                    <a:pt x="14177" y="18981"/>
                  </a:cubicBezTo>
                  <a:cubicBezTo>
                    <a:pt x="15004" y="19047"/>
                    <a:pt x="15832" y="19083"/>
                    <a:pt x="16650" y="19083"/>
                  </a:cubicBezTo>
                  <a:cubicBezTo>
                    <a:pt x="21606" y="19083"/>
                    <a:pt x="26235" y="17761"/>
                    <a:pt x="28554" y="13810"/>
                  </a:cubicBezTo>
                  <a:cubicBezTo>
                    <a:pt x="31289" y="9207"/>
                    <a:pt x="31389" y="6772"/>
                    <a:pt x="30522" y="5171"/>
                  </a:cubicBezTo>
                  <a:cubicBezTo>
                    <a:pt x="29655" y="3570"/>
                    <a:pt x="28687" y="3203"/>
                    <a:pt x="28687" y="3203"/>
                  </a:cubicBezTo>
                  <a:cubicBezTo>
                    <a:pt x="28621" y="2235"/>
                    <a:pt x="28087" y="1335"/>
                    <a:pt x="27253" y="801"/>
                  </a:cubicBezTo>
                  <a:cubicBezTo>
                    <a:pt x="26634" y="363"/>
                    <a:pt x="25876" y="144"/>
                    <a:pt x="25117" y="144"/>
                  </a:cubicBezTo>
                  <a:cubicBezTo>
                    <a:pt x="24894" y="144"/>
                    <a:pt x="24671" y="163"/>
                    <a:pt x="24451" y="201"/>
                  </a:cubicBezTo>
                  <a:lnTo>
                    <a:pt x="15778" y="0"/>
                  </a:lnTo>
                  <a:close/>
                </a:path>
              </a:pathLst>
            </a:custGeom>
            <a:solidFill>
              <a:srgbClr val="FF8D00"/>
            </a:solid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05"/>
            <p:cNvSpPr/>
            <p:nvPr/>
          </p:nvSpPr>
          <p:spPr>
            <a:xfrm>
              <a:off x="3761200" y="1544050"/>
              <a:ext cx="210175" cy="209200"/>
            </a:xfrm>
            <a:custGeom>
              <a:rect b="b" l="l" r="r" t="t"/>
              <a:pathLst>
                <a:path extrusionOk="0" h="8368" w="8407">
                  <a:moveTo>
                    <a:pt x="7339" y="0"/>
                  </a:moveTo>
                  <a:lnTo>
                    <a:pt x="0" y="8039"/>
                  </a:lnTo>
                  <a:cubicBezTo>
                    <a:pt x="0" y="8039"/>
                    <a:pt x="246" y="8367"/>
                    <a:pt x="1044" y="8367"/>
                  </a:cubicBezTo>
                  <a:cubicBezTo>
                    <a:pt x="1493" y="8367"/>
                    <a:pt x="2116" y="8264"/>
                    <a:pt x="2969" y="7939"/>
                  </a:cubicBezTo>
                  <a:cubicBezTo>
                    <a:pt x="5371" y="7039"/>
                    <a:pt x="8406" y="2936"/>
                    <a:pt x="8339" y="1468"/>
                  </a:cubicBezTo>
                  <a:cubicBezTo>
                    <a:pt x="8306" y="34"/>
                    <a:pt x="7339" y="0"/>
                    <a:pt x="7339" y="0"/>
                  </a:cubicBezTo>
                  <a:close/>
                </a:path>
              </a:pathLst>
            </a:custGeom>
            <a:solidFill>
              <a:srgbClr val="263238"/>
            </a:solid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05"/>
            <p:cNvSpPr/>
            <p:nvPr/>
          </p:nvSpPr>
          <p:spPr>
            <a:xfrm>
              <a:off x="3438450" y="1664125"/>
              <a:ext cx="268550" cy="206850"/>
            </a:xfrm>
            <a:custGeom>
              <a:rect b="b" l="l" r="r" t="t"/>
              <a:pathLst>
                <a:path extrusionOk="0" fill="none" h="8274" w="10742">
                  <a:moveTo>
                    <a:pt x="1" y="1"/>
                  </a:moveTo>
                  <a:cubicBezTo>
                    <a:pt x="168" y="1402"/>
                    <a:pt x="935" y="2703"/>
                    <a:pt x="2069" y="3570"/>
                  </a:cubicBezTo>
                  <a:cubicBezTo>
                    <a:pt x="4004" y="5038"/>
                    <a:pt x="10742" y="6906"/>
                    <a:pt x="9541" y="7573"/>
                  </a:cubicBezTo>
                  <a:cubicBezTo>
                    <a:pt x="8340" y="8273"/>
                    <a:pt x="6072" y="6772"/>
                    <a:pt x="5305" y="6072"/>
                  </a:cubicBezTo>
                </a:path>
              </a:pathLst>
            </a:custGeom>
            <a:no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05"/>
            <p:cNvSpPr/>
            <p:nvPr/>
          </p:nvSpPr>
          <p:spPr>
            <a:xfrm>
              <a:off x="4039725" y="1640775"/>
              <a:ext cx="10875" cy="42575"/>
            </a:xfrm>
            <a:custGeom>
              <a:rect b="b" l="l" r="r" t="t"/>
              <a:pathLst>
                <a:path extrusionOk="0" fill="none" h="1703" w="435">
                  <a:moveTo>
                    <a:pt x="0" y="1702"/>
                  </a:moveTo>
                  <a:cubicBezTo>
                    <a:pt x="234" y="1168"/>
                    <a:pt x="367" y="568"/>
                    <a:pt x="434" y="1"/>
                  </a:cubicBezTo>
                </a:path>
              </a:pathLst>
            </a:custGeom>
            <a:no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05"/>
            <p:cNvSpPr/>
            <p:nvPr/>
          </p:nvSpPr>
          <p:spPr>
            <a:xfrm>
              <a:off x="3792875" y="1725000"/>
              <a:ext cx="226850" cy="105950"/>
            </a:xfrm>
            <a:custGeom>
              <a:rect b="b" l="l" r="r" t="t"/>
              <a:pathLst>
                <a:path extrusionOk="0" fill="none" h="4238" w="9074">
                  <a:moveTo>
                    <a:pt x="1" y="2836"/>
                  </a:moveTo>
                  <a:cubicBezTo>
                    <a:pt x="1" y="2836"/>
                    <a:pt x="2069" y="4237"/>
                    <a:pt x="5738" y="2836"/>
                  </a:cubicBezTo>
                  <a:cubicBezTo>
                    <a:pt x="7139" y="2303"/>
                    <a:pt x="8307" y="1302"/>
                    <a:pt x="9074" y="1"/>
                  </a:cubicBezTo>
                </a:path>
              </a:pathLst>
            </a:custGeom>
            <a:no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05"/>
            <p:cNvSpPr/>
            <p:nvPr/>
          </p:nvSpPr>
          <p:spPr>
            <a:xfrm>
              <a:off x="3521850" y="1193800"/>
              <a:ext cx="463700" cy="550425"/>
            </a:xfrm>
            <a:custGeom>
              <a:rect b="b" l="l" r="r" t="t"/>
              <a:pathLst>
                <a:path extrusionOk="0" h="22017" w="18548">
                  <a:moveTo>
                    <a:pt x="12810" y="0"/>
                  </a:moveTo>
                  <a:cubicBezTo>
                    <a:pt x="10642" y="2102"/>
                    <a:pt x="8206" y="3937"/>
                    <a:pt x="5605" y="5471"/>
                  </a:cubicBezTo>
                  <a:cubicBezTo>
                    <a:pt x="1602" y="7739"/>
                    <a:pt x="1" y="7873"/>
                    <a:pt x="1" y="7873"/>
                  </a:cubicBezTo>
                  <a:cubicBezTo>
                    <a:pt x="1" y="7873"/>
                    <a:pt x="801" y="12543"/>
                    <a:pt x="935" y="14144"/>
                  </a:cubicBezTo>
                  <a:cubicBezTo>
                    <a:pt x="1068" y="15712"/>
                    <a:pt x="6005" y="19881"/>
                    <a:pt x="7473" y="20949"/>
                  </a:cubicBezTo>
                  <a:cubicBezTo>
                    <a:pt x="8451" y="21660"/>
                    <a:pt x="9252" y="22016"/>
                    <a:pt x="10112" y="22016"/>
                  </a:cubicBezTo>
                  <a:cubicBezTo>
                    <a:pt x="10541" y="22016"/>
                    <a:pt x="10986" y="21927"/>
                    <a:pt x="11475" y="21749"/>
                  </a:cubicBezTo>
                  <a:cubicBezTo>
                    <a:pt x="12943" y="21216"/>
                    <a:pt x="17346" y="15612"/>
                    <a:pt x="17880" y="14010"/>
                  </a:cubicBezTo>
                  <a:cubicBezTo>
                    <a:pt x="18414" y="12409"/>
                    <a:pt x="18547" y="7072"/>
                    <a:pt x="18547" y="7072"/>
                  </a:cubicBezTo>
                  <a:cubicBezTo>
                    <a:pt x="18547" y="7072"/>
                    <a:pt x="12810" y="4404"/>
                    <a:pt x="12810" y="0"/>
                  </a:cubicBezTo>
                  <a:close/>
                </a:path>
              </a:pathLst>
            </a:custGeom>
            <a:solidFill>
              <a:srgbClr val="FFFFFF"/>
            </a:solid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05"/>
            <p:cNvSpPr/>
            <p:nvPr/>
          </p:nvSpPr>
          <p:spPr>
            <a:xfrm>
              <a:off x="3727000" y="1590750"/>
              <a:ext cx="72575" cy="23375"/>
            </a:xfrm>
            <a:custGeom>
              <a:rect b="b" l="l" r="r" t="t"/>
              <a:pathLst>
                <a:path extrusionOk="0" fill="none" h="935" w="2903">
                  <a:moveTo>
                    <a:pt x="0" y="834"/>
                  </a:moveTo>
                  <a:cubicBezTo>
                    <a:pt x="0" y="834"/>
                    <a:pt x="1969" y="0"/>
                    <a:pt x="2903" y="934"/>
                  </a:cubicBezTo>
                </a:path>
              </a:pathLst>
            </a:custGeom>
            <a:no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05"/>
            <p:cNvSpPr/>
            <p:nvPr/>
          </p:nvSpPr>
          <p:spPr>
            <a:xfrm>
              <a:off x="3484325" y="1390600"/>
              <a:ext cx="51725" cy="100100"/>
            </a:xfrm>
            <a:custGeom>
              <a:rect b="b" l="l" r="r" t="t"/>
              <a:pathLst>
                <a:path extrusionOk="0" h="4004" w="2069">
                  <a:moveTo>
                    <a:pt x="1" y="1"/>
                  </a:moveTo>
                  <a:cubicBezTo>
                    <a:pt x="1" y="1"/>
                    <a:pt x="668" y="2269"/>
                    <a:pt x="1001" y="3036"/>
                  </a:cubicBezTo>
                  <a:cubicBezTo>
                    <a:pt x="1201" y="3503"/>
                    <a:pt x="1602" y="3870"/>
                    <a:pt x="2069" y="4004"/>
                  </a:cubicBezTo>
                  <a:lnTo>
                    <a:pt x="1502" y="1"/>
                  </a:lnTo>
                  <a:close/>
                </a:path>
              </a:pathLst>
            </a:custGeom>
            <a:solidFill>
              <a:srgbClr val="FFFFFF"/>
            </a:solid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05"/>
            <p:cNvSpPr/>
            <p:nvPr/>
          </p:nvSpPr>
          <p:spPr>
            <a:xfrm>
              <a:off x="3974675" y="1370600"/>
              <a:ext cx="32550" cy="131775"/>
            </a:xfrm>
            <a:custGeom>
              <a:rect b="b" l="l" r="r" t="t"/>
              <a:pathLst>
                <a:path extrusionOk="0" h="5271" w="1302">
                  <a:moveTo>
                    <a:pt x="434" y="0"/>
                  </a:moveTo>
                  <a:lnTo>
                    <a:pt x="1" y="5271"/>
                  </a:lnTo>
                  <a:cubicBezTo>
                    <a:pt x="501" y="4637"/>
                    <a:pt x="868" y="3870"/>
                    <a:pt x="1068" y="3102"/>
                  </a:cubicBezTo>
                  <a:cubicBezTo>
                    <a:pt x="1201" y="2235"/>
                    <a:pt x="1301" y="1368"/>
                    <a:pt x="1301" y="500"/>
                  </a:cubicBezTo>
                  <a:lnTo>
                    <a:pt x="434" y="0"/>
                  </a:lnTo>
                  <a:close/>
                </a:path>
              </a:pathLst>
            </a:custGeom>
            <a:solidFill>
              <a:srgbClr val="FFFFFF"/>
            </a:solid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05"/>
            <p:cNvSpPr/>
            <p:nvPr/>
          </p:nvSpPr>
          <p:spPr>
            <a:xfrm>
              <a:off x="3641950" y="1399775"/>
              <a:ext cx="26700" cy="50900"/>
            </a:xfrm>
            <a:custGeom>
              <a:rect b="b" l="l" r="r" t="t"/>
              <a:pathLst>
                <a:path extrusionOk="0" h="2036" w="1068">
                  <a:moveTo>
                    <a:pt x="534" y="1"/>
                  </a:moveTo>
                  <a:cubicBezTo>
                    <a:pt x="234" y="1"/>
                    <a:pt x="0" y="434"/>
                    <a:pt x="0" y="1001"/>
                  </a:cubicBezTo>
                  <a:cubicBezTo>
                    <a:pt x="0" y="1568"/>
                    <a:pt x="234" y="2035"/>
                    <a:pt x="534" y="2035"/>
                  </a:cubicBezTo>
                  <a:cubicBezTo>
                    <a:pt x="834" y="2035"/>
                    <a:pt x="1067" y="1568"/>
                    <a:pt x="1067" y="1001"/>
                  </a:cubicBezTo>
                  <a:cubicBezTo>
                    <a:pt x="1067" y="434"/>
                    <a:pt x="834" y="1"/>
                    <a:pt x="5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05"/>
            <p:cNvSpPr/>
            <p:nvPr/>
          </p:nvSpPr>
          <p:spPr>
            <a:xfrm>
              <a:off x="3836250" y="1399775"/>
              <a:ext cx="27550" cy="50900"/>
            </a:xfrm>
            <a:custGeom>
              <a:rect b="b" l="l" r="r" t="t"/>
              <a:pathLst>
                <a:path extrusionOk="0" h="2036" w="1102">
                  <a:moveTo>
                    <a:pt x="534" y="1"/>
                  </a:moveTo>
                  <a:cubicBezTo>
                    <a:pt x="267" y="1"/>
                    <a:pt x="0" y="434"/>
                    <a:pt x="0" y="1001"/>
                  </a:cubicBezTo>
                  <a:cubicBezTo>
                    <a:pt x="0" y="1568"/>
                    <a:pt x="234" y="2035"/>
                    <a:pt x="534" y="2035"/>
                  </a:cubicBezTo>
                  <a:cubicBezTo>
                    <a:pt x="834" y="2035"/>
                    <a:pt x="1101" y="1568"/>
                    <a:pt x="1101" y="1001"/>
                  </a:cubicBezTo>
                  <a:cubicBezTo>
                    <a:pt x="1101" y="434"/>
                    <a:pt x="834" y="1"/>
                    <a:pt x="5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05"/>
            <p:cNvSpPr/>
            <p:nvPr/>
          </p:nvSpPr>
          <p:spPr>
            <a:xfrm>
              <a:off x="3701150" y="1499850"/>
              <a:ext cx="113425" cy="50900"/>
            </a:xfrm>
            <a:custGeom>
              <a:rect b="b" l="l" r="r" t="t"/>
              <a:pathLst>
                <a:path extrusionOk="0" fill="none" h="2036" w="4537">
                  <a:moveTo>
                    <a:pt x="334" y="0"/>
                  </a:moveTo>
                  <a:cubicBezTo>
                    <a:pt x="334" y="0"/>
                    <a:pt x="0" y="968"/>
                    <a:pt x="434" y="1268"/>
                  </a:cubicBezTo>
                  <a:cubicBezTo>
                    <a:pt x="668" y="1468"/>
                    <a:pt x="1001" y="1535"/>
                    <a:pt x="1301" y="1502"/>
                  </a:cubicBezTo>
                  <a:cubicBezTo>
                    <a:pt x="1635" y="1802"/>
                    <a:pt x="2035" y="2002"/>
                    <a:pt x="2502" y="2035"/>
                  </a:cubicBezTo>
                  <a:cubicBezTo>
                    <a:pt x="2869" y="2035"/>
                    <a:pt x="3236" y="1835"/>
                    <a:pt x="3470" y="1502"/>
                  </a:cubicBezTo>
                  <a:cubicBezTo>
                    <a:pt x="3770" y="1768"/>
                    <a:pt x="4270" y="1568"/>
                    <a:pt x="4337" y="1168"/>
                  </a:cubicBezTo>
                  <a:cubicBezTo>
                    <a:pt x="4537" y="434"/>
                    <a:pt x="4103" y="201"/>
                    <a:pt x="4103" y="201"/>
                  </a:cubicBezTo>
                </a:path>
              </a:pathLst>
            </a:custGeom>
            <a:no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05"/>
            <p:cNvSpPr/>
            <p:nvPr/>
          </p:nvSpPr>
          <p:spPr>
            <a:xfrm>
              <a:off x="3603575" y="1337225"/>
              <a:ext cx="91750" cy="26725"/>
            </a:xfrm>
            <a:custGeom>
              <a:rect b="b" l="l" r="r" t="t"/>
              <a:pathLst>
                <a:path extrusionOk="0" fill="none" h="1069" w="3670">
                  <a:moveTo>
                    <a:pt x="1" y="1068"/>
                  </a:moveTo>
                  <a:lnTo>
                    <a:pt x="3670" y="1"/>
                  </a:lnTo>
                </a:path>
              </a:pathLst>
            </a:custGeom>
            <a:noFill/>
            <a:ln cap="rnd" cmpd="sng" w="2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05"/>
            <p:cNvSpPr/>
            <p:nvPr/>
          </p:nvSpPr>
          <p:spPr>
            <a:xfrm>
              <a:off x="3803725" y="1318050"/>
              <a:ext cx="103425" cy="32550"/>
            </a:xfrm>
            <a:custGeom>
              <a:rect b="b" l="l" r="r" t="t"/>
              <a:pathLst>
                <a:path extrusionOk="0" fill="none" h="1302" w="4137">
                  <a:moveTo>
                    <a:pt x="0" y="1302"/>
                  </a:moveTo>
                  <a:cubicBezTo>
                    <a:pt x="0" y="1302"/>
                    <a:pt x="2068" y="1"/>
                    <a:pt x="4137" y="1201"/>
                  </a:cubicBezTo>
                </a:path>
              </a:pathLst>
            </a:custGeom>
            <a:noFill/>
            <a:ln cap="rnd" cmpd="sng" w="2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05"/>
            <p:cNvSpPr/>
            <p:nvPr/>
          </p:nvSpPr>
          <p:spPr>
            <a:xfrm>
              <a:off x="3598575" y="1469825"/>
              <a:ext cx="67575" cy="8375"/>
            </a:xfrm>
            <a:custGeom>
              <a:rect b="b" l="l" r="r" t="t"/>
              <a:pathLst>
                <a:path extrusionOk="0" fill="none" h="335" w="2703">
                  <a:moveTo>
                    <a:pt x="0" y="1"/>
                  </a:moveTo>
                  <a:lnTo>
                    <a:pt x="2702" y="334"/>
                  </a:lnTo>
                </a:path>
              </a:pathLst>
            </a:custGeom>
            <a:noFill/>
            <a:ln cap="rnd" cmpd="sng" w="500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05"/>
            <p:cNvSpPr/>
            <p:nvPr/>
          </p:nvSpPr>
          <p:spPr>
            <a:xfrm>
              <a:off x="3828750" y="1464000"/>
              <a:ext cx="78400" cy="14200"/>
            </a:xfrm>
            <a:custGeom>
              <a:rect b="b" l="l" r="r" t="t"/>
              <a:pathLst>
                <a:path extrusionOk="0" fill="none" h="568" w="3136">
                  <a:moveTo>
                    <a:pt x="3136" y="0"/>
                  </a:moveTo>
                  <a:lnTo>
                    <a:pt x="0" y="567"/>
                  </a:lnTo>
                </a:path>
              </a:pathLst>
            </a:custGeom>
            <a:noFill/>
            <a:ln cap="rnd" cmpd="sng" w="500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05"/>
            <p:cNvSpPr/>
            <p:nvPr/>
          </p:nvSpPr>
          <p:spPr>
            <a:xfrm>
              <a:off x="3629450" y="2151100"/>
              <a:ext cx="256825" cy="430375"/>
            </a:xfrm>
            <a:custGeom>
              <a:rect b="b" l="l" r="r" t="t"/>
              <a:pathLst>
                <a:path extrusionOk="0" h="17215" w="10273">
                  <a:moveTo>
                    <a:pt x="1011" y="1"/>
                  </a:moveTo>
                  <a:cubicBezTo>
                    <a:pt x="438" y="1"/>
                    <a:pt x="1" y="488"/>
                    <a:pt x="33" y="1070"/>
                  </a:cubicBezTo>
                  <a:lnTo>
                    <a:pt x="800" y="16448"/>
                  </a:lnTo>
                  <a:cubicBezTo>
                    <a:pt x="867" y="16881"/>
                    <a:pt x="1267" y="17215"/>
                    <a:pt x="1734" y="17215"/>
                  </a:cubicBezTo>
                  <a:lnTo>
                    <a:pt x="8539" y="17215"/>
                  </a:lnTo>
                  <a:cubicBezTo>
                    <a:pt x="9006" y="17215"/>
                    <a:pt x="9406" y="16881"/>
                    <a:pt x="9473" y="16448"/>
                  </a:cubicBezTo>
                  <a:lnTo>
                    <a:pt x="10240" y="1070"/>
                  </a:lnTo>
                  <a:cubicBezTo>
                    <a:pt x="10273" y="488"/>
                    <a:pt x="9836" y="1"/>
                    <a:pt x="9293" y="1"/>
                  </a:cubicBezTo>
                  <a:cubicBezTo>
                    <a:pt x="9275" y="1"/>
                    <a:pt x="9258" y="1"/>
                    <a:pt x="9240" y="2"/>
                  </a:cubicBezTo>
                  <a:lnTo>
                    <a:pt x="1067" y="2"/>
                  </a:lnTo>
                  <a:cubicBezTo>
                    <a:pt x="1048" y="1"/>
                    <a:pt x="1029" y="1"/>
                    <a:pt x="1011" y="1"/>
                  </a:cubicBezTo>
                  <a:close/>
                </a:path>
              </a:pathLst>
            </a:custGeom>
            <a:solidFill>
              <a:srgbClr val="263238"/>
            </a:solid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05"/>
            <p:cNvSpPr/>
            <p:nvPr/>
          </p:nvSpPr>
          <p:spPr>
            <a:xfrm>
              <a:off x="3444300" y="2203900"/>
              <a:ext cx="294400" cy="434300"/>
            </a:xfrm>
            <a:custGeom>
              <a:rect b="b" l="l" r="r" t="t"/>
              <a:pathLst>
                <a:path extrusionOk="0" h="17372" w="11776">
                  <a:moveTo>
                    <a:pt x="9669" y="1"/>
                  </a:moveTo>
                  <a:cubicBezTo>
                    <a:pt x="8634" y="1"/>
                    <a:pt x="6044" y="1198"/>
                    <a:pt x="5404" y="1560"/>
                  </a:cubicBezTo>
                  <a:cubicBezTo>
                    <a:pt x="4637" y="1993"/>
                    <a:pt x="4103" y="2627"/>
                    <a:pt x="3336" y="5896"/>
                  </a:cubicBezTo>
                  <a:cubicBezTo>
                    <a:pt x="2736" y="8265"/>
                    <a:pt x="1935" y="10566"/>
                    <a:pt x="968" y="12801"/>
                  </a:cubicBezTo>
                  <a:cubicBezTo>
                    <a:pt x="0" y="14869"/>
                    <a:pt x="734" y="17371"/>
                    <a:pt x="734" y="17371"/>
                  </a:cubicBezTo>
                  <a:cubicBezTo>
                    <a:pt x="734" y="17371"/>
                    <a:pt x="4003" y="15937"/>
                    <a:pt x="4971" y="15303"/>
                  </a:cubicBezTo>
                  <a:cubicBezTo>
                    <a:pt x="5938" y="14669"/>
                    <a:pt x="5838" y="12935"/>
                    <a:pt x="6038" y="12167"/>
                  </a:cubicBezTo>
                  <a:cubicBezTo>
                    <a:pt x="6272" y="11400"/>
                    <a:pt x="7439" y="10966"/>
                    <a:pt x="8206" y="10766"/>
                  </a:cubicBezTo>
                  <a:cubicBezTo>
                    <a:pt x="8973" y="10533"/>
                    <a:pt x="10708" y="10099"/>
                    <a:pt x="11042" y="9365"/>
                  </a:cubicBezTo>
                  <a:cubicBezTo>
                    <a:pt x="11155" y="9076"/>
                    <a:pt x="11059" y="8986"/>
                    <a:pt x="10843" y="8986"/>
                  </a:cubicBezTo>
                  <a:cubicBezTo>
                    <a:pt x="10485" y="8986"/>
                    <a:pt x="9797" y="9232"/>
                    <a:pt x="9174" y="9232"/>
                  </a:cubicBezTo>
                  <a:cubicBezTo>
                    <a:pt x="8206" y="9232"/>
                    <a:pt x="6171" y="9899"/>
                    <a:pt x="6171" y="9899"/>
                  </a:cubicBezTo>
                  <a:lnTo>
                    <a:pt x="6705" y="8932"/>
                  </a:lnTo>
                  <a:cubicBezTo>
                    <a:pt x="6705" y="8932"/>
                    <a:pt x="9941" y="8164"/>
                    <a:pt x="10374" y="7731"/>
                  </a:cubicBezTo>
                  <a:cubicBezTo>
                    <a:pt x="10808" y="7297"/>
                    <a:pt x="11342" y="6530"/>
                    <a:pt x="9741" y="6530"/>
                  </a:cubicBezTo>
                  <a:cubicBezTo>
                    <a:pt x="8340" y="6630"/>
                    <a:pt x="6972" y="6830"/>
                    <a:pt x="5604" y="7197"/>
                  </a:cubicBezTo>
                  <a:cubicBezTo>
                    <a:pt x="5771" y="6830"/>
                    <a:pt x="5971" y="6497"/>
                    <a:pt x="6272" y="6230"/>
                  </a:cubicBezTo>
                  <a:cubicBezTo>
                    <a:pt x="6605" y="5996"/>
                    <a:pt x="10475" y="5262"/>
                    <a:pt x="11142" y="4695"/>
                  </a:cubicBezTo>
                  <a:cubicBezTo>
                    <a:pt x="11775" y="4162"/>
                    <a:pt x="11475" y="3528"/>
                    <a:pt x="10508" y="3528"/>
                  </a:cubicBezTo>
                  <a:cubicBezTo>
                    <a:pt x="9507" y="3528"/>
                    <a:pt x="5938" y="4362"/>
                    <a:pt x="5938" y="4362"/>
                  </a:cubicBezTo>
                  <a:lnTo>
                    <a:pt x="6272" y="3194"/>
                  </a:lnTo>
                  <a:cubicBezTo>
                    <a:pt x="6272" y="3194"/>
                    <a:pt x="8873" y="1893"/>
                    <a:pt x="9507" y="1460"/>
                  </a:cubicBezTo>
                  <a:cubicBezTo>
                    <a:pt x="10174" y="1026"/>
                    <a:pt x="10374" y="793"/>
                    <a:pt x="10074" y="159"/>
                  </a:cubicBezTo>
                  <a:cubicBezTo>
                    <a:pt x="10019" y="48"/>
                    <a:pt x="9875" y="1"/>
                    <a:pt x="9669" y="1"/>
                  </a:cubicBezTo>
                  <a:close/>
                </a:path>
              </a:pathLst>
            </a:custGeom>
            <a:solidFill>
              <a:srgbClr val="FFFFFF"/>
            </a:solid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05"/>
            <p:cNvSpPr/>
            <p:nvPr/>
          </p:nvSpPr>
          <p:spPr>
            <a:xfrm>
              <a:off x="2916425" y="2434150"/>
              <a:ext cx="562925" cy="253375"/>
            </a:xfrm>
            <a:custGeom>
              <a:rect b="b" l="l" r="r" t="t"/>
              <a:pathLst>
                <a:path extrusionOk="0" h="10135" w="22517">
                  <a:moveTo>
                    <a:pt x="7258" y="1"/>
                  </a:moveTo>
                  <a:cubicBezTo>
                    <a:pt x="6841" y="1"/>
                    <a:pt x="6443" y="47"/>
                    <a:pt x="6071" y="155"/>
                  </a:cubicBezTo>
                  <a:lnTo>
                    <a:pt x="2369" y="989"/>
                  </a:lnTo>
                  <a:cubicBezTo>
                    <a:pt x="1635" y="1857"/>
                    <a:pt x="0" y="4792"/>
                    <a:pt x="968" y="6827"/>
                  </a:cubicBezTo>
                  <a:cubicBezTo>
                    <a:pt x="1935" y="8895"/>
                    <a:pt x="6705" y="9862"/>
                    <a:pt x="10508" y="10096"/>
                  </a:cubicBezTo>
                  <a:cubicBezTo>
                    <a:pt x="11022" y="10123"/>
                    <a:pt x="11619" y="10135"/>
                    <a:pt x="12267" y="10135"/>
                  </a:cubicBezTo>
                  <a:cubicBezTo>
                    <a:pt x="16371" y="10135"/>
                    <a:pt x="22516" y="9662"/>
                    <a:pt x="22516" y="9662"/>
                  </a:cubicBezTo>
                  <a:cubicBezTo>
                    <a:pt x="22516" y="9662"/>
                    <a:pt x="22283" y="8061"/>
                    <a:pt x="21983" y="6627"/>
                  </a:cubicBezTo>
                  <a:cubicBezTo>
                    <a:pt x="21649" y="5226"/>
                    <a:pt x="22183" y="3291"/>
                    <a:pt x="22183" y="3291"/>
                  </a:cubicBezTo>
                  <a:cubicBezTo>
                    <a:pt x="22183" y="3291"/>
                    <a:pt x="14711" y="1890"/>
                    <a:pt x="12543" y="1256"/>
                  </a:cubicBezTo>
                  <a:cubicBezTo>
                    <a:pt x="10840" y="724"/>
                    <a:pt x="8903" y="1"/>
                    <a:pt x="7258" y="1"/>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05"/>
            <p:cNvSpPr/>
            <p:nvPr/>
          </p:nvSpPr>
          <p:spPr>
            <a:xfrm>
              <a:off x="2916425" y="2424675"/>
              <a:ext cx="562925" cy="266875"/>
            </a:xfrm>
            <a:custGeom>
              <a:rect b="b" l="l" r="r" t="t"/>
              <a:pathLst>
                <a:path extrusionOk="0" fill="none" h="10675" w="22517">
                  <a:moveTo>
                    <a:pt x="2369" y="1368"/>
                  </a:moveTo>
                  <a:cubicBezTo>
                    <a:pt x="1635" y="2236"/>
                    <a:pt x="0" y="5171"/>
                    <a:pt x="968" y="7206"/>
                  </a:cubicBezTo>
                  <a:cubicBezTo>
                    <a:pt x="1935" y="9274"/>
                    <a:pt x="6705" y="10241"/>
                    <a:pt x="10508" y="10475"/>
                  </a:cubicBezTo>
                  <a:cubicBezTo>
                    <a:pt x="14277" y="10675"/>
                    <a:pt x="22516" y="10041"/>
                    <a:pt x="22516" y="10041"/>
                  </a:cubicBezTo>
                  <a:cubicBezTo>
                    <a:pt x="22516" y="10041"/>
                    <a:pt x="22283" y="8440"/>
                    <a:pt x="21983" y="7006"/>
                  </a:cubicBezTo>
                  <a:cubicBezTo>
                    <a:pt x="21649" y="5605"/>
                    <a:pt x="22183" y="3670"/>
                    <a:pt x="22183" y="3670"/>
                  </a:cubicBezTo>
                  <a:cubicBezTo>
                    <a:pt x="22183" y="3670"/>
                    <a:pt x="14711" y="2269"/>
                    <a:pt x="12543" y="1635"/>
                  </a:cubicBezTo>
                  <a:cubicBezTo>
                    <a:pt x="10408" y="968"/>
                    <a:pt x="7906" y="1"/>
                    <a:pt x="6071" y="534"/>
                  </a:cubicBezTo>
                </a:path>
              </a:pathLst>
            </a:custGeom>
            <a:no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05"/>
            <p:cNvSpPr/>
            <p:nvPr/>
          </p:nvSpPr>
          <p:spPr>
            <a:xfrm>
              <a:off x="3103225" y="2410500"/>
              <a:ext cx="100100" cy="43400"/>
            </a:xfrm>
            <a:custGeom>
              <a:rect b="b" l="l" r="r" t="t"/>
              <a:pathLst>
                <a:path extrusionOk="0" fill="none" h="1736" w="4004">
                  <a:moveTo>
                    <a:pt x="0" y="101"/>
                  </a:moveTo>
                  <a:cubicBezTo>
                    <a:pt x="0" y="101"/>
                    <a:pt x="2802" y="1"/>
                    <a:pt x="4003" y="1735"/>
                  </a:cubicBezTo>
                </a:path>
              </a:pathLst>
            </a:custGeom>
            <a:no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05"/>
            <p:cNvSpPr/>
            <p:nvPr/>
          </p:nvSpPr>
          <p:spPr>
            <a:xfrm>
              <a:off x="3756175" y="2203900"/>
              <a:ext cx="295250" cy="434300"/>
            </a:xfrm>
            <a:custGeom>
              <a:rect b="b" l="l" r="r" t="t"/>
              <a:pathLst>
                <a:path extrusionOk="0" h="17372" w="11810">
                  <a:moveTo>
                    <a:pt x="2141" y="1"/>
                  </a:moveTo>
                  <a:cubicBezTo>
                    <a:pt x="1935" y="1"/>
                    <a:pt x="1791" y="48"/>
                    <a:pt x="1736" y="159"/>
                  </a:cubicBezTo>
                  <a:cubicBezTo>
                    <a:pt x="1402" y="793"/>
                    <a:pt x="1635" y="1026"/>
                    <a:pt x="2269" y="1460"/>
                  </a:cubicBezTo>
                  <a:cubicBezTo>
                    <a:pt x="2903" y="1893"/>
                    <a:pt x="5505" y="3194"/>
                    <a:pt x="5505" y="3194"/>
                  </a:cubicBezTo>
                  <a:lnTo>
                    <a:pt x="5838" y="4362"/>
                  </a:lnTo>
                  <a:cubicBezTo>
                    <a:pt x="5838" y="4362"/>
                    <a:pt x="2269" y="3528"/>
                    <a:pt x="1302" y="3528"/>
                  </a:cubicBezTo>
                  <a:cubicBezTo>
                    <a:pt x="335" y="3528"/>
                    <a:pt x="1" y="4162"/>
                    <a:pt x="635" y="4695"/>
                  </a:cubicBezTo>
                  <a:cubicBezTo>
                    <a:pt x="1302" y="5262"/>
                    <a:pt x="5205" y="5996"/>
                    <a:pt x="5505" y="6230"/>
                  </a:cubicBezTo>
                  <a:cubicBezTo>
                    <a:pt x="5805" y="6497"/>
                    <a:pt x="6005" y="6830"/>
                    <a:pt x="6172" y="7197"/>
                  </a:cubicBezTo>
                  <a:cubicBezTo>
                    <a:pt x="4838" y="6830"/>
                    <a:pt x="3437" y="6630"/>
                    <a:pt x="2069" y="6530"/>
                  </a:cubicBezTo>
                  <a:cubicBezTo>
                    <a:pt x="435" y="6530"/>
                    <a:pt x="968" y="7297"/>
                    <a:pt x="1402" y="7731"/>
                  </a:cubicBezTo>
                  <a:cubicBezTo>
                    <a:pt x="1836" y="8164"/>
                    <a:pt x="5071" y="8932"/>
                    <a:pt x="5071" y="8932"/>
                  </a:cubicBezTo>
                  <a:lnTo>
                    <a:pt x="5638" y="9899"/>
                  </a:lnTo>
                  <a:cubicBezTo>
                    <a:pt x="5638" y="9899"/>
                    <a:pt x="3570" y="9265"/>
                    <a:pt x="2603" y="9265"/>
                  </a:cubicBezTo>
                  <a:cubicBezTo>
                    <a:pt x="1967" y="9265"/>
                    <a:pt x="1265" y="8996"/>
                    <a:pt x="922" y="8996"/>
                  </a:cubicBezTo>
                  <a:cubicBezTo>
                    <a:pt x="725" y="8996"/>
                    <a:pt x="646" y="9085"/>
                    <a:pt x="768" y="9365"/>
                  </a:cubicBezTo>
                  <a:cubicBezTo>
                    <a:pt x="1068" y="10133"/>
                    <a:pt x="2803" y="10533"/>
                    <a:pt x="3570" y="10766"/>
                  </a:cubicBezTo>
                  <a:cubicBezTo>
                    <a:pt x="4337" y="10966"/>
                    <a:pt x="5505" y="11400"/>
                    <a:pt x="5738" y="12167"/>
                  </a:cubicBezTo>
                  <a:cubicBezTo>
                    <a:pt x="5939" y="12935"/>
                    <a:pt x="5838" y="14669"/>
                    <a:pt x="6806" y="15303"/>
                  </a:cubicBezTo>
                  <a:cubicBezTo>
                    <a:pt x="7807" y="15937"/>
                    <a:pt x="11042" y="17371"/>
                    <a:pt x="11042" y="17371"/>
                  </a:cubicBezTo>
                  <a:cubicBezTo>
                    <a:pt x="11042" y="17371"/>
                    <a:pt x="11809" y="14869"/>
                    <a:pt x="10809" y="12801"/>
                  </a:cubicBezTo>
                  <a:cubicBezTo>
                    <a:pt x="9841" y="10566"/>
                    <a:pt x="9041" y="8265"/>
                    <a:pt x="8440" y="5896"/>
                  </a:cubicBezTo>
                  <a:cubicBezTo>
                    <a:pt x="7673" y="2627"/>
                    <a:pt x="7139" y="1993"/>
                    <a:pt x="6372" y="1560"/>
                  </a:cubicBezTo>
                  <a:cubicBezTo>
                    <a:pt x="5760" y="1198"/>
                    <a:pt x="3175" y="1"/>
                    <a:pt x="2141" y="1"/>
                  </a:cubicBezTo>
                  <a:close/>
                </a:path>
              </a:pathLst>
            </a:custGeom>
            <a:solidFill>
              <a:srgbClr val="FFFFFF"/>
            </a:solid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05"/>
            <p:cNvSpPr/>
            <p:nvPr/>
          </p:nvSpPr>
          <p:spPr>
            <a:xfrm>
              <a:off x="4015550" y="2434150"/>
              <a:ext cx="562925" cy="253375"/>
            </a:xfrm>
            <a:custGeom>
              <a:rect b="b" l="l" r="r" t="t"/>
              <a:pathLst>
                <a:path extrusionOk="0" h="10135" w="22517">
                  <a:moveTo>
                    <a:pt x="15291" y="1"/>
                  </a:moveTo>
                  <a:cubicBezTo>
                    <a:pt x="13645" y="1"/>
                    <a:pt x="11703" y="724"/>
                    <a:pt x="9974" y="1256"/>
                  </a:cubicBezTo>
                  <a:cubicBezTo>
                    <a:pt x="7806" y="1890"/>
                    <a:pt x="334" y="3291"/>
                    <a:pt x="334" y="3291"/>
                  </a:cubicBezTo>
                  <a:cubicBezTo>
                    <a:pt x="334" y="3291"/>
                    <a:pt x="867" y="5226"/>
                    <a:pt x="567" y="6627"/>
                  </a:cubicBezTo>
                  <a:cubicBezTo>
                    <a:pt x="234" y="8061"/>
                    <a:pt x="0" y="9662"/>
                    <a:pt x="0" y="9662"/>
                  </a:cubicBezTo>
                  <a:cubicBezTo>
                    <a:pt x="0" y="9662"/>
                    <a:pt x="6145" y="10135"/>
                    <a:pt x="10271" y="10135"/>
                  </a:cubicBezTo>
                  <a:cubicBezTo>
                    <a:pt x="10922" y="10135"/>
                    <a:pt x="11523" y="10123"/>
                    <a:pt x="12042" y="10096"/>
                  </a:cubicBezTo>
                  <a:cubicBezTo>
                    <a:pt x="15811" y="9862"/>
                    <a:pt x="20581" y="8895"/>
                    <a:pt x="21549" y="6827"/>
                  </a:cubicBezTo>
                  <a:cubicBezTo>
                    <a:pt x="22516" y="4792"/>
                    <a:pt x="20915" y="1857"/>
                    <a:pt x="20148" y="989"/>
                  </a:cubicBezTo>
                  <a:lnTo>
                    <a:pt x="16478" y="155"/>
                  </a:lnTo>
                  <a:cubicBezTo>
                    <a:pt x="16107" y="47"/>
                    <a:pt x="15709" y="1"/>
                    <a:pt x="15291" y="1"/>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05"/>
            <p:cNvSpPr/>
            <p:nvPr/>
          </p:nvSpPr>
          <p:spPr>
            <a:xfrm>
              <a:off x="4015550" y="2424675"/>
              <a:ext cx="562925" cy="266875"/>
            </a:xfrm>
            <a:custGeom>
              <a:rect b="b" l="l" r="r" t="t"/>
              <a:pathLst>
                <a:path extrusionOk="0" fill="none" h="10675" w="22517">
                  <a:moveTo>
                    <a:pt x="20148" y="1368"/>
                  </a:moveTo>
                  <a:cubicBezTo>
                    <a:pt x="20915" y="2236"/>
                    <a:pt x="22516" y="5171"/>
                    <a:pt x="21549" y="7206"/>
                  </a:cubicBezTo>
                  <a:cubicBezTo>
                    <a:pt x="20581" y="9274"/>
                    <a:pt x="15811" y="10241"/>
                    <a:pt x="12042" y="10475"/>
                  </a:cubicBezTo>
                  <a:cubicBezTo>
                    <a:pt x="8239" y="10675"/>
                    <a:pt x="0" y="10041"/>
                    <a:pt x="0" y="10041"/>
                  </a:cubicBezTo>
                  <a:cubicBezTo>
                    <a:pt x="0" y="10041"/>
                    <a:pt x="234" y="8440"/>
                    <a:pt x="567" y="7006"/>
                  </a:cubicBezTo>
                  <a:cubicBezTo>
                    <a:pt x="867" y="5605"/>
                    <a:pt x="334" y="3670"/>
                    <a:pt x="334" y="3670"/>
                  </a:cubicBezTo>
                  <a:cubicBezTo>
                    <a:pt x="334" y="3670"/>
                    <a:pt x="7806" y="2269"/>
                    <a:pt x="9974" y="1635"/>
                  </a:cubicBezTo>
                  <a:cubicBezTo>
                    <a:pt x="12142" y="968"/>
                    <a:pt x="14644" y="1"/>
                    <a:pt x="16478" y="534"/>
                  </a:cubicBezTo>
                </a:path>
              </a:pathLst>
            </a:custGeom>
            <a:no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05"/>
            <p:cNvSpPr/>
            <p:nvPr/>
          </p:nvSpPr>
          <p:spPr>
            <a:xfrm>
              <a:off x="4291575" y="2410500"/>
              <a:ext cx="100925" cy="43400"/>
            </a:xfrm>
            <a:custGeom>
              <a:rect b="b" l="l" r="r" t="t"/>
              <a:pathLst>
                <a:path extrusionOk="0" fill="none" h="1736" w="4037">
                  <a:moveTo>
                    <a:pt x="4036" y="101"/>
                  </a:moveTo>
                  <a:cubicBezTo>
                    <a:pt x="4036" y="101"/>
                    <a:pt x="1201" y="1"/>
                    <a:pt x="0" y="1735"/>
                  </a:cubicBezTo>
                </a:path>
              </a:pathLst>
            </a:custGeom>
            <a:noFill/>
            <a:ln cap="rnd"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05"/>
            <p:cNvSpPr/>
            <p:nvPr/>
          </p:nvSpPr>
          <p:spPr>
            <a:xfrm>
              <a:off x="2117700" y="3862875"/>
              <a:ext cx="588000" cy="588000"/>
            </a:xfrm>
            <a:prstGeom prst="ellipse">
              <a:avLst/>
            </a:pr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05"/>
            <p:cNvSpPr/>
            <p:nvPr/>
          </p:nvSpPr>
          <p:spPr>
            <a:xfrm>
              <a:off x="1948879" y="3803175"/>
              <a:ext cx="826383" cy="707409"/>
            </a:xfrm>
            <a:custGeom>
              <a:rect b="b" l="l" r="r" t="t"/>
              <a:pathLst>
                <a:path extrusionOk="0" h="21988" w="25686">
                  <a:moveTo>
                    <a:pt x="10485" y="4595"/>
                  </a:moveTo>
                  <a:cubicBezTo>
                    <a:pt x="11178" y="4595"/>
                    <a:pt x="11853" y="5139"/>
                    <a:pt x="11875" y="5972"/>
                  </a:cubicBezTo>
                  <a:cubicBezTo>
                    <a:pt x="11875" y="6706"/>
                    <a:pt x="11275" y="7306"/>
                    <a:pt x="10508" y="7306"/>
                  </a:cubicBezTo>
                  <a:cubicBezTo>
                    <a:pt x="10494" y="7307"/>
                    <a:pt x="10481" y="7307"/>
                    <a:pt x="10467" y="7307"/>
                  </a:cubicBezTo>
                  <a:cubicBezTo>
                    <a:pt x="9293" y="7307"/>
                    <a:pt x="8683" y="5862"/>
                    <a:pt x="9540" y="5004"/>
                  </a:cubicBezTo>
                  <a:cubicBezTo>
                    <a:pt x="9812" y="4722"/>
                    <a:pt x="10150" y="4595"/>
                    <a:pt x="10485" y="4595"/>
                  </a:cubicBezTo>
                  <a:close/>
                  <a:moveTo>
                    <a:pt x="11675" y="8273"/>
                  </a:moveTo>
                  <a:lnTo>
                    <a:pt x="11675" y="15645"/>
                  </a:lnTo>
                  <a:lnTo>
                    <a:pt x="9407" y="15645"/>
                  </a:lnTo>
                  <a:lnTo>
                    <a:pt x="9407" y="8273"/>
                  </a:lnTo>
                  <a:close/>
                  <a:moveTo>
                    <a:pt x="17513" y="8040"/>
                  </a:moveTo>
                  <a:cubicBezTo>
                    <a:pt x="19080" y="8040"/>
                    <a:pt x="20181" y="9007"/>
                    <a:pt x="20181" y="10975"/>
                  </a:cubicBezTo>
                  <a:lnTo>
                    <a:pt x="20215" y="15645"/>
                  </a:lnTo>
                  <a:lnTo>
                    <a:pt x="17946" y="15645"/>
                  </a:lnTo>
                  <a:lnTo>
                    <a:pt x="17946" y="11776"/>
                  </a:lnTo>
                  <a:cubicBezTo>
                    <a:pt x="17946" y="10709"/>
                    <a:pt x="17513" y="10141"/>
                    <a:pt x="16679" y="10141"/>
                  </a:cubicBezTo>
                  <a:cubicBezTo>
                    <a:pt x="15778" y="10141"/>
                    <a:pt x="15311" y="10742"/>
                    <a:pt x="15311" y="11776"/>
                  </a:cubicBezTo>
                  <a:lnTo>
                    <a:pt x="15311" y="15645"/>
                  </a:lnTo>
                  <a:lnTo>
                    <a:pt x="13109" y="15645"/>
                  </a:lnTo>
                  <a:lnTo>
                    <a:pt x="13109" y="8273"/>
                  </a:lnTo>
                  <a:lnTo>
                    <a:pt x="15311" y="8273"/>
                  </a:lnTo>
                  <a:lnTo>
                    <a:pt x="15311" y="9274"/>
                  </a:lnTo>
                  <a:cubicBezTo>
                    <a:pt x="15778" y="8507"/>
                    <a:pt x="16612" y="8040"/>
                    <a:pt x="17513" y="8040"/>
                  </a:cubicBezTo>
                  <a:close/>
                  <a:moveTo>
                    <a:pt x="14677" y="1"/>
                  </a:moveTo>
                  <a:cubicBezTo>
                    <a:pt x="4904" y="1"/>
                    <a:pt x="0" y="11843"/>
                    <a:pt x="6905" y="18748"/>
                  </a:cubicBezTo>
                  <a:cubicBezTo>
                    <a:pt x="9002" y="20867"/>
                    <a:pt x="11816" y="21987"/>
                    <a:pt x="14677" y="21987"/>
                  </a:cubicBezTo>
                  <a:cubicBezTo>
                    <a:pt x="16094" y="21987"/>
                    <a:pt x="17522" y="21713"/>
                    <a:pt x="18880" y="21149"/>
                  </a:cubicBezTo>
                  <a:cubicBezTo>
                    <a:pt x="22983" y="19448"/>
                    <a:pt x="25685" y="15445"/>
                    <a:pt x="25685" y="11009"/>
                  </a:cubicBezTo>
                  <a:cubicBezTo>
                    <a:pt x="25685" y="4938"/>
                    <a:pt x="20748" y="1"/>
                    <a:pt x="1467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6" name="Google Shape;2086;p105"/>
          <p:cNvSpPr/>
          <p:nvPr/>
        </p:nvSpPr>
        <p:spPr>
          <a:xfrm>
            <a:off x="2385600" y="1588900"/>
            <a:ext cx="258000" cy="25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05"/>
          <p:cNvSpPr/>
          <p:nvPr/>
        </p:nvSpPr>
        <p:spPr>
          <a:xfrm>
            <a:off x="2376075" y="3447625"/>
            <a:ext cx="258000" cy="25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05"/>
          <p:cNvSpPr/>
          <p:nvPr/>
        </p:nvSpPr>
        <p:spPr>
          <a:xfrm>
            <a:off x="6501000" y="1588900"/>
            <a:ext cx="258000" cy="25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05"/>
          <p:cNvSpPr/>
          <p:nvPr/>
        </p:nvSpPr>
        <p:spPr>
          <a:xfrm>
            <a:off x="6630000" y="3410425"/>
            <a:ext cx="258000" cy="25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43"/>
          <p:cNvSpPr txBox="1"/>
          <p:nvPr>
            <p:ph type="title"/>
          </p:nvPr>
        </p:nvSpPr>
        <p:spPr>
          <a:xfrm>
            <a:off x="816150" y="1867200"/>
            <a:ext cx="7511700" cy="140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What are employees looking for?</a:t>
            </a:r>
            <a:endParaRPr sz="5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93" name="Shape 2093"/>
        <p:cNvGrpSpPr/>
        <p:nvPr/>
      </p:nvGrpSpPr>
      <p:grpSpPr>
        <a:xfrm>
          <a:off x="0" y="0"/>
          <a:ext cx="0" cy="0"/>
          <a:chOff x="0" y="0"/>
          <a:chExt cx="0" cy="0"/>
        </a:xfrm>
      </p:grpSpPr>
      <p:graphicFrame>
        <p:nvGraphicFramePr>
          <p:cNvPr id="2094" name="Google Shape;2094;p106"/>
          <p:cNvGraphicFramePr/>
          <p:nvPr/>
        </p:nvGraphicFramePr>
        <p:xfrm>
          <a:off x="1654938" y="1748160"/>
          <a:ext cx="3000000" cy="3000000"/>
        </p:xfrm>
        <a:graphic>
          <a:graphicData uri="http://schemas.openxmlformats.org/drawingml/2006/table">
            <a:tbl>
              <a:tblPr>
                <a:noFill/>
                <a:tableStyleId>{F69CD3A6-6802-4CF1-AED4-868113D88274}</a:tableStyleId>
              </a:tblPr>
              <a:tblGrid>
                <a:gridCol w="1055575"/>
                <a:gridCol w="1596175"/>
                <a:gridCol w="1591225"/>
                <a:gridCol w="1591150"/>
              </a:tblGrid>
              <a:tr h="542550">
                <a:tc>
                  <a:txBody>
                    <a:bodyPr/>
                    <a:lstStyle/>
                    <a:p>
                      <a:pPr indent="0" lvl="0" marL="0" rtl="0" algn="l">
                        <a:spcBef>
                          <a:spcPts val="0"/>
                        </a:spcBef>
                        <a:spcAft>
                          <a:spcPts val="0"/>
                        </a:spcAft>
                        <a:buNone/>
                      </a:pPr>
                      <a:r>
                        <a:t/>
                      </a:r>
                      <a:endParaRPr sz="1800">
                        <a:solidFill>
                          <a:srgbClr val="541C1D"/>
                        </a:solidFill>
                        <a:latin typeface="Ubuntu Light"/>
                        <a:ea typeface="Ubuntu Light"/>
                        <a:cs typeface="Ubuntu Light"/>
                        <a:sym typeface="Ubuntu Light"/>
                      </a:endParaRPr>
                    </a:p>
                  </a:txBody>
                  <a:tcPr marT="68575" marB="68575" marR="91425" marL="91425" anchor="ctr">
                    <a:lnL cap="flat" cmpd="sng" w="28575">
                      <a:solidFill>
                        <a:srgbClr val="666666">
                          <a:alpha val="0"/>
                        </a:srgbClr>
                      </a:solidFill>
                      <a:prstDash val="solid"/>
                      <a:round/>
                      <a:headEnd len="sm" w="sm" type="none"/>
                      <a:tailEnd len="sm" w="sm" type="none"/>
                    </a:lnL>
                    <a:lnR cap="flat" cmpd="sng" w="28575">
                      <a:solidFill>
                        <a:srgbClr val="FAE1C8"/>
                      </a:solidFill>
                      <a:prstDash val="solid"/>
                      <a:round/>
                      <a:headEnd len="sm" w="sm" type="none"/>
                      <a:tailEnd len="sm" w="sm" type="none"/>
                    </a:lnR>
                    <a:lnT cap="flat" cmpd="sng" w="28575">
                      <a:solidFill>
                        <a:srgbClr val="666666">
                          <a:alpha val="0"/>
                        </a:srgbClr>
                      </a:solidFill>
                      <a:prstDash val="solid"/>
                      <a:round/>
                      <a:headEnd len="sm" w="sm" type="none"/>
                      <a:tailEnd len="sm" w="sm" type="none"/>
                    </a:lnT>
                    <a:lnB cap="flat" cmpd="sng" w="19050">
                      <a:solidFill>
                        <a:srgbClr val="FECB5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latin typeface="Poppins Medium"/>
                          <a:ea typeface="Poppins Medium"/>
                          <a:cs typeface="Poppins Medium"/>
                          <a:sym typeface="Poppins Medium"/>
                        </a:rPr>
                        <a:t>MASS</a:t>
                      </a:r>
                      <a:endParaRPr sz="1200">
                        <a:solidFill>
                          <a:schemeClr val="dk2"/>
                        </a:solidFill>
                        <a:latin typeface="Poppins Medium"/>
                        <a:ea typeface="Poppins Medium"/>
                        <a:cs typeface="Poppins Medium"/>
                        <a:sym typeface="Poppins Medium"/>
                      </a:endParaRPr>
                    </a:p>
                    <a:p>
                      <a:pPr indent="0" lvl="0" marL="0" rtl="0" algn="ctr">
                        <a:spcBef>
                          <a:spcPts val="0"/>
                        </a:spcBef>
                        <a:spcAft>
                          <a:spcPts val="0"/>
                        </a:spcAft>
                        <a:buNone/>
                      </a:pPr>
                      <a:r>
                        <a:rPr lang="en" sz="900">
                          <a:solidFill>
                            <a:schemeClr val="dk2"/>
                          </a:solidFill>
                          <a:latin typeface="Poppins Medium"/>
                          <a:ea typeface="Poppins Medium"/>
                          <a:cs typeface="Poppins Medium"/>
                          <a:sym typeface="Poppins Medium"/>
                        </a:rPr>
                        <a:t>(earths)</a:t>
                      </a:r>
                      <a:endParaRPr sz="900">
                        <a:solidFill>
                          <a:schemeClr val="dk2"/>
                        </a:solidFill>
                        <a:latin typeface="Poppins Medium"/>
                        <a:ea typeface="Poppins Medium"/>
                        <a:cs typeface="Poppins Medium"/>
                        <a:sym typeface="Poppins Medium"/>
                      </a:endParaRPr>
                    </a:p>
                  </a:txBody>
                  <a:tcPr marT="68575" marB="68575" marR="91425" marL="91425">
                    <a:lnL cap="flat" cmpd="sng" w="28575">
                      <a:solidFill>
                        <a:srgbClr val="FAE1C8"/>
                      </a:solidFill>
                      <a:prstDash val="solid"/>
                      <a:round/>
                      <a:headEnd len="sm" w="sm" type="none"/>
                      <a:tailEnd len="sm" w="sm" type="none"/>
                    </a:lnL>
                    <a:lnR cap="flat" cmpd="sng" w="28575">
                      <a:solidFill>
                        <a:srgbClr val="FECB5E">
                          <a:alpha val="0"/>
                        </a:srgbClr>
                      </a:solidFill>
                      <a:prstDash val="solid"/>
                      <a:round/>
                      <a:headEnd len="sm" w="sm" type="none"/>
                      <a:tailEnd len="sm" w="sm" type="none"/>
                    </a:lnR>
                    <a:lnT cap="flat" cmpd="sng" w="28575">
                      <a:solidFill>
                        <a:srgbClr val="FECB5E">
                          <a:alpha val="0"/>
                        </a:srgbClr>
                      </a:solidFill>
                      <a:prstDash val="solid"/>
                      <a:round/>
                      <a:headEnd len="sm" w="sm" type="none"/>
                      <a:tailEnd len="sm" w="sm" type="none"/>
                    </a:lnT>
                    <a:lnB cap="flat" cmpd="sng" w="28575">
                      <a:solidFill>
                        <a:srgbClr val="FAE1C8"/>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dk2"/>
                          </a:solidFill>
                          <a:latin typeface="Poppins Medium"/>
                          <a:ea typeface="Poppins Medium"/>
                          <a:cs typeface="Poppins Medium"/>
                          <a:sym typeface="Poppins Medium"/>
                        </a:rPr>
                        <a:t>DIAMETER</a:t>
                      </a:r>
                      <a:endParaRPr sz="1200">
                        <a:solidFill>
                          <a:schemeClr val="dk2"/>
                        </a:solidFill>
                        <a:latin typeface="Poppins Medium"/>
                        <a:ea typeface="Poppins Medium"/>
                        <a:cs typeface="Poppins Medium"/>
                        <a:sym typeface="Poppins Medium"/>
                      </a:endParaRPr>
                    </a:p>
                    <a:p>
                      <a:pPr indent="0" lvl="0" marL="0" rtl="0" algn="ctr">
                        <a:spcBef>
                          <a:spcPts val="0"/>
                        </a:spcBef>
                        <a:spcAft>
                          <a:spcPts val="0"/>
                        </a:spcAft>
                        <a:buNone/>
                      </a:pPr>
                      <a:r>
                        <a:rPr lang="en" sz="900">
                          <a:solidFill>
                            <a:schemeClr val="dk2"/>
                          </a:solidFill>
                          <a:latin typeface="Poppins Medium"/>
                          <a:ea typeface="Poppins Medium"/>
                          <a:cs typeface="Poppins Medium"/>
                          <a:sym typeface="Poppins Medium"/>
                        </a:rPr>
                        <a:t>(earths)</a:t>
                      </a:r>
                      <a:endParaRPr sz="1200">
                        <a:solidFill>
                          <a:schemeClr val="dk2"/>
                        </a:solidFill>
                        <a:latin typeface="Poppins Medium"/>
                        <a:ea typeface="Poppins Medium"/>
                        <a:cs typeface="Poppins Medium"/>
                        <a:sym typeface="Poppins Medium"/>
                      </a:endParaRPr>
                    </a:p>
                  </a:txBody>
                  <a:tcPr marT="68575" marB="68575" marR="91425" marL="91425">
                    <a:lnL cap="flat" cmpd="sng" w="28575">
                      <a:solidFill>
                        <a:srgbClr val="FECB5E">
                          <a:alpha val="0"/>
                        </a:srgbClr>
                      </a:solidFill>
                      <a:prstDash val="solid"/>
                      <a:round/>
                      <a:headEnd len="sm" w="sm" type="none"/>
                      <a:tailEnd len="sm" w="sm" type="none"/>
                    </a:lnL>
                    <a:lnR cap="flat" cmpd="sng" w="28575">
                      <a:solidFill>
                        <a:srgbClr val="FECB5E">
                          <a:alpha val="0"/>
                        </a:srgbClr>
                      </a:solidFill>
                      <a:prstDash val="solid"/>
                      <a:round/>
                      <a:headEnd len="sm" w="sm" type="none"/>
                      <a:tailEnd len="sm" w="sm" type="none"/>
                    </a:lnR>
                    <a:lnT cap="flat" cmpd="sng" w="28575">
                      <a:solidFill>
                        <a:srgbClr val="FECB5E">
                          <a:alpha val="0"/>
                        </a:srgbClr>
                      </a:solidFill>
                      <a:prstDash val="solid"/>
                      <a:round/>
                      <a:headEnd len="sm" w="sm" type="none"/>
                      <a:tailEnd len="sm" w="sm" type="none"/>
                    </a:lnT>
                    <a:lnB cap="flat" cmpd="sng" w="28575">
                      <a:solidFill>
                        <a:srgbClr val="FAE1C8"/>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dk2"/>
                          </a:solidFill>
                          <a:latin typeface="Poppins Medium"/>
                          <a:ea typeface="Poppins Medium"/>
                          <a:cs typeface="Poppins Medium"/>
                          <a:sym typeface="Poppins Medium"/>
                        </a:rPr>
                        <a:t>SURFACE GRAVITY</a:t>
                      </a:r>
                      <a:endParaRPr sz="1200">
                        <a:solidFill>
                          <a:schemeClr val="dk2"/>
                        </a:solidFill>
                        <a:latin typeface="Poppins Medium"/>
                        <a:ea typeface="Poppins Medium"/>
                        <a:cs typeface="Poppins Medium"/>
                        <a:sym typeface="Poppins Medium"/>
                      </a:endParaRPr>
                    </a:p>
                    <a:p>
                      <a:pPr indent="0" lvl="0" marL="0" rtl="0" algn="ctr">
                        <a:spcBef>
                          <a:spcPts val="0"/>
                        </a:spcBef>
                        <a:spcAft>
                          <a:spcPts val="0"/>
                        </a:spcAft>
                        <a:buClr>
                          <a:srgbClr val="000000"/>
                        </a:buClr>
                        <a:buSzPts val="1100"/>
                        <a:buFont typeface="Arial"/>
                        <a:buNone/>
                      </a:pPr>
                      <a:r>
                        <a:rPr lang="en" sz="900">
                          <a:solidFill>
                            <a:schemeClr val="dk2"/>
                          </a:solidFill>
                          <a:latin typeface="Poppins Medium"/>
                          <a:ea typeface="Poppins Medium"/>
                          <a:cs typeface="Poppins Medium"/>
                          <a:sym typeface="Poppins Medium"/>
                        </a:rPr>
                        <a:t>(earths)</a:t>
                      </a:r>
                      <a:endParaRPr sz="1200">
                        <a:solidFill>
                          <a:schemeClr val="dk2"/>
                        </a:solidFill>
                        <a:latin typeface="Poppins Medium"/>
                        <a:ea typeface="Poppins Medium"/>
                        <a:cs typeface="Poppins Medium"/>
                        <a:sym typeface="Poppins Medium"/>
                      </a:endParaRPr>
                    </a:p>
                  </a:txBody>
                  <a:tcPr marT="68575" marB="68575" marR="91425" marL="91425">
                    <a:lnL cap="flat" cmpd="sng" w="28575">
                      <a:solidFill>
                        <a:srgbClr val="FECB5E">
                          <a:alpha val="0"/>
                        </a:srgbClr>
                      </a:solidFill>
                      <a:prstDash val="solid"/>
                      <a:round/>
                      <a:headEnd len="sm" w="sm" type="none"/>
                      <a:tailEnd len="sm" w="sm" type="none"/>
                    </a:lnL>
                    <a:lnR cap="flat" cmpd="sng" w="28575">
                      <a:solidFill>
                        <a:srgbClr val="FAE1C8"/>
                      </a:solidFill>
                      <a:prstDash val="solid"/>
                      <a:round/>
                      <a:headEnd len="sm" w="sm" type="none"/>
                      <a:tailEnd len="sm" w="sm" type="none"/>
                    </a:lnR>
                    <a:lnT cap="flat" cmpd="sng" w="28575">
                      <a:solidFill>
                        <a:srgbClr val="FECB5E">
                          <a:alpha val="0"/>
                        </a:srgbClr>
                      </a:solidFill>
                      <a:prstDash val="solid"/>
                      <a:round/>
                      <a:headEnd len="sm" w="sm" type="none"/>
                      <a:tailEnd len="sm" w="sm" type="none"/>
                    </a:lnT>
                    <a:lnB cap="flat" cmpd="sng" w="28575">
                      <a:solidFill>
                        <a:srgbClr val="FAE1C8"/>
                      </a:solidFill>
                      <a:prstDash val="solid"/>
                      <a:round/>
                      <a:headEnd len="sm" w="sm" type="none"/>
                      <a:tailEnd len="sm" w="sm" type="none"/>
                    </a:lnB>
                    <a:solidFill>
                      <a:schemeClr val="accent6"/>
                    </a:solidFill>
                  </a:tcPr>
                </a:tc>
              </a:tr>
              <a:tr h="563800">
                <a:tc>
                  <a:txBody>
                    <a:bodyPr/>
                    <a:lstStyle/>
                    <a:p>
                      <a:pPr indent="0" lvl="0" marL="0" rtl="0" algn="ctr">
                        <a:spcBef>
                          <a:spcPts val="0"/>
                        </a:spcBef>
                        <a:spcAft>
                          <a:spcPts val="0"/>
                        </a:spcAft>
                        <a:buNone/>
                      </a:pPr>
                      <a:r>
                        <a:rPr b="1" lang="en" sz="1200">
                          <a:solidFill>
                            <a:schemeClr val="dk2"/>
                          </a:solidFill>
                          <a:latin typeface="Poppins"/>
                          <a:ea typeface="Poppins"/>
                          <a:cs typeface="Poppins"/>
                          <a:sym typeface="Poppins"/>
                        </a:rPr>
                        <a:t>MERCURY</a:t>
                      </a:r>
                      <a:endParaRPr b="1" sz="1200">
                        <a:solidFill>
                          <a:schemeClr val="dk2"/>
                        </a:solidFill>
                        <a:latin typeface="Poppins"/>
                        <a:ea typeface="Poppins"/>
                        <a:cs typeface="Poppins"/>
                        <a:sym typeface="Poppins"/>
                      </a:endParaRPr>
                    </a:p>
                  </a:txBody>
                  <a:tcPr marT="68575" marB="68575" marR="91425" marL="91425" anchor="ctr">
                    <a:lnL cap="flat" cmpd="sng" w="19050">
                      <a:solidFill>
                        <a:srgbClr val="FECB5E">
                          <a:alpha val="0"/>
                        </a:srgbClr>
                      </a:solidFill>
                      <a:prstDash val="solid"/>
                      <a:round/>
                      <a:headEnd len="sm" w="sm" type="none"/>
                      <a:tailEnd len="sm" w="sm" type="none"/>
                    </a:lnL>
                    <a:lnR cap="flat" cmpd="sng" w="28575">
                      <a:solidFill>
                        <a:srgbClr val="FAE1C8"/>
                      </a:solidFill>
                      <a:prstDash val="solid"/>
                      <a:round/>
                      <a:headEnd len="sm" w="sm" type="none"/>
                      <a:tailEnd len="sm" w="sm" type="none"/>
                    </a:lnR>
                    <a:lnT cap="flat" cmpd="sng" w="19050">
                      <a:solidFill>
                        <a:srgbClr val="FECB5E">
                          <a:alpha val="0"/>
                        </a:srgbClr>
                      </a:solidFill>
                      <a:prstDash val="solid"/>
                      <a:round/>
                      <a:headEnd len="sm" w="sm" type="none"/>
                      <a:tailEnd len="sm" w="sm" type="none"/>
                    </a:lnT>
                    <a:lnB cap="flat" cmpd="sng" w="19050">
                      <a:solidFill>
                        <a:srgbClr val="FECB5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200">
                          <a:solidFill>
                            <a:srgbClr val="FFFFFF"/>
                          </a:solidFill>
                          <a:latin typeface="Poppins SemiBold"/>
                          <a:ea typeface="Poppins SemiBold"/>
                          <a:cs typeface="Poppins SemiBold"/>
                          <a:sym typeface="Poppins SemiBold"/>
                        </a:rPr>
                        <a:t>0.06</a:t>
                      </a:r>
                      <a:endParaRPr sz="1200">
                        <a:solidFill>
                          <a:srgbClr val="FFFFFF"/>
                        </a:solidFill>
                        <a:latin typeface="Poppins SemiBold"/>
                        <a:ea typeface="Poppins SemiBold"/>
                        <a:cs typeface="Poppins SemiBold"/>
                        <a:sym typeface="Poppins SemiBold"/>
                      </a:endParaRPr>
                    </a:p>
                  </a:txBody>
                  <a:tcPr marT="68575" marB="68575" marR="91425" marL="91425" anchor="ctr">
                    <a:lnL cap="flat" cmpd="sng" w="28575">
                      <a:solidFill>
                        <a:srgbClr val="FAE1C8"/>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28575">
                      <a:solidFill>
                        <a:srgbClr val="FAE1C8"/>
                      </a:solidFill>
                      <a:prstDash val="solid"/>
                      <a:round/>
                      <a:headEnd len="sm" w="sm" type="none"/>
                      <a:tailEnd len="sm" w="sm" type="none"/>
                    </a:lnT>
                    <a:lnB cap="flat" cmpd="sng" w="19050">
                      <a:solidFill>
                        <a:srgbClr val="FAE1C8"/>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rgbClr val="FFFFFF"/>
                          </a:solidFill>
                          <a:latin typeface="Poppins SemiBold"/>
                          <a:ea typeface="Poppins SemiBold"/>
                          <a:cs typeface="Poppins SemiBold"/>
                          <a:sym typeface="Poppins SemiBold"/>
                        </a:rPr>
                        <a:t>0.38</a:t>
                      </a:r>
                      <a:endParaRPr sz="1200">
                        <a:solidFill>
                          <a:srgbClr val="FFFFFF"/>
                        </a:solidFill>
                        <a:latin typeface="Poppins SemiBold"/>
                        <a:ea typeface="Poppins SemiBold"/>
                        <a:cs typeface="Poppins SemiBold"/>
                        <a:sym typeface="Poppins SemiBold"/>
                      </a:endParaRPr>
                    </a:p>
                  </a:txBody>
                  <a:tcPr marT="68575" marB="6857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28575">
                      <a:solidFill>
                        <a:srgbClr val="FAE1C8"/>
                      </a:solidFill>
                      <a:prstDash val="solid"/>
                      <a:round/>
                      <a:headEnd len="sm" w="sm" type="none"/>
                      <a:tailEnd len="sm" w="sm" type="none"/>
                    </a:lnT>
                    <a:lnB cap="flat" cmpd="sng" w="19050">
                      <a:solidFill>
                        <a:srgbClr val="FAE1C8"/>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rgbClr val="FFFFFF"/>
                          </a:solidFill>
                          <a:latin typeface="Poppins SemiBold"/>
                          <a:ea typeface="Poppins SemiBold"/>
                          <a:cs typeface="Poppins SemiBold"/>
                          <a:sym typeface="Poppins SemiBold"/>
                        </a:rPr>
                        <a:t>0.38</a:t>
                      </a:r>
                      <a:endParaRPr sz="1200">
                        <a:solidFill>
                          <a:srgbClr val="FFFFFF"/>
                        </a:solidFill>
                        <a:latin typeface="Poppins SemiBold"/>
                        <a:ea typeface="Poppins SemiBold"/>
                        <a:cs typeface="Poppins SemiBold"/>
                        <a:sym typeface="Poppins SemiBold"/>
                      </a:endParaRPr>
                    </a:p>
                  </a:txBody>
                  <a:tcPr marT="68575" marB="68575" marR="91425" marL="91425" anchor="ctr">
                    <a:lnL cap="flat" cmpd="sng" w="19050">
                      <a:solidFill>
                        <a:schemeClr val="accent2"/>
                      </a:solidFill>
                      <a:prstDash val="solid"/>
                      <a:round/>
                      <a:headEnd len="sm" w="sm" type="none"/>
                      <a:tailEnd len="sm" w="sm" type="none"/>
                    </a:lnL>
                    <a:lnR cap="flat" cmpd="sng" w="19050">
                      <a:solidFill>
                        <a:srgbClr val="FAE1C8"/>
                      </a:solidFill>
                      <a:prstDash val="solid"/>
                      <a:round/>
                      <a:headEnd len="sm" w="sm" type="none"/>
                      <a:tailEnd len="sm" w="sm" type="none"/>
                    </a:lnR>
                    <a:lnT cap="flat" cmpd="sng" w="28575">
                      <a:solidFill>
                        <a:srgbClr val="FAE1C8"/>
                      </a:solidFill>
                      <a:prstDash val="solid"/>
                      <a:round/>
                      <a:headEnd len="sm" w="sm" type="none"/>
                      <a:tailEnd len="sm" w="sm" type="none"/>
                    </a:lnT>
                    <a:lnB cap="flat" cmpd="sng" w="19050">
                      <a:solidFill>
                        <a:srgbClr val="FAE1C8"/>
                      </a:solidFill>
                      <a:prstDash val="solid"/>
                      <a:round/>
                      <a:headEnd len="sm" w="sm" type="none"/>
                      <a:tailEnd len="sm" w="sm" type="none"/>
                    </a:lnB>
                    <a:solidFill>
                      <a:schemeClr val="accent2"/>
                    </a:solidFill>
                  </a:tcPr>
                </a:tc>
              </a:tr>
              <a:tr h="563800">
                <a:tc>
                  <a:txBody>
                    <a:bodyPr/>
                    <a:lstStyle/>
                    <a:p>
                      <a:pPr indent="0" lvl="0" marL="0" rtl="0" algn="ctr">
                        <a:spcBef>
                          <a:spcPts val="0"/>
                        </a:spcBef>
                        <a:spcAft>
                          <a:spcPts val="0"/>
                        </a:spcAft>
                        <a:buNone/>
                      </a:pPr>
                      <a:r>
                        <a:rPr b="1" lang="en" sz="1200">
                          <a:solidFill>
                            <a:schemeClr val="dk2"/>
                          </a:solidFill>
                          <a:latin typeface="Poppins"/>
                          <a:ea typeface="Poppins"/>
                          <a:cs typeface="Poppins"/>
                          <a:sym typeface="Poppins"/>
                        </a:rPr>
                        <a:t>MARS</a:t>
                      </a:r>
                      <a:endParaRPr b="1" sz="1200">
                        <a:solidFill>
                          <a:schemeClr val="dk2"/>
                        </a:solidFill>
                        <a:latin typeface="Poppins"/>
                        <a:ea typeface="Poppins"/>
                        <a:cs typeface="Poppins"/>
                        <a:sym typeface="Poppins"/>
                      </a:endParaRPr>
                    </a:p>
                  </a:txBody>
                  <a:tcPr marT="68575" marB="68575" marR="91425" marL="91425" anchor="ctr">
                    <a:lnL cap="flat" cmpd="sng" w="19050">
                      <a:solidFill>
                        <a:srgbClr val="FECB5E">
                          <a:alpha val="0"/>
                        </a:srgbClr>
                      </a:solidFill>
                      <a:prstDash val="solid"/>
                      <a:round/>
                      <a:headEnd len="sm" w="sm" type="none"/>
                      <a:tailEnd len="sm" w="sm" type="none"/>
                    </a:lnL>
                    <a:lnR cap="flat" cmpd="sng" w="28575">
                      <a:solidFill>
                        <a:srgbClr val="FAE1C8"/>
                      </a:solidFill>
                      <a:prstDash val="solid"/>
                      <a:round/>
                      <a:headEnd len="sm" w="sm" type="none"/>
                      <a:tailEnd len="sm" w="sm" type="none"/>
                    </a:lnR>
                    <a:lnT cap="flat" cmpd="sng" w="19050">
                      <a:solidFill>
                        <a:srgbClr val="FECB5E">
                          <a:alpha val="0"/>
                        </a:srgbClr>
                      </a:solidFill>
                      <a:prstDash val="solid"/>
                      <a:round/>
                      <a:headEnd len="sm" w="sm" type="none"/>
                      <a:tailEnd len="sm" w="sm" type="none"/>
                    </a:lnT>
                    <a:lnB cap="flat" cmpd="sng" w="19050">
                      <a:solidFill>
                        <a:srgbClr val="FECB5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200">
                          <a:solidFill>
                            <a:schemeClr val="accent2"/>
                          </a:solidFill>
                          <a:latin typeface="Poppins SemiBold"/>
                          <a:ea typeface="Poppins SemiBold"/>
                          <a:cs typeface="Poppins SemiBold"/>
                          <a:sym typeface="Poppins SemiBold"/>
                        </a:rPr>
                        <a:t>0.11</a:t>
                      </a:r>
                      <a:endParaRPr sz="1200">
                        <a:solidFill>
                          <a:schemeClr val="accent2"/>
                        </a:solidFill>
                        <a:latin typeface="Poppins SemiBold"/>
                        <a:ea typeface="Poppins SemiBold"/>
                        <a:cs typeface="Poppins SemiBold"/>
                        <a:sym typeface="Poppins SemiBold"/>
                      </a:endParaRPr>
                    </a:p>
                  </a:txBody>
                  <a:tcPr marT="68575" marB="68575" marR="91425" marL="91425" anchor="ctr">
                    <a:lnL cap="flat" cmpd="sng" w="28575">
                      <a:solidFill>
                        <a:srgbClr val="FAE1C8"/>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AE1C8"/>
                      </a:solidFill>
                      <a:prstDash val="solid"/>
                      <a:round/>
                      <a:headEnd len="sm" w="sm" type="none"/>
                      <a:tailEnd len="sm" w="sm" type="none"/>
                    </a:lnT>
                    <a:lnB cap="flat" cmpd="sng" w="19050">
                      <a:solidFill>
                        <a:srgbClr val="FAE1C8"/>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solidFill>
                            <a:schemeClr val="accent2"/>
                          </a:solidFill>
                          <a:latin typeface="Poppins SemiBold"/>
                          <a:ea typeface="Poppins SemiBold"/>
                          <a:cs typeface="Poppins SemiBold"/>
                          <a:sym typeface="Poppins SemiBold"/>
                        </a:rPr>
                        <a:t>0.53</a:t>
                      </a:r>
                      <a:endParaRPr sz="1200">
                        <a:solidFill>
                          <a:schemeClr val="accent2"/>
                        </a:solidFill>
                        <a:latin typeface="Poppins SemiBold"/>
                        <a:ea typeface="Poppins SemiBold"/>
                        <a:cs typeface="Poppins SemiBold"/>
                        <a:sym typeface="Poppins SemiBold"/>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AE1C8"/>
                      </a:solidFill>
                      <a:prstDash val="solid"/>
                      <a:round/>
                      <a:headEnd len="sm" w="sm" type="none"/>
                      <a:tailEnd len="sm" w="sm" type="none"/>
                    </a:lnT>
                    <a:lnB cap="flat" cmpd="sng" w="19050">
                      <a:solidFill>
                        <a:srgbClr val="FAE1C8"/>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200">
                          <a:solidFill>
                            <a:schemeClr val="accent2"/>
                          </a:solidFill>
                          <a:latin typeface="Poppins SemiBold"/>
                          <a:ea typeface="Poppins SemiBold"/>
                          <a:cs typeface="Poppins SemiBold"/>
                          <a:sym typeface="Poppins SemiBold"/>
                        </a:rPr>
                        <a:t>0.38</a:t>
                      </a:r>
                      <a:endParaRPr sz="1200">
                        <a:solidFill>
                          <a:schemeClr val="accent2"/>
                        </a:solidFill>
                        <a:latin typeface="Poppins SemiBold"/>
                        <a:ea typeface="Poppins SemiBold"/>
                        <a:cs typeface="Poppins SemiBold"/>
                        <a:sym typeface="Poppins SemiBold"/>
                      </a:endParaRPr>
                    </a:p>
                  </a:txBody>
                  <a:tcPr marT="68575" marB="68575" marR="91425" marL="91425" anchor="ctr">
                    <a:lnL cap="flat" cmpd="sng" w="19050">
                      <a:solidFill>
                        <a:srgbClr val="FFFFFF"/>
                      </a:solidFill>
                      <a:prstDash val="solid"/>
                      <a:round/>
                      <a:headEnd len="sm" w="sm" type="none"/>
                      <a:tailEnd len="sm" w="sm" type="none"/>
                    </a:lnL>
                    <a:lnR cap="flat" cmpd="sng" w="19050">
                      <a:solidFill>
                        <a:srgbClr val="FAE1C8"/>
                      </a:solidFill>
                      <a:prstDash val="solid"/>
                      <a:round/>
                      <a:headEnd len="sm" w="sm" type="none"/>
                      <a:tailEnd len="sm" w="sm" type="none"/>
                    </a:lnR>
                    <a:lnT cap="flat" cmpd="sng" w="19050">
                      <a:solidFill>
                        <a:srgbClr val="FAE1C8"/>
                      </a:solidFill>
                      <a:prstDash val="solid"/>
                      <a:round/>
                      <a:headEnd len="sm" w="sm" type="none"/>
                      <a:tailEnd len="sm" w="sm" type="none"/>
                    </a:lnT>
                    <a:lnB cap="flat" cmpd="sng" w="19050">
                      <a:solidFill>
                        <a:srgbClr val="FAE1C8"/>
                      </a:solidFill>
                      <a:prstDash val="solid"/>
                      <a:round/>
                      <a:headEnd len="sm" w="sm" type="none"/>
                      <a:tailEnd len="sm" w="sm" type="none"/>
                    </a:lnB>
                    <a:solidFill>
                      <a:srgbClr val="FFFFFF"/>
                    </a:solidFill>
                  </a:tcPr>
                </a:tc>
              </a:tr>
              <a:tr h="563800">
                <a:tc>
                  <a:txBody>
                    <a:bodyPr/>
                    <a:lstStyle/>
                    <a:p>
                      <a:pPr indent="0" lvl="0" marL="0" rtl="0" algn="ctr">
                        <a:spcBef>
                          <a:spcPts val="0"/>
                        </a:spcBef>
                        <a:spcAft>
                          <a:spcPts val="0"/>
                        </a:spcAft>
                        <a:buNone/>
                      </a:pPr>
                      <a:r>
                        <a:rPr b="1" lang="en" sz="1200">
                          <a:solidFill>
                            <a:schemeClr val="dk2"/>
                          </a:solidFill>
                          <a:latin typeface="Poppins"/>
                          <a:ea typeface="Poppins"/>
                          <a:cs typeface="Poppins"/>
                          <a:sym typeface="Poppins"/>
                        </a:rPr>
                        <a:t>SATURN</a:t>
                      </a:r>
                      <a:endParaRPr b="1" sz="1200">
                        <a:solidFill>
                          <a:schemeClr val="dk2"/>
                        </a:solidFill>
                        <a:latin typeface="Poppins"/>
                        <a:ea typeface="Poppins"/>
                        <a:cs typeface="Poppins"/>
                        <a:sym typeface="Poppins"/>
                      </a:endParaRPr>
                    </a:p>
                  </a:txBody>
                  <a:tcPr marT="68575" marB="68575" marR="91425" marL="91425" anchor="ctr">
                    <a:lnL cap="flat" cmpd="sng" w="19050">
                      <a:solidFill>
                        <a:srgbClr val="FECB5E">
                          <a:alpha val="0"/>
                        </a:srgbClr>
                      </a:solidFill>
                      <a:prstDash val="solid"/>
                      <a:round/>
                      <a:headEnd len="sm" w="sm" type="none"/>
                      <a:tailEnd len="sm" w="sm" type="none"/>
                    </a:lnL>
                    <a:lnR cap="flat" cmpd="sng" w="28575">
                      <a:solidFill>
                        <a:srgbClr val="FAE1C8"/>
                      </a:solidFill>
                      <a:prstDash val="solid"/>
                      <a:round/>
                      <a:headEnd len="sm" w="sm" type="none"/>
                      <a:tailEnd len="sm" w="sm" type="none"/>
                    </a:lnR>
                    <a:lnT cap="flat" cmpd="sng" w="19050">
                      <a:solidFill>
                        <a:srgbClr val="FECB5E">
                          <a:alpha val="0"/>
                        </a:srgbClr>
                      </a:solidFill>
                      <a:prstDash val="solid"/>
                      <a:round/>
                      <a:headEnd len="sm" w="sm" type="none"/>
                      <a:tailEnd len="sm" w="sm" type="none"/>
                    </a:lnT>
                    <a:lnB cap="flat" cmpd="sng" w="19050">
                      <a:solidFill>
                        <a:srgbClr val="FECB5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200">
                          <a:solidFill>
                            <a:schemeClr val="dk2"/>
                          </a:solidFill>
                          <a:latin typeface="Poppins SemiBold"/>
                          <a:ea typeface="Poppins SemiBold"/>
                          <a:cs typeface="Poppins SemiBold"/>
                          <a:sym typeface="Poppins SemiBold"/>
                        </a:rPr>
                        <a:t>95.2</a:t>
                      </a:r>
                      <a:endParaRPr sz="1200">
                        <a:solidFill>
                          <a:schemeClr val="dk2"/>
                        </a:solidFill>
                        <a:latin typeface="Poppins SemiBold"/>
                        <a:ea typeface="Poppins SemiBold"/>
                        <a:cs typeface="Poppins SemiBold"/>
                        <a:sym typeface="Poppins SemiBold"/>
                      </a:endParaRPr>
                    </a:p>
                  </a:txBody>
                  <a:tcPr marT="68575" marB="68575" marR="91425" marL="91425" anchor="ctr">
                    <a:lnL cap="flat" cmpd="sng" w="28575">
                      <a:solidFill>
                        <a:srgbClr val="FAE1C8"/>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rgbClr val="FAE1C8"/>
                      </a:solidFill>
                      <a:prstDash val="solid"/>
                      <a:round/>
                      <a:headEnd len="sm" w="sm" type="none"/>
                      <a:tailEnd len="sm" w="sm" type="none"/>
                    </a:lnT>
                    <a:lnB cap="flat" cmpd="sng" w="19050">
                      <a:solidFill>
                        <a:srgbClr val="FAE1C8"/>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200">
                          <a:solidFill>
                            <a:schemeClr val="dk2"/>
                          </a:solidFill>
                          <a:latin typeface="Poppins SemiBold"/>
                          <a:ea typeface="Poppins SemiBold"/>
                          <a:cs typeface="Poppins SemiBold"/>
                          <a:sym typeface="Poppins SemiBold"/>
                        </a:rPr>
                        <a:t>9.4</a:t>
                      </a:r>
                      <a:endParaRPr sz="1200">
                        <a:solidFill>
                          <a:schemeClr val="dk2"/>
                        </a:solidFill>
                        <a:latin typeface="Poppins SemiBold"/>
                        <a:ea typeface="Poppins SemiBold"/>
                        <a:cs typeface="Poppins SemiBold"/>
                        <a:sym typeface="Poppins SemiBold"/>
                      </a:endParaRPr>
                    </a:p>
                  </a:txBody>
                  <a:tcPr marT="68575" marB="68575" marR="91425" marL="91425" anchor="ctr">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rgbClr val="FAE1C8"/>
                      </a:solidFill>
                      <a:prstDash val="solid"/>
                      <a:round/>
                      <a:headEnd len="sm" w="sm" type="none"/>
                      <a:tailEnd len="sm" w="sm" type="none"/>
                    </a:lnT>
                    <a:lnB cap="flat" cmpd="sng" w="19050">
                      <a:solidFill>
                        <a:srgbClr val="FAE1C8"/>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200">
                          <a:solidFill>
                            <a:schemeClr val="dk2"/>
                          </a:solidFill>
                          <a:latin typeface="Poppins SemiBold"/>
                          <a:ea typeface="Poppins SemiBold"/>
                          <a:cs typeface="Poppins SemiBold"/>
                          <a:sym typeface="Poppins SemiBold"/>
                        </a:rPr>
                        <a:t>1.16</a:t>
                      </a:r>
                      <a:endParaRPr sz="1200">
                        <a:solidFill>
                          <a:schemeClr val="dk2"/>
                        </a:solidFill>
                        <a:latin typeface="Poppins SemiBold"/>
                        <a:ea typeface="Poppins SemiBold"/>
                        <a:cs typeface="Poppins SemiBold"/>
                        <a:sym typeface="Poppins SemiBold"/>
                      </a:endParaRPr>
                    </a:p>
                  </a:txBody>
                  <a:tcPr marT="68575" marB="68575" marR="91425" marL="91425" anchor="ctr">
                    <a:lnL cap="flat" cmpd="sng" w="19050">
                      <a:solidFill>
                        <a:schemeClr val="accent4"/>
                      </a:solidFill>
                      <a:prstDash val="solid"/>
                      <a:round/>
                      <a:headEnd len="sm" w="sm" type="none"/>
                      <a:tailEnd len="sm" w="sm" type="none"/>
                    </a:lnL>
                    <a:lnR cap="flat" cmpd="sng" w="19050">
                      <a:solidFill>
                        <a:srgbClr val="FAE1C8"/>
                      </a:solidFill>
                      <a:prstDash val="solid"/>
                      <a:round/>
                      <a:headEnd len="sm" w="sm" type="none"/>
                      <a:tailEnd len="sm" w="sm" type="none"/>
                    </a:lnR>
                    <a:lnT cap="flat" cmpd="sng" w="19050">
                      <a:solidFill>
                        <a:srgbClr val="FAE1C8"/>
                      </a:solidFill>
                      <a:prstDash val="solid"/>
                      <a:round/>
                      <a:headEnd len="sm" w="sm" type="none"/>
                      <a:tailEnd len="sm" w="sm" type="none"/>
                    </a:lnT>
                    <a:lnB cap="flat" cmpd="sng" w="19050">
                      <a:solidFill>
                        <a:srgbClr val="FAE1C8"/>
                      </a:solidFill>
                      <a:prstDash val="solid"/>
                      <a:round/>
                      <a:headEnd len="sm" w="sm" type="none"/>
                      <a:tailEnd len="sm" w="sm" type="none"/>
                    </a:lnB>
                    <a:solidFill>
                      <a:schemeClr val="accent4"/>
                    </a:solidFill>
                  </a:tcPr>
                </a:tc>
              </a:tr>
            </a:tbl>
          </a:graphicData>
        </a:graphic>
      </p:graphicFrame>
      <p:sp>
        <p:nvSpPr>
          <p:cNvPr id="2095" name="Google Shape;2095;p106"/>
          <p:cNvSpPr txBox="1"/>
          <p:nvPr>
            <p:ph type="title"/>
          </p:nvPr>
        </p:nvSpPr>
        <p:spPr>
          <a:xfrm>
            <a:off x="959200" y="464350"/>
            <a:ext cx="7468800" cy="90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THE SAME GOES FOR TABLES</a:t>
            </a:r>
            <a:endParaRPr/>
          </a:p>
          <a:p>
            <a:pPr indent="0" lvl="0" marL="0" rtl="0" algn="ctr">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99" name="Shape 2099"/>
        <p:cNvGrpSpPr/>
        <p:nvPr/>
      </p:nvGrpSpPr>
      <p:grpSpPr>
        <a:xfrm>
          <a:off x="0" y="0"/>
          <a:ext cx="0" cy="0"/>
          <a:chOff x="0" y="0"/>
          <a:chExt cx="0" cy="0"/>
        </a:xfrm>
      </p:grpSpPr>
      <p:cxnSp>
        <p:nvCxnSpPr>
          <p:cNvPr id="2100" name="Google Shape;2100;p107"/>
          <p:cNvCxnSpPr/>
          <p:nvPr/>
        </p:nvCxnSpPr>
        <p:spPr>
          <a:xfrm flipH="1" rot="10800000">
            <a:off x="3769175" y="2120113"/>
            <a:ext cx="1547700" cy="441000"/>
          </a:xfrm>
          <a:prstGeom prst="bentConnector3">
            <a:avLst>
              <a:gd fmla="val 50000" name="adj1"/>
            </a:avLst>
          </a:prstGeom>
          <a:noFill/>
          <a:ln cap="flat" cmpd="sng" w="19050">
            <a:solidFill>
              <a:srgbClr val="FF8D00"/>
            </a:solidFill>
            <a:prstDash val="solid"/>
            <a:round/>
            <a:headEnd len="med" w="med" type="none"/>
            <a:tailEnd len="med" w="med" type="none"/>
          </a:ln>
        </p:spPr>
      </p:cxnSp>
      <p:cxnSp>
        <p:nvCxnSpPr>
          <p:cNvPr id="2101" name="Google Shape;2101;p107"/>
          <p:cNvCxnSpPr/>
          <p:nvPr/>
        </p:nvCxnSpPr>
        <p:spPr>
          <a:xfrm>
            <a:off x="5888274" y="2013812"/>
            <a:ext cx="1725300" cy="285600"/>
          </a:xfrm>
          <a:prstGeom prst="bentConnector3">
            <a:avLst>
              <a:gd fmla="val 50000" name="adj1"/>
            </a:avLst>
          </a:prstGeom>
          <a:noFill/>
          <a:ln cap="flat" cmpd="sng" w="19050">
            <a:solidFill>
              <a:srgbClr val="FF8D00"/>
            </a:solidFill>
            <a:prstDash val="solid"/>
            <a:round/>
            <a:headEnd len="med" w="med" type="none"/>
            <a:tailEnd len="med" w="med" type="none"/>
          </a:ln>
        </p:spPr>
      </p:cxnSp>
      <p:sp>
        <p:nvSpPr>
          <p:cNvPr id="2102" name="Google Shape;2102;p107"/>
          <p:cNvSpPr txBox="1"/>
          <p:nvPr>
            <p:ph type="title"/>
          </p:nvPr>
        </p:nvSpPr>
        <p:spPr>
          <a:xfrm>
            <a:off x="1606900" y="472325"/>
            <a:ext cx="5930100" cy="84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A TIMELINE ALWAYS WORKS </a:t>
            </a:r>
            <a:r>
              <a:rPr lang="en"/>
              <a:t>WELL</a:t>
            </a:r>
            <a:endParaRPr>
              <a:solidFill>
                <a:schemeClr val="accent2"/>
              </a:solidFill>
            </a:endParaRPr>
          </a:p>
          <a:p>
            <a:pPr indent="0" lvl="0" marL="0" rtl="0" algn="ctr">
              <a:spcBef>
                <a:spcPts val="0"/>
              </a:spcBef>
              <a:spcAft>
                <a:spcPts val="0"/>
              </a:spcAft>
              <a:buNone/>
            </a:pPr>
            <a:r>
              <a:t/>
            </a:r>
            <a:endParaRPr/>
          </a:p>
        </p:txBody>
      </p:sp>
      <p:sp>
        <p:nvSpPr>
          <p:cNvPr id="2103" name="Google Shape;2103;p107"/>
          <p:cNvSpPr txBox="1"/>
          <p:nvPr>
            <p:ph idx="4294967295" type="title"/>
          </p:nvPr>
        </p:nvSpPr>
        <p:spPr>
          <a:xfrm>
            <a:off x="590126" y="2608625"/>
            <a:ext cx="1841400" cy="40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2"/>
                </a:solidFill>
              </a:rPr>
              <a:t>MARS</a:t>
            </a:r>
            <a:endParaRPr sz="1600">
              <a:solidFill>
                <a:schemeClr val="accent2"/>
              </a:solidFill>
            </a:endParaRPr>
          </a:p>
        </p:txBody>
      </p:sp>
      <p:sp>
        <p:nvSpPr>
          <p:cNvPr id="2104" name="Google Shape;2104;p107"/>
          <p:cNvSpPr txBox="1"/>
          <p:nvPr>
            <p:ph idx="4294967295" type="subTitle"/>
          </p:nvPr>
        </p:nvSpPr>
        <p:spPr>
          <a:xfrm>
            <a:off x="690025" y="3128825"/>
            <a:ext cx="1641600" cy="866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Despite being red, Mars is a cold place</a:t>
            </a:r>
            <a:endParaRPr sz="1400"/>
          </a:p>
        </p:txBody>
      </p:sp>
      <p:sp>
        <p:nvSpPr>
          <p:cNvPr id="2105" name="Google Shape;2105;p107"/>
          <p:cNvSpPr txBox="1"/>
          <p:nvPr>
            <p:ph idx="4294967295" type="title"/>
          </p:nvPr>
        </p:nvSpPr>
        <p:spPr>
          <a:xfrm>
            <a:off x="2816375" y="3186350"/>
            <a:ext cx="1415400" cy="40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2"/>
                </a:solidFill>
              </a:rPr>
              <a:t>JUPITER</a:t>
            </a:r>
            <a:endParaRPr sz="1600">
              <a:solidFill>
                <a:schemeClr val="accent2"/>
              </a:solidFill>
            </a:endParaRPr>
          </a:p>
        </p:txBody>
      </p:sp>
      <p:sp>
        <p:nvSpPr>
          <p:cNvPr id="2106" name="Google Shape;2106;p107"/>
          <p:cNvSpPr txBox="1"/>
          <p:nvPr>
            <p:ph idx="4294967295" type="subTitle"/>
          </p:nvPr>
        </p:nvSpPr>
        <p:spPr>
          <a:xfrm>
            <a:off x="2600500" y="3713150"/>
            <a:ext cx="1841400" cy="793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It’s a gas giant and also the biggest planet</a:t>
            </a:r>
            <a:endParaRPr sz="1400"/>
          </a:p>
        </p:txBody>
      </p:sp>
      <p:sp>
        <p:nvSpPr>
          <p:cNvPr id="2107" name="Google Shape;2107;p107"/>
          <p:cNvSpPr txBox="1"/>
          <p:nvPr>
            <p:ph idx="4294967295" type="title"/>
          </p:nvPr>
        </p:nvSpPr>
        <p:spPr>
          <a:xfrm>
            <a:off x="4960175" y="2680825"/>
            <a:ext cx="1641600" cy="40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2"/>
                </a:solidFill>
              </a:rPr>
              <a:t>MERCURY</a:t>
            </a:r>
            <a:endParaRPr sz="1600">
              <a:solidFill>
                <a:schemeClr val="accent2"/>
              </a:solidFill>
            </a:endParaRPr>
          </a:p>
        </p:txBody>
      </p:sp>
      <p:sp>
        <p:nvSpPr>
          <p:cNvPr id="2108" name="Google Shape;2108;p107"/>
          <p:cNvSpPr txBox="1"/>
          <p:nvPr>
            <p:ph idx="4294967295" type="subTitle"/>
          </p:nvPr>
        </p:nvSpPr>
        <p:spPr>
          <a:xfrm>
            <a:off x="4845625" y="3202225"/>
            <a:ext cx="1834800" cy="793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Mercury is the closest planet to the Sun</a:t>
            </a:r>
            <a:endParaRPr sz="1400"/>
          </a:p>
        </p:txBody>
      </p:sp>
      <p:sp>
        <p:nvSpPr>
          <p:cNvPr id="2109" name="Google Shape;2109;p107"/>
          <p:cNvSpPr txBox="1"/>
          <p:nvPr>
            <p:ph idx="4294967295" type="title"/>
          </p:nvPr>
        </p:nvSpPr>
        <p:spPr>
          <a:xfrm>
            <a:off x="7030125" y="3202475"/>
            <a:ext cx="1307700" cy="40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2"/>
                </a:solidFill>
              </a:rPr>
              <a:t>VENUS</a:t>
            </a:r>
            <a:endParaRPr sz="1600">
              <a:solidFill>
                <a:schemeClr val="accent2"/>
              </a:solidFill>
            </a:endParaRPr>
          </a:p>
        </p:txBody>
      </p:sp>
      <p:sp>
        <p:nvSpPr>
          <p:cNvPr id="2110" name="Google Shape;2110;p107"/>
          <p:cNvSpPr txBox="1"/>
          <p:nvPr>
            <p:ph idx="4294967295" type="subTitle"/>
          </p:nvPr>
        </p:nvSpPr>
        <p:spPr>
          <a:xfrm>
            <a:off x="6874675" y="3612275"/>
            <a:ext cx="1679100" cy="793200"/>
          </a:xfrm>
          <a:prstGeom prst="rect">
            <a:avLst/>
          </a:prstGeom>
        </p:spPr>
        <p:txBody>
          <a:bodyPr anchorCtr="0" anchor="t" bIns="91425" lIns="91425" spcFirstLastPara="1" rIns="91425" wrap="square" tIns="91425">
            <a:noAutofit/>
          </a:bodyPr>
          <a:lstStyle/>
          <a:p>
            <a:pPr indent="0" lvl="0" marL="0" rtl="0" algn="ctr">
              <a:lnSpc>
                <a:spcPct val="100000"/>
              </a:lnSpc>
              <a:spcBef>
                <a:spcPts val="800"/>
              </a:spcBef>
              <a:spcAft>
                <a:spcPts val="0"/>
              </a:spcAft>
              <a:buNone/>
            </a:pPr>
            <a:r>
              <a:rPr lang="en" sz="1400"/>
              <a:t>Venus is the second planet from the Sun </a:t>
            </a:r>
            <a:endParaRPr sz="1400"/>
          </a:p>
        </p:txBody>
      </p:sp>
      <p:cxnSp>
        <p:nvCxnSpPr>
          <p:cNvPr id="2111" name="Google Shape;2111;p107"/>
          <p:cNvCxnSpPr/>
          <p:nvPr/>
        </p:nvCxnSpPr>
        <p:spPr>
          <a:xfrm>
            <a:off x="1685119" y="1991337"/>
            <a:ext cx="1834800" cy="148800"/>
          </a:xfrm>
          <a:prstGeom prst="bentConnector3">
            <a:avLst>
              <a:gd fmla="val 50000" name="adj1"/>
            </a:avLst>
          </a:prstGeom>
          <a:noFill/>
          <a:ln cap="flat" cmpd="sng" w="19050">
            <a:solidFill>
              <a:srgbClr val="FF8D00"/>
            </a:solidFill>
            <a:prstDash val="solid"/>
            <a:round/>
            <a:headEnd len="med" w="med" type="none"/>
            <a:tailEnd len="med" w="med" type="none"/>
          </a:ln>
        </p:spPr>
      </p:cxnSp>
      <p:grpSp>
        <p:nvGrpSpPr>
          <p:cNvPr id="2112" name="Google Shape;2112;p107"/>
          <p:cNvGrpSpPr/>
          <p:nvPr/>
        </p:nvGrpSpPr>
        <p:grpSpPr>
          <a:xfrm>
            <a:off x="1077475" y="1547511"/>
            <a:ext cx="955350" cy="866700"/>
            <a:chOff x="1041150" y="1564686"/>
            <a:chExt cx="955350" cy="866700"/>
          </a:xfrm>
        </p:grpSpPr>
        <p:sp>
          <p:nvSpPr>
            <p:cNvPr id="2113" name="Google Shape;2113;p107"/>
            <p:cNvSpPr/>
            <p:nvPr/>
          </p:nvSpPr>
          <p:spPr>
            <a:xfrm>
              <a:off x="1041150" y="1564686"/>
              <a:ext cx="866700" cy="866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07"/>
            <p:cNvSpPr/>
            <p:nvPr/>
          </p:nvSpPr>
          <p:spPr>
            <a:xfrm>
              <a:off x="1648800" y="2076663"/>
              <a:ext cx="347700" cy="347700"/>
            </a:xfrm>
            <a:prstGeom prst="ellipse">
              <a:avLst/>
            </a:prstGeom>
            <a:solidFill>
              <a:schemeClr val="accent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07"/>
            <p:cNvSpPr txBox="1"/>
            <p:nvPr/>
          </p:nvSpPr>
          <p:spPr>
            <a:xfrm>
              <a:off x="1648800" y="2076663"/>
              <a:ext cx="3477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Poppins SemiBold"/>
                  <a:ea typeface="Poppins SemiBold"/>
                  <a:cs typeface="Poppins SemiBold"/>
                  <a:sym typeface="Poppins SemiBold"/>
                </a:rPr>
                <a:t>01</a:t>
              </a:r>
              <a:endParaRPr sz="1100">
                <a:solidFill>
                  <a:srgbClr val="FFFFFF"/>
                </a:solidFill>
                <a:latin typeface="Poppins SemiBold"/>
                <a:ea typeface="Poppins SemiBold"/>
                <a:cs typeface="Poppins SemiBold"/>
                <a:sym typeface="Poppins SemiBold"/>
              </a:endParaRPr>
            </a:p>
          </p:txBody>
        </p:sp>
      </p:grpSp>
      <p:sp>
        <p:nvSpPr>
          <p:cNvPr id="2116" name="Google Shape;2116;p107"/>
          <p:cNvSpPr/>
          <p:nvPr/>
        </p:nvSpPr>
        <p:spPr>
          <a:xfrm>
            <a:off x="3018825" y="1938636"/>
            <a:ext cx="866700" cy="86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07"/>
          <p:cNvSpPr/>
          <p:nvPr/>
        </p:nvSpPr>
        <p:spPr>
          <a:xfrm>
            <a:off x="5279950" y="1632386"/>
            <a:ext cx="866700" cy="866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07"/>
          <p:cNvSpPr/>
          <p:nvPr/>
        </p:nvSpPr>
        <p:spPr>
          <a:xfrm>
            <a:off x="7177338" y="2121236"/>
            <a:ext cx="866700" cy="86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9" name="Google Shape;2119;p107"/>
          <p:cNvGrpSpPr/>
          <p:nvPr/>
        </p:nvGrpSpPr>
        <p:grpSpPr>
          <a:xfrm>
            <a:off x="1297063" y="1745806"/>
            <a:ext cx="465627" cy="470114"/>
            <a:chOff x="1353700" y="319475"/>
            <a:chExt cx="4927275" cy="4974750"/>
          </a:xfrm>
        </p:grpSpPr>
        <p:sp>
          <p:nvSpPr>
            <p:cNvPr id="2120" name="Google Shape;2120;p107"/>
            <p:cNvSpPr/>
            <p:nvPr/>
          </p:nvSpPr>
          <p:spPr>
            <a:xfrm>
              <a:off x="1679900" y="401200"/>
              <a:ext cx="3098925" cy="4893025"/>
            </a:xfrm>
            <a:custGeom>
              <a:rect b="b" l="l" r="r" t="t"/>
              <a:pathLst>
                <a:path extrusionOk="0" h="195721" w="123957">
                  <a:moveTo>
                    <a:pt x="13049" y="1"/>
                  </a:moveTo>
                  <a:cubicBezTo>
                    <a:pt x="5840" y="1"/>
                    <a:pt x="1" y="5840"/>
                    <a:pt x="1" y="13049"/>
                  </a:cubicBezTo>
                  <a:lnTo>
                    <a:pt x="1" y="182672"/>
                  </a:lnTo>
                  <a:cubicBezTo>
                    <a:pt x="1" y="189881"/>
                    <a:pt x="5840" y="195720"/>
                    <a:pt x="13049" y="195720"/>
                  </a:cubicBezTo>
                  <a:lnTo>
                    <a:pt x="110908" y="195720"/>
                  </a:lnTo>
                  <a:cubicBezTo>
                    <a:pt x="118117" y="195720"/>
                    <a:pt x="123956" y="189881"/>
                    <a:pt x="123956" y="182672"/>
                  </a:cubicBezTo>
                  <a:lnTo>
                    <a:pt x="123956" y="163100"/>
                  </a:lnTo>
                  <a:lnTo>
                    <a:pt x="117432" y="163100"/>
                  </a:lnTo>
                  <a:lnTo>
                    <a:pt x="117432" y="182672"/>
                  </a:lnTo>
                  <a:cubicBezTo>
                    <a:pt x="117432" y="186260"/>
                    <a:pt x="114497" y="189196"/>
                    <a:pt x="110908" y="189196"/>
                  </a:cubicBezTo>
                  <a:lnTo>
                    <a:pt x="13049" y="189196"/>
                  </a:lnTo>
                  <a:cubicBezTo>
                    <a:pt x="9461" y="189196"/>
                    <a:pt x="6525" y="186260"/>
                    <a:pt x="6525" y="182672"/>
                  </a:cubicBezTo>
                  <a:lnTo>
                    <a:pt x="6525" y="13049"/>
                  </a:lnTo>
                  <a:cubicBezTo>
                    <a:pt x="6525" y="9461"/>
                    <a:pt x="9461" y="6525"/>
                    <a:pt x="13049" y="6525"/>
                  </a:cubicBezTo>
                  <a:lnTo>
                    <a:pt x="110908" y="6525"/>
                  </a:lnTo>
                  <a:cubicBezTo>
                    <a:pt x="113681" y="6525"/>
                    <a:pt x="116128" y="8254"/>
                    <a:pt x="117074" y="10863"/>
                  </a:cubicBezTo>
                  <a:lnTo>
                    <a:pt x="123206" y="8710"/>
                  </a:lnTo>
                  <a:cubicBezTo>
                    <a:pt x="121379" y="3491"/>
                    <a:pt x="116454" y="1"/>
                    <a:pt x="1109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07"/>
            <p:cNvSpPr/>
            <p:nvPr/>
          </p:nvSpPr>
          <p:spPr>
            <a:xfrm>
              <a:off x="4615700" y="2358400"/>
              <a:ext cx="163125" cy="326225"/>
            </a:xfrm>
            <a:custGeom>
              <a:rect b="b" l="l" r="r" t="t"/>
              <a:pathLst>
                <a:path extrusionOk="0" h="13049" w="6525">
                  <a:moveTo>
                    <a:pt x="0" y="1"/>
                  </a:moveTo>
                  <a:lnTo>
                    <a:pt x="0" y="13049"/>
                  </a:lnTo>
                  <a:lnTo>
                    <a:pt x="6524" y="13049"/>
                  </a:lnTo>
                  <a:lnTo>
                    <a:pt x="65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07"/>
            <p:cNvSpPr/>
            <p:nvPr/>
          </p:nvSpPr>
          <p:spPr>
            <a:xfrm>
              <a:off x="2984700" y="727400"/>
              <a:ext cx="163125" cy="163125"/>
            </a:xfrm>
            <a:custGeom>
              <a:rect b="b" l="l" r="r" t="t"/>
              <a:pathLst>
                <a:path extrusionOk="0" h="6525" w="6525">
                  <a:moveTo>
                    <a:pt x="1" y="1"/>
                  </a:moveTo>
                  <a:lnTo>
                    <a:pt x="1" y="6525"/>
                  </a:lnTo>
                  <a:lnTo>
                    <a:pt x="6525" y="6525"/>
                  </a:lnTo>
                  <a:lnTo>
                    <a:pt x="65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07"/>
            <p:cNvSpPr/>
            <p:nvPr/>
          </p:nvSpPr>
          <p:spPr>
            <a:xfrm>
              <a:off x="3310900" y="727400"/>
              <a:ext cx="163125" cy="163125"/>
            </a:xfrm>
            <a:custGeom>
              <a:rect b="b" l="l" r="r" t="t"/>
              <a:pathLst>
                <a:path extrusionOk="0" h="6525" w="6525">
                  <a:moveTo>
                    <a:pt x="1" y="1"/>
                  </a:moveTo>
                  <a:lnTo>
                    <a:pt x="1" y="6525"/>
                  </a:lnTo>
                  <a:lnTo>
                    <a:pt x="6525" y="6525"/>
                  </a:lnTo>
                  <a:lnTo>
                    <a:pt x="65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07"/>
            <p:cNvSpPr/>
            <p:nvPr/>
          </p:nvSpPr>
          <p:spPr>
            <a:xfrm>
              <a:off x="3147800" y="4804900"/>
              <a:ext cx="163125" cy="163125"/>
            </a:xfrm>
            <a:custGeom>
              <a:rect b="b" l="l" r="r" t="t"/>
              <a:pathLst>
                <a:path extrusionOk="0" h="6525" w="6525">
                  <a:moveTo>
                    <a:pt x="1" y="0"/>
                  </a:moveTo>
                  <a:lnTo>
                    <a:pt x="1" y="6524"/>
                  </a:lnTo>
                  <a:lnTo>
                    <a:pt x="6525" y="6524"/>
                  </a:lnTo>
                  <a:lnTo>
                    <a:pt x="65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07"/>
            <p:cNvSpPr/>
            <p:nvPr/>
          </p:nvSpPr>
          <p:spPr>
            <a:xfrm>
              <a:off x="2691125" y="4168800"/>
              <a:ext cx="189225" cy="189225"/>
            </a:xfrm>
            <a:custGeom>
              <a:rect b="b" l="l" r="r" t="t"/>
              <a:pathLst>
                <a:path extrusionOk="0" h="7569" w="7569">
                  <a:moveTo>
                    <a:pt x="6427" y="1"/>
                  </a:moveTo>
                  <a:lnTo>
                    <a:pt x="1" y="1142"/>
                  </a:lnTo>
                  <a:lnTo>
                    <a:pt x="1142" y="7569"/>
                  </a:lnTo>
                  <a:lnTo>
                    <a:pt x="7568" y="6427"/>
                  </a:lnTo>
                  <a:lnTo>
                    <a:pt x="64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07"/>
            <p:cNvSpPr/>
            <p:nvPr/>
          </p:nvSpPr>
          <p:spPr>
            <a:xfrm>
              <a:off x="5829150" y="374300"/>
              <a:ext cx="451825" cy="1671800"/>
            </a:xfrm>
            <a:custGeom>
              <a:rect b="b" l="l" r="r" t="t"/>
              <a:pathLst>
                <a:path extrusionOk="0" h="66872" w="18073">
                  <a:moveTo>
                    <a:pt x="6166" y="1"/>
                  </a:moveTo>
                  <a:lnTo>
                    <a:pt x="1" y="2153"/>
                  </a:lnTo>
                  <a:cubicBezTo>
                    <a:pt x="294" y="3002"/>
                    <a:pt x="523" y="3882"/>
                    <a:pt x="686" y="4763"/>
                  </a:cubicBezTo>
                  <a:lnTo>
                    <a:pt x="11646" y="66871"/>
                  </a:lnTo>
                  <a:lnTo>
                    <a:pt x="18072" y="65762"/>
                  </a:lnTo>
                  <a:lnTo>
                    <a:pt x="7112" y="3621"/>
                  </a:lnTo>
                  <a:cubicBezTo>
                    <a:pt x="6884" y="2382"/>
                    <a:pt x="6557" y="1175"/>
                    <a:pt x="6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07"/>
            <p:cNvSpPr/>
            <p:nvPr/>
          </p:nvSpPr>
          <p:spPr>
            <a:xfrm>
              <a:off x="2170850" y="319475"/>
              <a:ext cx="3821425" cy="4575975"/>
            </a:xfrm>
            <a:custGeom>
              <a:rect b="b" l="l" r="r" t="t"/>
              <a:pathLst>
                <a:path extrusionOk="0" h="183039" w="152857">
                  <a:moveTo>
                    <a:pt x="122031" y="15600"/>
                  </a:moveTo>
                  <a:lnTo>
                    <a:pt x="131915" y="71641"/>
                  </a:lnTo>
                  <a:lnTo>
                    <a:pt x="131915" y="71641"/>
                  </a:lnTo>
                  <a:lnTo>
                    <a:pt x="84975" y="68314"/>
                  </a:lnTo>
                  <a:lnTo>
                    <a:pt x="79038" y="34781"/>
                  </a:lnTo>
                  <a:lnTo>
                    <a:pt x="122031" y="15600"/>
                  </a:lnTo>
                  <a:close/>
                  <a:moveTo>
                    <a:pt x="72742" y="36607"/>
                  </a:moveTo>
                  <a:lnTo>
                    <a:pt x="78418" y="68738"/>
                  </a:lnTo>
                  <a:lnTo>
                    <a:pt x="64065" y="71282"/>
                  </a:lnTo>
                  <a:lnTo>
                    <a:pt x="62369" y="71576"/>
                  </a:lnTo>
                  <a:lnTo>
                    <a:pt x="59140" y="72131"/>
                  </a:lnTo>
                  <a:cubicBezTo>
                    <a:pt x="58182" y="72300"/>
                    <a:pt x="57229" y="72382"/>
                    <a:pt x="56288" y="72382"/>
                  </a:cubicBezTo>
                  <a:cubicBezTo>
                    <a:pt x="48543" y="72382"/>
                    <a:pt x="41646" y="66831"/>
                    <a:pt x="40220" y="58919"/>
                  </a:cubicBezTo>
                  <a:lnTo>
                    <a:pt x="40253" y="58919"/>
                  </a:lnTo>
                  <a:cubicBezTo>
                    <a:pt x="38687" y="50047"/>
                    <a:pt x="44624" y="41598"/>
                    <a:pt x="53464" y="40033"/>
                  </a:cubicBezTo>
                  <a:lnTo>
                    <a:pt x="72742" y="36607"/>
                  </a:lnTo>
                  <a:close/>
                  <a:moveTo>
                    <a:pt x="130936" y="6532"/>
                  </a:moveTo>
                  <a:cubicBezTo>
                    <a:pt x="132535" y="6532"/>
                    <a:pt x="133872" y="7674"/>
                    <a:pt x="134166" y="9239"/>
                  </a:cubicBezTo>
                  <a:lnTo>
                    <a:pt x="145485" y="73501"/>
                  </a:lnTo>
                  <a:cubicBezTo>
                    <a:pt x="145811" y="75262"/>
                    <a:pt x="144637" y="76958"/>
                    <a:pt x="142842" y="77284"/>
                  </a:cubicBezTo>
                  <a:cubicBezTo>
                    <a:pt x="142664" y="77314"/>
                    <a:pt x="142487" y="77328"/>
                    <a:pt x="142312" y="77328"/>
                  </a:cubicBezTo>
                  <a:cubicBezTo>
                    <a:pt x="140752" y="77328"/>
                    <a:pt x="139352" y="76193"/>
                    <a:pt x="139059" y="74610"/>
                  </a:cubicBezTo>
                  <a:lnTo>
                    <a:pt x="127739" y="10348"/>
                  </a:lnTo>
                  <a:cubicBezTo>
                    <a:pt x="127413" y="8587"/>
                    <a:pt x="128620" y="6891"/>
                    <a:pt x="130382" y="6597"/>
                  </a:cubicBezTo>
                  <a:cubicBezTo>
                    <a:pt x="130577" y="6565"/>
                    <a:pt x="130740" y="6532"/>
                    <a:pt x="130936" y="6532"/>
                  </a:cubicBezTo>
                  <a:close/>
                  <a:moveTo>
                    <a:pt x="79527" y="75132"/>
                  </a:moveTo>
                  <a:lnTo>
                    <a:pt x="84649" y="104065"/>
                  </a:lnTo>
                  <a:lnTo>
                    <a:pt x="80212" y="104848"/>
                  </a:lnTo>
                  <a:lnTo>
                    <a:pt x="77929" y="101782"/>
                  </a:lnTo>
                  <a:cubicBezTo>
                    <a:pt x="75907" y="99042"/>
                    <a:pt x="73134" y="96987"/>
                    <a:pt x="69937" y="95813"/>
                  </a:cubicBezTo>
                  <a:lnTo>
                    <a:pt x="66708" y="77415"/>
                  </a:lnTo>
                  <a:lnTo>
                    <a:pt x="79527" y="75132"/>
                  </a:lnTo>
                  <a:close/>
                  <a:moveTo>
                    <a:pt x="63956" y="101256"/>
                  </a:moveTo>
                  <a:cubicBezTo>
                    <a:pt x="67198" y="101256"/>
                    <a:pt x="70464" y="102684"/>
                    <a:pt x="72677" y="105664"/>
                  </a:cubicBezTo>
                  <a:lnTo>
                    <a:pt x="73003" y="106120"/>
                  </a:lnTo>
                  <a:lnTo>
                    <a:pt x="65338" y="107458"/>
                  </a:lnTo>
                  <a:lnTo>
                    <a:pt x="66479" y="113884"/>
                  </a:lnTo>
                  <a:lnTo>
                    <a:pt x="105036" y="107099"/>
                  </a:lnTo>
                  <a:cubicBezTo>
                    <a:pt x="105218" y="107069"/>
                    <a:pt x="105399" y="107054"/>
                    <a:pt x="105578" y="107054"/>
                  </a:cubicBezTo>
                  <a:cubicBezTo>
                    <a:pt x="107133" y="107054"/>
                    <a:pt x="108524" y="108162"/>
                    <a:pt x="108787" y="109741"/>
                  </a:cubicBezTo>
                  <a:cubicBezTo>
                    <a:pt x="109114" y="111503"/>
                    <a:pt x="107939" y="113199"/>
                    <a:pt x="106178" y="113525"/>
                  </a:cubicBezTo>
                  <a:lnTo>
                    <a:pt x="83670" y="117472"/>
                  </a:lnTo>
                  <a:lnTo>
                    <a:pt x="84812" y="123898"/>
                  </a:lnTo>
                  <a:lnTo>
                    <a:pt x="116942" y="118255"/>
                  </a:lnTo>
                  <a:cubicBezTo>
                    <a:pt x="117140" y="118218"/>
                    <a:pt x="117337" y="118201"/>
                    <a:pt x="117532" y="118201"/>
                  </a:cubicBezTo>
                  <a:cubicBezTo>
                    <a:pt x="119068" y="118201"/>
                    <a:pt x="120437" y="119305"/>
                    <a:pt x="120726" y="120897"/>
                  </a:cubicBezTo>
                  <a:cubicBezTo>
                    <a:pt x="121020" y="122659"/>
                    <a:pt x="119845" y="124355"/>
                    <a:pt x="118084" y="124681"/>
                  </a:cubicBezTo>
                  <a:lnTo>
                    <a:pt x="105232" y="126932"/>
                  </a:lnTo>
                  <a:lnTo>
                    <a:pt x="82757" y="130912"/>
                  </a:lnTo>
                  <a:lnTo>
                    <a:pt x="83866" y="137338"/>
                  </a:lnTo>
                  <a:lnTo>
                    <a:pt x="106373" y="133358"/>
                  </a:lnTo>
                  <a:cubicBezTo>
                    <a:pt x="106583" y="133315"/>
                    <a:pt x="106792" y="133295"/>
                    <a:pt x="106999" y="133295"/>
                  </a:cubicBezTo>
                  <a:cubicBezTo>
                    <a:pt x="108527" y="133295"/>
                    <a:pt x="109903" y="134420"/>
                    <a:pt x="110190" y="136000"/>
                  </a:cubicBezTo>
                  <a:cubicBezTo>
                    <a:pt x="110516" y="137794"/>
                    <a:pt x="109309" y="139491"/>
                    <a:pt x="107515" y="139784"/>
                  </a:cubicBezTo>
                  <a:lnTo>
                    <a:pt x="97892" y="141480"/>
                  </a:lnTo>
                  <a:lnTo>
                    <a:pt x="97860" y="141480"/>
                  </a:lnTo>
                  <a:lnTo>
                    <a:pt x="81811" y="144318"/>
                  </a:lnTo>
                  <a:lnTo>
                    <a:pt x="82920" y="150744"/>
                  </a:lnTo>
                  <a:lnTo>
                    <a:pt x="99001" y="147906"/>
                  </a:lnTo>
                  <a:cubicBezTo>
                    <a:pt x="99219" y="147863"/>
                    <a:pt x="99435" y="147842"/>
                    <a:pt x="99649" y="147842"/>
                  </a:cubicBezTo>
                  <a:cubicBezTo>
                    <a:pt x="101194" y="147842"/>
                    <a:pt x="102564" y="148943"/>
                    <a:pt x="102851" y="150549"/>
                  </a:cubicBezTo>
                  <a:cubicBezTo>
                    <a:pt x="103144" y="152343"/>
                    <a:pt x="101937" y="154039"/>
                    <a:pt x="100110" y="154333"/>
                  </a:cubicBezTo>
                  <a:lnTo>
                    <a:pt x="79168" y="158019"/>
                  </a:lnTo>
                  <a:cubicBezTo>
                    <a:pt x="75795" y="158607"/>
                    <a:pt x="72389" y="158901"/>
                    <a:pt x="68988" y="158901"/>
                  </a:cubicBezTo>
                  <a:cubicBezTo>
                    <a:pt x="63348" y="158901"/>
                    <a:pt x="57724" y="158093"/>
                    <a:pt x="52290" y="156485"/>
                  </a:cubicBezTo>
                  <a:cubicBezTo>
                    <a:pt x="52013" y="156406"/>
                    <a:pt x="51713" y="156363"/>
                    <a:pt x="51410" y="156363"/>
                  </a:cubicBezTo>
                  <a:cubicBezTo>
                    <a:pt x="51213" y="156363"/>
                    <a:pt x="51015" y="156382"/>
                    <a:pt x="50822" y="156420"/>
                  </a:cubicBezTo>
                  <a:lnTo>
                    <a:pt x="41166" y="158116"/>
                  </a:lnTo>
                  <a:lnTo>
                    <a:pt x="35490" y="125986"/>
                  </a:lnTo>
                  <a:lnTo>
                    <a:pt x="39992" y="125203"/>
                  </a:lnTo>
                  <a:cubicBezTo>
                    <a:pt x="44265" y="124420"/>
                    <a:pt x="47919" y="121582"/>
                    <a:pt x="49680" y="117570"/>
                  </a:cubicBezTo>
                  <a:lnTo>
                    <a:pt x="53986" y="107751"/>
                  </a:lnTo>
                  <a:cubicBezTo>
                    <a:pt x="55856" y="103504"/>
                    <a:pt x="59887" y="101256"/>
                    <a:pt x="63956" y="101256"/>
                  </a:cubicBezTo>
                  <a:close/>
                  <a:moveTo>
                    <a:pt x="27955" y="120701"/>
                  </a:moveTo>
                  <a:lnTo>
                    <a:pt x="35882" y="165684"/>
                  </a:lnTo>
                  <a:lnTo>
                    <a:pt x="16604" y="169077"/>
                  </a:lnTo>
                  <a:lnTo>
                    <a:pt x="8677" y="124094"/>
                  </a:lnTo>
                  <a:lnTo>
                    <a:pt x="27955" y="120701"/>
                  </a:lnTo>
                  <a:close/>
                  <a:moveTo>
                    <a:pt x="131003" y="0"/>
                  </a:moveTo>
                  <a:cubicBezTo>
                    <a:pt x="130872" y="0"/>
                    <a:pt x="130741" y="3"/>
                    <a:pt x="130610" y="8"/>
                  </a:cubicBezTo>
                  <a:cubicBezTo>
                    <a:pt x="125717" y="204"/>
                    <a:pt x="121737" y="3955"/>
                    <a:pt x="121248" y="8815"/>
                  </a:cubicBezTo>
                  <a:lnTo>
                    <a:pt x="74439" y="29692"/>
                  </a:lnTo>
                  <a:lnTo>
                    <a:pt x="52322" y="33606"/>
                  </a:lnTo>
                  <a:cubicBezTo>
                    <a:pt x="39666" y="35564"/>
                    <a:pt x="31087" y="47535"/>
                    <a:pt x="33338" y="60159"/>
                  </a:cubicBezTo>
                  <a:cubicBezTo>
                    <a:pt x="35289" y="71235"/>
                    <a:pt x="44938" y="79004"/>
                    <a:pt x="55781" y="79004"/>
                  </a:cubicBezTo>
                  <a:cubicBezTo>
                    <a:pt x="57264" y="79004"/>
                    <a:pt x="58770" y="78859"/>
                    <a:pt x="60282" y="78557"/>
                  </a:cubicBezTo>
                  <a:lnTo>
                    <a:pt x="63152" y="94769"/>
                  </a:lnTo>
                  <a:cubicBezTo>
                    <a:pt x="62402" y="94801"/>
                    <a:pt x="61652" y="94899"/>
                    <a:pt x="60934" y="95030"/>
                  </a:cubicBezTo>
                  <a:cubicBezTo>
                    <a:pt x="55193" y="96008"/>
                    <a:pt x="50333" y="99825"/>
                    <a:pt x="48017" y="105174"/>
                  </a:cubicBezTo>
                  <a:lnTo>
                    <a:pt x="43711" y="114960"/>
                  </a:lnTo>
                  <a:cubicBezTo>
                    <a:pt x="42830" y="116983"/>
                    <a:pt x="41003" y="118385"/>
                    <a:pt x="38883" y="118777"/>
                  </a:cubicBezTo>
                  <a:lnTo>
                    <a:pt x="34381" y="119560"/>
                  </a:lnTo>
                  <a:lnTo>
                    <a:pt x="33827" y="116363"/>
                  </a:lnTo>
                  <a:cubicBezTo>
                    <a:pt x="33537" y="114771"/>
                    <a:pt x="32168" y="113666"/>
                    <a:pt x="30633" y="113666"/>
                  </a:cubicBezTo>
                  <a:cubicBezTo>
                    <a:pt x="30438" y="113666"/>
                    <a:pt x="30241" y="113684"/>
                    <a:pt x="30043" y="113721"/>
                  </a:cubicBezTo>
                  <a:lnTo>
                    <a:pt x="7568" y="117668"/>
                  </a:lnTo>
                  <a:lnTo>
                    <a:pt x="6394" y="111242"/>
                  </a:lnTo>
                  <a:lnTo>
                    <a:pt x="0" y="112383"/>
                  </a:lnTo>
                  <a:lnTo>
                    <a:pt x="12461" y="183038"/>
                  </a:lnTo>
                  <a:lnTo>
                    <a:pt x="18887" y="181929"/>
                  </a:lnTo>
                  <a:lnTo>
                    <a:pt x="17745" y="175503"/>
                  </a:lnTo>
                  <a:lnTo>
                    <a:pt x="40253" y="171523"/>
                  </a:lnTo>
                  <a:cubicBezTo>
                    <a:pt x="42014" y="171230"/>
                    <a:pt x="43189" y="169533"/>
                    <a:pt x="42895" y="167772"/>
                  </a:cubicBezTo>
                  <a:lnTo>
                    <a:pt x="42308" y="164543"/>
                  </a:lnTo>
                  <a:lnTo>
                    <a:pt x="51213" y="162977"/>
                  </a:lnTo>
                  <a:cubicBezTo>
                    <a:pt x="57035" y="164623"/>
                    <a:pt x="63043" y="165454"/>
                    <a:pt x="69061" y="165454"/>
                  </a:cubicBezTo>
                  <a:cubicBezTo>
                    <a:pt x="72821" y="165454"/>
                    <a:pt x="76585" y="165130"/>
                    <a:pt x="80310" y="164477"/>
                  </a:cubicBezTo>
                  <a:lnTo>
                    <a:pt x="101285" y="160791"/>
                  </a:lnTo>
                  <a:cubicBezTo>
                    <a:pt x="107972" y="159682"/>
                    <a:pt x="111495" y="152180"/>
                    <a:pt x="108070" y="146341"/>
                  </a:cubicBezTo>
                  <a:lnTo>
                    <a:pt x="108657" y="146243"/>
                  </a:lnTo>
                  <a:cubicBezTo>
                    <a:pt x="115344" y="145101"/>
                    <a:pt x="118834" y="137631"/>
                    <a:pt x="115409" y="131792"/>
                  </a:cubicBezTo>
                  <a:lnTo>
                    <a:pt x="119226" y="131107"/>
                  </a:lnTo>
                  <a:cubicBezTo>
                    <a:pt x="124543" y="130194"/>
                    <a:pt x="128098" y="125105"/>
                    <a:pt x="127152" y="119788"/>
                  </a:cubicBezTo>
                  <a:cubicBezTo>
                    <a:pt x="126335" y="115032"/>
                    <a:pt x="122178" y="111686"/>
                    <a:pt x="117505" y="111686"/>
                  </a:cubicBezTo>
                  <a:cubicBezTo>
                    <a:pt x="116953" y="111686"/>
                    <a:pt x="116395" y="111732"/>
                    <a:pt x="115833" y="111829"/>
                  </a:cubicBezTo>
                  <a:lnTo>
                    <a:pt x="115213" y="111959"/>
                  </a:lnTo>
                  <a:cubicBezTo>
                    <a:pt x="115442" y="110850"/>
                    <a:pt x="115442" y="109741"/>
                    <a:pt x="115246" y="108632"/>
                  </a:cubicBezTo>
                  <a:cubicBezTo>
                    <a:pt x="114403" y="103893"/>
                    <a:pt x="110294" y="100553"/>
                    <a:pt x="105646" y="100553"/>
                  </a:cubicBezTo>
                  <a:cubicBezTo>
                    <a:pt x="105079" y="100553"/>
                    <a:pt x="104505" y="100603"/>
                    <a:pt x="103927" y="100706"/>
                  </a:cubicBezTo>
                  <a:lnTo>
                    <a:pt x="91075" y="102989"/>
                  </a:lnTo>
                  <a:lnTo>
                    <a:pt x="86117" y="74936"/>
                  </a:lnTo>
                  <a:lnTo>
                    <a:pt x="86117" y="74936"/>
                  </a:lnTo>
                  <a:lnTo>
                    <a:pt x="133513" y="78296"/>
                  </a:lnTo>
                  <a:cubicBezTo>
                    <a:pt x="135131" y="81730"/>
                    <a:pt x="138601" y="83855"/>
                    <a:pt x="142312" y="83855"/>
                  </a:cubicBezTo>
                  <a:cubicBezTo>
                    <a:pt x="142866" y="83855"/>
                    <a:pt x="143425" y="83808"/>
                    <a:pt x="143984" y="83711"/>
                  </a:cubicBezTo>
                  <a:lnTo>
                    <a:pt x="143984" y="83678"/>
                  </a:lnTo>
                  <a:cubicBezTo>
                    <a:pt x="149301" y="82732"/>
                    <a:pt x="152857" y="77676"/>
                    <a:pt x="151911" y="72359"/>
                  </a:cubicBezTo>
                  <a:lnTo>
                    <a:pt x="140592" y="8098"/>
                  </a:lnTo>
                  <a:cubicBezTo>
                    <a:pt x="139766" y="3400"/>
                    <a:pt x="135699" y="0"/>
                    <a:pt x="1310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07"/>
            <p:cNvSpPr/>
            <p:nvPr/>
          </p:nvSpPr>
          <p:spPr>
            <a:xfrm>
              <a:off x="1353700" y="1950650"/>
              <a:ext cx="163125" cy="2283425"/>
            </a:xfrm>
            <a:custGeom>
              <a:rect b="b" l="l" r="r" t="t"/>
              <a:pathLst>
                <a:path extrusionOk="0" h="91337" w="6525">
                  <a:moveTo>
                    <a:pt x="1" y="1"/>
                  </a:moveTo>
                  <a:lnTo>
                    <a:pt x="1" y="91336"/>
                  </a:lnTo>
                  <a:lnTo>
                    <a:pt x="6525" y="91336"/>
                  </a:lnTo>
                  <a:lnTo>
                    <a:pt x="65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07"/>
            <p:cNvSpPr/>
            <p:nvPr/>
          </p:nvSpPr>
          <p:spPr>
            <a:xfrm>
              <a:off x="1353700" y="4397150"/>
              <a:ext cx="163125" cy="163125"/>
            </a:xfrm>
            <a:custGeom>
              <a:rect b="b" l="l" r="r" t="t"/>
              <a:pathLst>
                <a:path extrusionOk="0" h="6525" w="6525">
                  <a:moveTo>
                    <a:pt x="1" y="0"/>
                  </a:moveTo>
                  <a:lnTo>
                    <a:pt x="1" y="6524"/>
                  </a:lnTo>
                  <a:lnTo>
                    <a:pt x="6525" y="6524"/>
                  </a:lnTo>
                  <a:lnTo>
                    <a:pt x="65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0" name="Google Shape;2130;p107"/>
          <p:cNvGrpSpPr/>
          <p:nvPr/>
        </p:nvGrpSpPr>
        <p:grpSpPr>
          <a:xfrm>
            <a:off x="3210628" y="2135002"/>
            <a:ext cx="483086" cy="473938"/>
            <a:chOff x="1342300" y="482750"/>
            <a:chExt cx="4904425" cy="4811550"/>
          </a:xfrm>
        </p:grpSpPr>
        <p:sp>
          <p:nvSpPr>
            <p:cNvPr id="2131" name="Google Shape;2131;p107"/>
            <p:cNvSpPr/>
            <p:nvPr/>
          </p:nvSpPr>
          <p:spPr>
            <a:xfrm>
              <a:off x="3392450" y="3826075"/>
              <a:ext cx="677700" cy="815950"/>
            </a:xfrm>
            <a:custGeom>
              <a:rect b="b" l="l" r="r" t="t"/>
              <a:pathLst>
                <a:path extrusionOk="0" h="32638" w="27108">
                  <a:moveTo>
                    <a:pt x="16285" y="1"/>
                  </a:moveTo>
                  <a:cubicBezTo>
                    <a:pt x="14017" y="1"/>
                    <a:pt x="11736" y="474"/>
                    <a:pt x="9591" y="1445"/>
                  </a:cubicBezTo>
                  <a:cubicBezTo>
                    <a:pt x="3752" y="4087"/>
                    <a:pt x="1" y="9893"/>
                    <a:pt x="1" y="16319"/>
                  </a:cubicBezTo>
                  <a:cubicBezTo>
                    <a:pt x="1" y="22745"/>
                    <a:pt x="3752" y="28552"/>
                    <a:pt x="9591" y="31194"/>
                  </a:cubicBezTo>
                  <a:cubicBezTo>
                    <a:pt x="11736" y="32165"/>
                    <a:pt x="14017" y="32638"/>
                    <a:pt x="16285" y="32638"/>
                  </a:cubicBezTo>
                  <a:cubicBezTo>
                    <a:pt x="20190" y="32638"/>
                    <a:pt x="24054" y="31235"/>
                    <a:pt x="27108" y="28552"/>
                  </a:cubicBezTo>
                  <a:lnTo>
                    <a:pt x="22769" y="23659"/>
                  </a:lnTo>
                  <a:cubicBezTo>
                    <a:pt x="20883" y="25329"/>
                    <a:pt x="18598" y="26110"/>
                    <a:pt x="16341" y="26110"/>
                  </a:cubicBezTo>
                  <a:cubicBezTo>
                    <a:pt x="12473" y="26110"/>
                    <a:pt x="8690" y="23815"/>
                    <a:pt x="7144" y="19777"/>
                  </a:cubicBezTo>
                  <a:cubicBezTo>
                    <a:pt x="4731" y="13384"/>
                    <a:pt x="9460" y="6533"/>
                    <a:pt x="16311" y="6533"/>
                  </a:cubicBezTo>
                  <a:cubicBezTo>
                    <a:pt x="18692" y="6533"/>
                    <a:pt x="21008" y="7414"/>
                    <a:pt x="22769" y="8980"/>
                  </a:cubicBezTo>
                  <a:lnTo>
                    <a:pt x="27108" y="4087"/>
                  </a:lnTo>
                  <a:cubicBezTo>
                    <a:pt x="24054" y="1404"/>
                    <a:pt x="20190" y="1"/>
                    <a:pt x="162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07"/>
            <p:cNvSpPr/>
            <p:nvPr/>
          </p:nvSpPr>
          <p:spPr>
            <a:xfrm>
              <a:off x="3066250" y="3500175"/>
              <a:ext cx="1414925" cy="1467775"/>
            </a:xfrm>
            <a:custGeom>
              <a:rect b="b" l="l" r="r" t="t"/>
              <a:pathLst>
                <a:path extrusionOk="0" h="58711" w="56597">
                  <a:moveTo>
                    <a:pt x="29407" y="0"/>
                  </a:moveTo>
                  <a:cubicBezTo>
                    <a:pt x="27536" y="0"/>
                    <a:pt x="25642" y="180"/>
                    <a:pt x="23748" y="552"/>
                  </a:cubicBezTo>
                  <a:cubicBezTo>
                    <a:pt x="9982" y="3227"/>
                    <a:pt x="1" y="15296"/>
                    <a:pt x="1" y="29355"/>
                  </a:cubicBezTo>
                  <a:cubicBezTo>
                    <a:pt x="1" y="43414"/>
                    <a:pt x="9982" y="55484"/>
                    <a:pt x="23748" y="58159"/>
                  </a:cubicBezTo>
                  <a:cubicBezTo>
                    <a:pt x="25642" y="58530"/>
                    <a:pt x="27536" y="58710"/>
                    <a:pt x="29408" y="58710"/>
                  </a:cubicBezTo>
                  <a:cubicBezTo>
                    <a:pt x="41166" y="58710"/>
                    <a:pt x="52037" y="51609"/>
                    <a:pt x="56596" y="40381"/>
                  </a:cubicBezTo>
                  <a:lnTo>
                    <a:pt x="50529" y="37934"/>
                  </a:lnTo>
                  <a:cubicBezTo>
                    <a:pt x="46980" y="46667"/>
                    <a:pt x="38517" y="52188"/>
                    <a:pt x="29384" y="52188"/>
                  </a:cubicBezTo>
                  <a:cubicBezTo>
                    <a:pt x="27940" y="52188"/>
                    <a:pt x="26480" y="52050"/>
                    <a:pt x="25020" y="51765"/>
                  </a:cubicBezTo>
                  <a:cubicBezTo>
                    <a:pt x="14288" y="49678"/>
                    <a:pt x="6525" y="40283"/>
                    <a:pt x="6525" y="29355"/>
                  </a:cubicBezTo>
                  <a:cubicBezTo>
                    <a:pt x="6525" y="18428"/>
                    <a:pt x="14288" y="9033"/>
                    <a:pt x="25020" y="6945"/>
                  </a:cubicBezTo>
                  <a:cubicBezTo>
                    <a:pt x="26480" y="6661"/>
                    <a:pt x="27939" y="6523"/>
                    <a:pt x="29382" y="6523"/>
                  </a:cubicBezTo>
                  <a:cubicBezTo>
                    <a:pt x="38516" y="6523"/>
                    <a:pt x="46979" y="12048"/>
                    <a:pt x="50529" y="20809"/>
                  </a:cubicBezTo>
                  <a:lnTo>
                    <a:pt x="56596" y="18362"/>
                  </a:lnTo>
                  <a:cubicBezTo>
                    <a:pt x="52037" y="7106"/>
                    <a:pt x="41166" y="0"/>
                    <a:pt x="294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07"/>
            <p:cNvSpPr/>
            <p:nvPr/>
          </p:nvSpPr>
          <p:spPr>
            <a:xfrm>
              <a:off x="3800200" y="3907850"/>
              <a:ext cx="2446525" cy="652425"/>
            </a:xfrm>
            <a:custGeom>
              <a:rect b="b" l="l" r="r" t="t"/>
              <a:pathLst>
                <a:path extrusionOk="0" h="26097" w="97861">
                  <a:moveTo>
                    <a:pt x="91336" y="6524"/>
                  </a:moveTo>
                  <a:lnTo>
                    <a:pt x="91336" y="19572"/>
                  </a:lnTo>
                  <a:lnTo>
                    <a:pt x="69840" y="19572"/>
                  </a:lnTo>
                  <a:lnTo>
                    <a:pt x="63316" y="13048"/>
                  </a:lnTo>
                  <a:lnTo>
                    <a:pt x="69840" y="6524"/>
                  </a:lnTo>
                  <a:close/>
                  <a:moveTo>
                    <a:pt x="68502" y="0"/>
                  </a:moveTo>
                  <a:cubicBezTo>
                    <a:pt x="67622" y="0"/>
                    <a:pt x="66806" y="359"/>
                    <a:pt x="66186" y="946"/>
                  </a:cubicBezTo>
                  <a:lnTo>
                    <a:pt x="57379" y="9786"/>
                  </a:lnTo>
                  <a:lnTo>
                    <a:pt x="1" y="9786"/>
                  </a:lnTo>
                  <a:lnTo>
                    <a:pt x="1" y="16310"/>
                  </a:lnTo>
                  <a:lnTo>
                    <a:pt x="57379" y="16310"/>
                  </a:lnTo>
                  <a:lnTo>
                    <a:pt x="66186" y="25150"/>
                  </a:lnTo>
                  <a:cubicBezTo>
                    <a:pt x="66806" y="25737"/>
                    <a:pt x="67622" y="26096"/>
                    <a:pt x="68502" y="26096"/>
                  </a:cubicBezTo>
                  <a:lnTo>
                    <a:pt x="94598" y="26096"/>
                  </a:lnTo>
                  <a:cubicBezTo>
                    <a:pt x="96392" y="26096"/>
                    <a:pt x="97860" y="24628"/>
                    <a:pt x="97860" y="22834"/>
                  </a:cubicBezTo>
                  <a:lnTo>
                    <a:pt x="97860" y="3262"/>
                  </a:lnTo>
                  <a:cubicBezTo>
                    <a:pt x="97860" y="1468"/>
                    <a:pt x="96392" y="0"/>
                    <a:pt x="94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07"/>
            <p:cNvSpPr/>
            <p:nvPr/>
          </p:nvSpPr>
          <p:spPr>
            <a:xfrm>
              <a:off x="2006100" y="3255450"/>
              <a:ext cx="163125" cy="489325"/>
            </a:xfrm>
            <a:custGeom>
              <a:rect b="b" l="l" r="r" t="t"/>
              <a:pathLst>
                <a:path extrusionOk="0" h="19573" w="6525">
                  <a:moveTo>
                    <a:pt x="1" y="0"/>
                  </a:moveTo>
                  <a:lnTo>
                    <a:pt x="1" y="19572"/>
                  </a:lnTo>
                  <a:lnTo>
                    <a:pt x="6525" y="19572"/>
                  </a:lnTo>
                  <a:lnTo>
                    <a:pt x="65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07"/>
            <p:cNvSpPr/>
            <p:nvPr/>
          </p:nvSpPr>
          <p:spPr>
            <a:xfrm>
              <a:off x="1679900" y="482750"/>
              <a:ext cx="4240625" cy="3262025"/>
            </a:xfrm>
            <a:custGeom>
              <a:rect b="b" l="l" r="r" t="t"/>
              <a:pathLst>
                <a:path extrusionOk="0" h="130481" w="169625">
                  <a:moveTo>
                    <a:pt x="84813" y="1"/>
                  </a:moveTo>
                  <a:cubicBezTo>
                    <a:pt x="74015" y="1"/>
                    <a:pt x="65241" y="8776"/>
                    <a:pt x="65241" y="19573"/>
                  </a:cubicBezTo>
                  <a:lnTo>
                    <a:pt x="65241" y="38362"/>
                  </a:lnTo>
                  <a:cubicBezTo>
                    <a:pt x="65208" y="43353"/>
                    <a:pt x="67655" y="47985"/>
                    <a:pt x="71765" y="50790"/>
                  </a:cubicBezTo>
                  <a:lnTo>
                    <a:pt x="71765" y="52910"/>
                  </a:lnTo>
                  <a:lnTo>
                    <a:pt x="58717" y="56172"/>
                  </a:lnTo>
                  <a:lnTo>
                    <a:pt x="58717" y="52193"/>
                  </a:lnTo>
                  <a:cubicBezTo>
                    <a:pt x="58717" y="41396"/>
                    <a:pt x="49942" y="32621"/>
                    <a:pt x="39145" y="32621"/>
                  </a:cubicBezTo>
                  <a:cubicBezTo>
                    <a:pt x="28348" y="32621"/>
                    <a:pt x="19573" y="41396"/>
                    <a:pt x="19573" y="52193"/>
                  </a:cubicBezTo>
                  <a:lnTo>
                    <a:pt x="19573" y="70982"/>
                  </a:lnTo>
                  <a:cubicBezTo>
                    <a:pt x="19540" y="75940"/>
                    <a:pt x="21987" y="80605"/>
                    <a:pt x="26097" y="83410"/>
                  </a:cubicBezTo>
                  <a:lnTo>
                    <a:pt x="26097" y="85530"/>
                  </a:lnTo>
                  <a:lnTo>
                    <a:pt x="12364" y="88955"/>
                  </a:lnTo>
                  <a:cubicBezTo>
                    <a:pt x="5090" y="90782"/>
                    <a:pt x="1" y="97306"/>
                    <a:pt x="1" y="104776"/>
                  </a:cubicBezTo>
                  <a:lnTo>
                    <a:pt x="1" y="130480"/>
                  </a:lnTo>
                  <a:lnTo>
                    <a:pt x="6525" y="130480"/>
                  </a:lnTo>
                  <a:lnTo>
                    <a:pt x="6525" y="104776"/>
                  </a:lnTo>
                  <a:cubicBezTo>
                    <a:pt x="6525" y="100274"/>
                    <a:pt x="9591" y="96360"/>
                    <a:pt x="13930" y="95284"/>
                  </a:cubicBezTo>
                  <a:lnTo>
                    <a:pt x="30142" y="91239"/>
                  </a:lnTo>
                  <a:cubicBezTo>
                    <a:pt x="31610" y="90880"/>
                    <a:pt x="32621" y="89575"/>
                    <a:pt x="32621" y="88075"/>
                  </a:cubicBezTo>
                  <a:lnTo>
                    <a:pt x="32621" y="81551"/>
                  </a:lnTo>
                  <a:cubicBezTo>
                    <a:pt x="32621" y="80311"/>
                    <a:pt x="31936" y="79169"/>
                    <a:pt x="30794" y="78615"/>
                  </a:cubicBezTo>
                  <a:cubicBezTo>
                    <a:pt x="27924" y="77180"/>
                    <a:pt x="26097" y="74211"/>
                    <a:pt x="26097" y="70982"/>
                  </a:cubicBezTo>
                  <a:lnTo>
                    <a:pt x="26097" y="52193"/>
                  </a:lnTo>
                  <a:cubicBezTo>
                    <a:pt x="26097" y="44984"/>
                    <a:pt x="31936" y="39145"/>
                    <a:pt x="39145" y="39145"/>
                  </a:cubicBezTo>
                  <a:cubicBezTo>
                    <a:pt x="46354" y="39145"/>
                    <a:pt x="52193" y="44984"/>
                    <a:pt x="52193" y="52193"/>
                  </a:cubicBezTo>
                  <a:lnTo>
                    <a:pt x="52193" y="70982"/>
                  </a:lnTo>
                  <a:cubicBezTo>
                    <a:pt x="52193" y="74211"/>
                    <a:pt x="50366" y="77180"/>
                    <a:pt x="47495" y="78615"/>
                  </a:cubicBezTo>
                  <a:cubicBezTo>
                    <a:pt x="46354" y="79169"/>
                    <a:pt x="45669" y="80311"/>
                    <a:pt x="45669" y="81551"/>
                  </a:cubicBezTo>
                  <a:lnTo>
                    <a:pt x="45669" y="88075"/>
                  </a:lnTo>
                  <a:cubicBezTo>
                    <a:pt x="45669" y="89575"/>
                    <a:pt x="46680" y="90880"/>
                    <a:pt x="48148" y="91239"/>
                  </a:cubicBezTo>
                  <a:lnTo>
                    <a:pt x="64360" y="95284"/>
                  </a:lnTo>
                  <a:cubicBezTo>
                    <a:pt x="68600" y="96360"/>
                    <a:pt x="71602" y="100111"/>
                    <a:pt x="71765" y="104482"/>
                  </a:cubicBezTo>
                  <a:lnTo>
                    <a:pt x="78289" y="104287"/>
                  </a:lnTo>
                  <a:cubicBezTo>
                    <a:pt x="78028" y="97012"/>
                    <a:pt x="73004" y="90749"/>
                    <a:pt x="65926" y="88955"/>
                  </a:cubicBezTo>
                  <a:lnTo>
                    <a:pt x="52193" y="85530"/>
                  </a:lnTo>
                  <a:lnTo>
                    <a:pt x="52193" y="83410"/>
                  </a:lnTo>
                  <a:cubicBezTo>
                    <a:pt x="56303" y="80605"/>
                    <a:pt x="58749" y="75940"/>
                    <a:pt x="58717" y="70982"/>
                  </a:cubicBezTo>
                  <a:lnTo>
                    <a:pt x="58717" y="63023"/>
                  </a:lnTo>
                  <a:cubicBezTo>
                    <a:pt x="59010" y="62925"/>
                    <a:pt x="59304" y="62762"/>
                    <a:pt x="59597" y="62664"/>
                  </a:cubicBezTo>
                  <a:lnTo>
                    <a:pt x="75809" y="58619"/>
                  </a:lnTo>
                  <a:cubicBezTo>
                    <a:pt x="77277" y="58260"/>
                    <a:pt x="78289" y="56955"/>
                    <a:pt x="78289" y="55455"/>
                  </a:cubicBezTo>
                  <a:lnTo>
                    <a:pt x="78289" y="48931"/>
                  </a:lnTo>
                  <a:cubicBezTo>
                    <a:pt x="78289" y="47691"/>
                    <a:pt x="77604" y="46550"/>
                    <a:pt x="76495" y="45995"/>
                  </a:cubicBezTo>
                  <a:cubicBezTo>
                    <a:pt x="73591" y="44560"/>
                    <a:pt x="71765" y="41624"/>
                    <a:pt x="71765" y="38362"/>
                  </a:cubicBezTo>
                  <a:lnTo>
                    <a:pt x="71765" y="19573"/>
                  </a:lnTo>
                  <a:cubicBezTo>
                    <a:pt x="71765" y="12364"/>
                    <a:pt x="77604" y="6525"/>
                    <a:pt x="84813" y="6525"/>
                  </a:cubicBezTo>
                  <a:cubicBezTo>
                    <a:pt x="92022" y="6525"/>
                    <a:pt x="97861" y="12364"/>
                    <a:pt x="97861" y="19573"/>
                  </a:cubicBezTo>
                  <a:lnTo>
                    <a:pt x="97861" y="38362"/>
                  </a:lnTo>
                  <a:cubicBezTo>
                    <a:pt x="97861" y="41624"/>
                    <a:pt x="96034" y="44560"/>
                    <a:pt x="93131" y="45995"/>
                  </a:cubicBezTo>
                  <a:cubicBezTo>
                    <a:pt x="92022" y="46550"/>
                    <a:pt x="91337" y="47691"/>
                    <a:pt x="91337" y="48931"/>
                  </a:cubicBezTo>
                  <a:lnTo>
                    <a:pt x="91337" y="55455"/>
                  </a:lnTo>
                  <a:cubicBezTo>
                    <a:pt x="91337" y="56955"/>
                    <a:pt x="92348" y="58260"/>
                    <a:pt x="93816" y="58619"/>
                  </a:cubicBezTo>
                  <a:lnTo>
                    <a:pt x="110028" y="62664"/>
                  </a:lnTo>
                  <a:cubicBezTo>
                    <a:pt x="110321" y="62729"/>
                    <a:pt x="110615" y="62859"/>
                    <a:pt x="110908" y="62957"/>
                  </a:cubicBezTo>
                  <a:lnTo>
                    <a:pt x="110908" y="70982"/>
                  </a:lnTo>
                  <a:cubicBezTo>
                    <a:pt x="110876" y="75940"/>
                    <a:pt x="113322" y="80605"/>
                    <a:pt x="117432" y="83410"/>
                  </a:cubicBezTo>
                  <a:lnTo>
                    <a:pt x="117432" y="85530"/>
                  </a:lnTo>
                  <a:lnTo>
                    <a:pt x="103667" y="88955"/>
                  </a:lnTo>
                  <a:cubicBezTo>
                    <a:pt x="96621" y="90749"/>
                    <a:pt x="91598" y="97012"/>
                    <a:pt x="91337" y="104287"/>
                  </a:cubicBezTo>
                  <a:lnTo>
                    <a:pt x="97861" y="104482"/>
                  </a:lnTo>
                  <a:cubicBezTo>
                    <a:pt x="98024" y="100111"/>
                    <a:pt x="101025" y="96360"/>
                    <a:pt x="105265" y="95284"/>
                  </a:cubicBezTo>
                  <a:lnTo>
                    <a:pt x="121477" y="91239"/>
                  </a:lnTo>
                  <a:cubicBezTo>
                    <a:pt x="122945" y="90880"/>
                    <a:pt x="123956" y="89575"/>
                    <a:pt x="123956" y="88075"/>
                  </a:cubicBezTo>
                  <a:lnTo>
                    <a:pt x="123956" y="81551"/>
                  </a:lnTo>
                  <a:cubicBezTo>
                    <a:pt x="123956" y="80311"/>
                    <a:pt x="123271" y="79169"/>
                    <a:pt x="122130" y="78615"/>
                  </a:cubicBezTo>
                  <a:cubicBezTo>
                    <a:pt x="119259" y="77180"/>
                    <a:pt x="117432" y="74211"/>
                    <a:pt x="117432" y="70982"/>
                  </a:cubicBezTo>
                  <a:lnTo>
                    <a:pt x="117432" y="52193"/>
                  </a:lnTo>
                  <a:cubicBezTo>
                    <a:pt x="117432" y="44984"/>
                    <a:pt x="123271" y="39145"/>
                    <a:pt x="130480" y="39145"/>
                  </a:cubicBezTo>
                  <a:cubicBezTo>
                    <a:pt x="137689" y="39145"/>
                    <a:pt x="143528" y="44984"/>
                    <a:pt x="143528" y="52193"/>
                  </a:cubicBezTo>
                  <a:lnTo>
                    <a:pt x="143528" y="70982"/>
                  </a:lnTo>
                  <a:cubicBezTo>
                    <a:pt x="143528" y="74211"/>
                    <a:pt x="141702" y="77180"/>
                    <a:pt x="138831" y="78615"/>
                  </a:cubicBezTo>
                  <a:cubicBezTo>
                    <a:pt x="137689" y="79169"/>
                    <a:pt x="137004" y="80311"/>
                    <a:pt x="137004" y="81551"/>
                  </a:cubicBezTo>
                  <a:lnTo>
                    <a:pt x="137004" y="88075"/>
                  </a:lnTo>
                  <a:cubicBezTo>
                    <a:pt x="137004" y="89575"/>
                    <a:pt x="138016" y="90880"/>
                    <a:pt x="139483" y="91239"/>
                  </a:cubicBezTo>
                  <a:lnTo>
                    <a:pt x="155696" y="95284"/>
                  </a:lnTo>
                  <a:cubicBezTo>
                    <a:pt x="160034" y="96360"/>
                    <a:pt x="163100" y="100274"/>
                    <a:pt x="163100" y="104776"/>
                  </a:cubicBezTo>
                  <a:lnTo>
                    <a:pt x="163100" y="130480"/>
                  </a:lnTo>
                  <a:lnTo>
                    <a:pt x="169624" y="130480"/>
                  </a:lnTo>
                  <a:lnTo>
                    <a:pt x="169624" y="104776"/>
                  </a:lnTo>
                  <a:cubicBezTo>
                    <a:pt x="169624" y="97306"/>
                    <a:pt x="164536" y="90782"/>
                    <a:pt x="157261" y="88955"/>
                  </a:cubicBezTo>
                  <a:lnTo>
                    <a:pt x="143528" y="85530"/>
                  </a:lnTo>
                  <a:lnTo>
                    <a:pt x="143528" y="83410"/>
                  </a:lnTo>
                  <a:cubicBezTo>
                    <a:pt x="147638" y="80605"/>
                    <a:pt x="150085" y="75940"/>
                    <a:pt x="150052" y="70982"/>
                  </a:cubicBezTo>
                  <a:lnTo>
                    <a:pt x="150052" y="52193"/>
                  </a:lnTo>
                  <a:cubicBezTo>
                    <a:pt x="150052" y="41396"/>
                    <a:pt x="141278" y="32621"/>
                    <a:pt x="130480" y="32621"/>
                  </a:cubicBezTo>
                  <a:cubicBezTo>
                    <a:pt x="119683" y="32621"/>
                    <a:pt x="110908" y="41396"/>
                    <a:pt x="110908" y="52193"/>
                  </a:cubicBezTo>
                  <a:lnTo>
                    <a:pt x="110908" y="56172"/>
                  </a:lnTo>
                  <a:lnTo>
                    <a:pt x="97861" y="52910"/>
                  </a:lnTo>
                  <a:lnTo>
                    <a:pt x="97861" y="50790"/>
                  </a:lnTo>
                  <a:cubicBezTo>
                    <a:pt x="101938" y="47985"/>
                    <a:pt x="104384" y="43353"/>
                    <a:pt x="104384" y="38395"/>
                  </a:cubicBezTo>
                  <a:lnTo>
                    <a:pt x="104384" y="19573"/>
                  </a:lnTo>
                  <a:cubicBezTo>
                    <a:pt x="104384" y="8776"/>
                    <a:pt x="95610" y="1"/>
                    <a:pt x="848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07"/>
            <p:cNvSpPr/>
            <p:nvPr/>
          </p:nvSpPr>
          <p:spPr>
            <a:xfrm>
              <a:off x="5431200" y="3255450"/>
              <a:ext cx="163125" cy="489325"/>
            </a:xfrm>
            <a:custGeom>
              <a:rect b="b" l="l" r="r" t="t"/>
              <a:pathLst>
                <a:path extrusionOk="0" h="19573" w="6525">
                  <a:moveTo>
                    <a:pt x="0" y="0"/>
                  </a:moveTo>
                  <a:lnTo>
                    <a:pt x="0" y="19572"/>
                  </a:lnTo>
                  <a:lnTo>
                    <a:pt x="6524" y="19572"/>
                  </a:lnTo>
                  <a:lnTo>
                    <a:pt x="65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07"/>
            <p:cNvSpPr/>
            <p:nvPr/>
          </p:nvSpPr>
          <p:spPr>
            <a:xfrm>
              <a:off x="1342300" y="3173825"/>
              <a:ext cx="3484625" cy="2120475"/>
            </a:xfrm>
            <a:custGeom>
              <a:rect b="b" l="l" r="r" t="t"/>
              <a:pathLst>
                <a:path extrusionOk="0" h="84819" w="139385">
                  <a:moveTo>
                    <a:pt x="16767" y="37190"/>
                  </a:moveTo>
                  <a:lnTo>
                    <a:pt x="24172" y="42409"/>
                  </a:lnTo>
                  <a:lnTo>
                    <a:pt x="16767" y="47629"/>
                  </a:lnTo>
                  <a:lnTo>
                    <a:pt x="9362" y="42409"/>
                  </a:lnTo>
                  <a:lnTo>
                    <a:pt x="16767" y="37190"/>
                  </a:lnTo>
                  <a:close/>
                  <a:moveTo>
                    <a:pt x="98395" y="0"/>
                  </a:moveTo>
                  <a:cubicBezTo>
                    <a:pt x="97148" y="0"/>
                    <a:pt x="95893" y="55"/>
                    <a:pt x="94631" y="167"/>
                  </a:cubicBezTo>
                  <a:cubicBezTo>
                    <a:pt x="73982" y="1993"/>
                    <a:pt x="57672" y="18466"/>
                    <a:pt x="56074" y="39147"/>
                  </a:cubicBezTo>
                  <a:lnTo>
                    <a:pt x="30859" y="39147"/>
                  </a:lnTo>
                  <a:lnTo>
                    <a:pt x="18659" y="30536"/>
                  </a:lnTo>
                  <a:cubicBezTo>
                    <a:pt x="18088" y="30128"/>
                    <a:pt x="17427" y="29924"/>
                    <a:pt x="16767" y="29924"/>
                  </a:cubicBezTo>
                  <a:cubicBezTo>
                    <a:pt x="16106" y="29924"/>
                    <a:pt x="15446" y="30128"/>
                    <a:pt x="14875" y="30536"/>
                  </a:cubicBezTo>
                  <a:lnTo>
                    <a:pt x="1827" y="39735"/>
                  </a:lnTo>
                  <a:cubicBezTo>
                    <a:pt x="0" y="41039"/>
                    <a:pt x="0" y="43779"/>
                    <a:pt x="1827" y="45084"/>
                  </a:cubicBezTo>
                  <a:lnTo>
                    <a:pt x="14875" y="54316"/>
                  </a:lnTo>
                  <a:cubicBezTo>
                    <a:pt x="15446" y="54707"/>
                    <a:pt x="16106" y="54903"/>
                    <a:pt x="16767" y="54903"/>
                  </a:cubicBezTo>
                  <a:cubicBezTo>
                    <a:pt x="17427" y="54903"/>
                    <a:pt x="18088" y="54707"/>
                    <a:pt x="18659" y="54316"/>
                  </a:cubicBezTo>
                  <a:lnTo>
                    <a:pt x="30859" y="45671"/>
                  </a:lnTo>
                  <a:lnTo>
                    <a:pt x="56074" y="45671"/>
                  </a:lnTo>
                  <a:cubicBezTo>
                    <a:pt x="57672" y="66352"/>
                    <a:pt x="73982" y="82825"/>
                    <a:pt x="94631" y="84652"/>
                  </a:cubicBezTo>
                  <a:cubicBezTo>
                    <a:pt x="95890" y="84763"/>
                    <a:pt x="97143" y="84818"/>
                    <a:pt x="98387" y="84818"/>
                  </a:cubicBezTo>
                  <a:cubicBezTo>
                    <a:pt x="117536" y="84818"/>
                    <a:pt x="134515" y="71848"/>
                    <a:pt x="139385" y="53011"/>
                  </a:cubicBezTo>
                  <a:lnTo>
                    <a:pt x="133057" y="51380"/>
                  </a:lnTo>
                  <a:cubicBezTo>
                    <a:pt x="128939" y="67372"/>
                    <a:pt x="114507" y="78288"/>
                    <a:pt x="98371" y="78288"/>
                  </a:cubicBezTo>
                  <a:cubicBezTo>
                    <a:pt x="96865" y="78288"/>
                    <a:pt x="95344" y="78193"/>
                    <a:pt x="93815" y="77998"/>
                  </a:cubicBezTo>
                  <a:cubicBezTo>
                    <a:pt x="75874" y="75714"/>
                    <a:pt x="62467" y="60481"/>
                    <a:pt x="62467" y="42409"/>
                  </a:cubicBezTo>
                  <a:cubicBezTo>
                    <a:pt x="62467" y="24338"/>
                    <a:pt x="75874" y="9072"/>
                    <a:pt x="93815" y="6821"/>
                  </a:cubicBezTo>
                  <a:cubicBezTo>
                    <a:pt x="95344" y="6626"/>
                    <a:pt x="96865" y="6531"/>
                    <a:pt x="98371" y="6531"/>
                  </a:cubicBezTo>
                  <a:cubicBezTo>
                    <a:pt x="114507" y="6531"/>
                    <a:pt x="128939" y="17447"/>
                    <a:pt x="133057" y="33439"/>
                  </a:cubicBezTo>
                  <a:lnTo>
                    <a:pt x="139385" y="31808"/>
                  </a:lnTo>
                  <a:cubicBezTo>
                    <a:pt x="134515" y="12942"/>
                    <a:pt x="117541" y="0"/>
                    <a:pt x="983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8" name="Google Shape;2138;p107"/>
          <p:cNvGrpSpPr/>
          <p:nvPr/>
        </p:nvGrpSpPr>
        <p:grpSpPr>
          <a:xfrm>
            <a:off x="5474219" y="1839347"/>
            <a:ext cx="478168" cy="452752"/>
            <a:chOff x="1337400" y="645850"/>
            <a:chExt cx="4909325" cy="4648375"/>
          </a:xfrm>
        </p:grpSpPr>
        <p:sp>
          <p:nvSpPr>
            <p:cNvPr id="2139" name="Google Shape;2139;p107"/>
            <p:cNvSpPr/>
            <p:nvPr/>
          </p:nvSpPr>
          <p:spPr>
            <a:xfrm>
              <a:off x="1337400" y="2113750"/>
              <a:ext cx="2316025" cy="3180475"/>
            </a:xfrm>
            <a:custGeom>
              <a:rect b="b" l="l" r="r" t="t"/>
              <a:pathLst>
                <a:path extrusionOk="0" h="127219" w="92641">
                  <a:moveTo>
                    <a:pt x="46329" y="6438"/>
                  </a:moveTo>
                  <a:cubicBezTo>
                    <a:pt x="48750" y="6438"/>
                    <a:pt x="51236" y="6989"/>
                    <a:pt x="53628" y="8188"/>
                  </a:cubicBezTo>
                  <a:cubicBezTo>
                    <a:pt x="64490" y="13636"/>
                    <a:pt x="65795" y="28641"/>
                    <a:pt x="56042" y="35883"/>
                  </a:cubicBezTo>
                  <a:lnTo>
                    <a:pt x="36600" y="35883"/>
                  </a:lnTo>
                  <a:cubicBezTo>
                    <a:pt x="32457" y="32816"/>
                    <a:pt x="30011" y="27989"/>
                    <a:pt x="30011" y="22835"/>
                  </a:cubicBezTo>
                  <a:cubicBezTo>
                    <a:pt x="29985" y="13347"/>
                    <a:pt x="37755" y="6438"/>
                    <a:pt x="46329" y="6438"/>
                  </a:cubicBezTo>
                  <a:close/>
                  <a:moveTo>
                    <a:pt x="65893" y="42407"/>
                  </a:moveTo>
                  <a:cubicBezTo>
                    <a:pt x="67687" y="42407"/>
                    <a:pt x="69155" y="43874"/>
                    <a:pt x="69155" y="45668"/>
                  </a:cubicBezTo>
                  <a:cubicBezTo>
                    <a:pt x="69155" y="47463"/>
                    <a:pt x="67687" y="48930"/>
                    <a:pt x="65893" y="48930"/>
                  </a:cubicBezTo>
                  <a:lnTo>
                    <a:pt x="26749" y="48930"/>
                  </a:lnTo>
                  <a:cubicBezTo>
                    <a:pt x="24955" y="48930"/>
                    <a:pt x="23487" y="47463"/>
                    <a:pt x="23487" y="45668"/>
                  </a:cubicBezTo>
                  <a:cubicBezTo>
                    <a:pt x="23487" y="43874"/>
                    <a:pt x="24955" y="42407"/>
                    <a:pt x="26749" y="42407"/>
                  </a:cubicBezTo>
                  <a:close/>
                  <a:moveTo>
                    <a:pt x="56922" y="55454"/>
                  </a:moveTo>
                  <a:lnTo>
                    <a:pt x="68078" y="94598"/>
                  </a:lnTo>
                  <a:lnTo>
                    <a:pt x="24563" y="94598"/>
                  </a:lnTo>
                  <a:lnTo>
                    <a:pt x="35719" y="55454"/>
                  </a:lnTo>
                  <a:close/>
                  <a:moveTo>
                    <a:pt x="78941" y="101122"/>
                  </a:moveTo>
                  <a:lnTo>
                    <a:pt x="78941" y="107646"/>
                  </a:lnTo>
                  <a:lnTo>
                    <a:pt x="13701" y="107646"/>
                  </a:lnTo>
                  <a:lnTo>
                    <a:pt x="13701" y="101122"/>
                  </a:lnTo>
                  <a:close/>
                  <a:moveTo>
                    <a:pt x="82203" y="114170"/>
                  </a:moveTo>
                  <a:cubicBezTo>
                    <a:pt x="83997" y="114170"/>
                    <a:pt x="85465" y="115638"/>
                    <a:pt x="85465" y="117432"/>
                  </a:cubicBezTo>
                  <a:cubicBezTo>
                    <a:pt x="85465" y="119226"/>
                    <a:pt x="83997" y="120694"/>
                    <a:pt x="82203" y="120694"/>
                  </a:cubicBezTo>
                  <a:lnTo>
                    <a:pt x="10439" y="120694"/>
                  </a:lnTo>
                  <a:cubicBezTo>
                    <a:pt x="8645" y="120694"/>
                    <a:pt x="7177" y="119226"/>
                    <a:pt x="7177" y="117432"/>
                  </a:cubicBezTo>
                  <a:cubicBezTo>
                    <a:pt x="7177" y="115638"/>
                    <a:pt x="8645" y="114170"/>
                    <a:pt x="10439" y="114170"/>
                  </a:cubicBezTo>
                  <a:close/>
                  <a:moveTo>
                    <a:pt x="46321" y="1"/>
                  </a:moveTo>
                  <a:cubicBezTo>
                    <a:pt x="37807" y="1"/>
                    <a:pt x="30011" y="4731"/>
                    <a:pt x="26064" y="12266"/>
                  </a:cubicBezTo>
                  <a:cubicBezTo>
                    <a:pt x="22149" y="19801"/>
                    <a:pt x="22737" y="28902"/>
                    <a:pt x="27597" y="35883"/>
                  </a:cubicBezTo>
                  <a:lnTo>
                    <a:pt x="26749" y="35883"/>
                  </a:lnTo>
                  <a:cubicBezTo>
                    <a:pt x="21334" y="35883"/>
                    <a:pt x="16963" y="40254"/>
                    <a:pt x="16963" y="45668"/>
                  </a:cubicBezTo>
                  <a:cubicBezTo>
                    <a:pt x="16963" y="51083"/>
                    <a:pt x="21334" y="55454"/>
                    <a:pt x="26749" y="55454"/>
                  </a:cubicBezTo>
                  <a:lnTo>
                    <a:pt x="28934" y="55454"/>
                  </a:lnTo>
                  <a:lnTo>
                    <a:pt x="17778" y="94598"/>
                  </a:lnTo>
                  <a:lnTo>
                    <a:pt x="10439" y="94598"/>
                  </a:lnTo>
                  <a:cubicBezTo>
                    <a:pt x="8645" y="94598"/>
                    <a:pt x="7177" y="96066"/>
                    <a:pt x="7177" y="97860"/>
                  </a:cubicBezTo>
                  <a:lnTo>
                    <a:pt x="7177" y="108233"/>
                  </a:lnTo>
                  <a:cubicBezTo>
                    <a:pt x="2675" y="109832"/>
                    <a:pt x="1" y="114431"/>
                    <a:pt x="783" y="119096"/>
                  </a:cubicBezTo>
                  <a:cubicBezTo>
                    <a:pt x="1599" y="123793"/>
                    <a:pt x="5676" y="127218"/>
                    <a:pt x="10439" y="127218"/>
                  </a:cubicBezTo>
                  <a:lnTo>
                    <a:pt x="82203" y="127218"/>
                  </a:lnTo>
                  <a:cubicBezTo>
                    <a:pt x="86965" y="127218"/>
                    <a:pt x="91043" y="123793"/>
                    <a:pt x="91858" y="119096"/>
                  </a:cubicBezTo>
                  <a:cubicBezTo>
                    <a:pt x="92641" y="114431"/>
                    <a:pt x="89966" y="109832"/>
                    <a:pt x="85465" y="108233"/>
                  </a:cubicBezTo>
                  <a:lnTo>
                    <a:pt x="85465" y="97860"/>
                  </a:lnTo>
                  <a:cubicBezTo>
                    <a:pt x="85465" y="96066"/>
                    <a:pt x="83997" y="94598"/>
                    <a:pt x="82203" y="94598"/>
                  </a:cubicBezTo>
                  <a:lnTo>
                    <a:pt x="74863" y="94598"/>
                  </a:lnTo>
                  <a:lnTo>
                    <a:pt x="63707" y="55454"/>
                  </a:lnTo>
                  <a:lnTo>
                    <a:pt x="65893" y="55454"/>
                  </a:lnTo>
                  <a:cubicBezTo>
                    <a:pt x="71308" y="55454"/>
                    <a:pt x="75679" y="51083"/>
                    <a:pt x="75679" y="45668"/>
                  </a:cubicBezTo>
                  <a:cubicBezTo>
                    <a:pt x="75679" y="40254"/>
                    <a:pt x="71308" y="35883"/>
                    <a:pt x="65893" y="35883"/>
                  </a:cubicBezTo>
                  <a:lnTo>
                    <a:pt x="65045" y="35883"/>
                  </a:lnTo>
                  <a:cubicBezTo>
                    <a:pt x="69905" y="28902"/>
                    <a:pt x="70492" y="19801"/>
                    <a:pt x="66578" y="12266"/>
                  </a:cubicBezTo>
                  <a:cubicBezTo>
                    <a:pt x="62631" y="4731"/>
                    <a:pt x="54835" y="1"/>
                    <a:pt x="463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07"/>
            <p:cNvSpPr/>
            <p:nvPr/>
          </p:nvSpPr>
          <p:spPr>
            <a:xfrm>
              <a:off x="2006100" y="645850"/>
              <a:ext cx="3914425" cy="4159075"/>
            </a:xfrm>
            <a:custGeom>
              <a:rect b="b" l="l" r="r" t="t"/>
              <a:pathLst>
                <a:path extrusionOk="0" h="166363" w="156577">
                  <a:moveTo>
                    <a:pt x="143528" y="6525"/>
                  </a:moveTo>
                  <a:cubicBezTo>
                    <a:pt x="147116" y="6525"/>
                    <a:pt x="150052" y="9461"/>
                    <a:pt x="150052" y="13049"/>
                  </a:cubicBezTo>
                  <a:lnTo>
                    <a:pt x="150052" y="26097"/>
                  </a:lnTo>
                  <a:lnTo>
                    <a:pt x="6525" y="26097"/>
                  </a:lnTo>
                  <a:lnTo>
                    <a:pt x="6525" y="13049"/>
                  </a:lnTo>
                  <a:cubicBezTo>
                    <a:pt x="6525" y="9461"/>
                    <a:pt x="9461" y="6525"/>
                    <a:pt x="13049" y="6525"/>
                  </a:cubicBezTo>
                  <a:close/>
                  <a:moveTo>
                    <a:pt x="13049" y="1"/>
                  </a:moveTo>
                  <a:cubicBezTo>
                    <a:pt x="5840" y="1"/>
                    <a:pt x="1" y="5840"/>
                    <a:pt x="1" y="13049"/>
                  </a:cubicBezTo>
                  <a:lnTo>
                    <a:pt x="1" y="42407"/>
                  </a:lnTo>
                  <a:lnTo>
                    <a:pt x="6525" y="42407"/>
                  </a:lnTo>
                  <a:lnTo>
                    <a:pt x="6525" y="32621"/>
                  </a:lnTo>
                  <a:lnTo>
                    <a:pt x="150052" y="32621"/>
                  </a:lnTo>
                  <a:lnTo>
                    <a:pt x="150052" y="153314"/>
                  </a:lnTo>
                  <a:cubicBezTo>
                    <a:pt x="150052" y="156902"/>
                    <a:pt x="147116" y="159838"/>
                    <a:pt x="143528" y="159838"/>
                  </a:cubicBezTo>
                  <a:lnTo>
                    <a:pt x="71765" y="159838"/>
                  </a:lnTo>
                  <a:lnTo>
                    <a:pt x="71765" y="166362"/>
                  </a:lnTo>
                  <a:lnTo>
                    <a:pt x="143528" y="166362"/>
                  </a:lnTo>
                  <a:cubicBezTo>
                    <a:pt x="150737" y="166362"/>
                    <a:pt x="156576" y="160523"/>
                    <a:pt x="156576" y="153314"/>
                  </a:cubicBezTo>
                  <a:lnTo>
                    <a:pt x="156576" y="13049"/>
                  </a:lnTo>
                  <a:cubicBezTo>
                    <a:pt x="156576" y="5840"/>
                    <a:pt x="150737" y="1"/>
                    <a:pt x="1435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07"/>
            <p:cNvSpPr/>
            <p:nvPr/>
          </p:nvSpPr>
          <p:spPr>
            <a:xfrm>
              <a:off x="2332300" y="972050"/>
              <a:ext cx="163125" cy="163125"/>
            </a:xfrm>
            <a:custGeom>
              <a:rect b="b" l="l" r="r" t="t"/>
              <a:pathLst>
                <a:path extrusionOk="0" h="6525" w="6525">
                  <a:moveTo>
                    <a:pt x="1" y="1"/>
                  </a:moveTo>
                  <a:lnTo>
                    <a:pt x="1" y="6525"/>
                  </a:lnTo>
                  <a:lnTo>
                    <a:pt x="6525" y="6525"/>
                  </a:lnTo>
                  <a:lnTo>
                    <a:pt x="65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07"/>
            <p:cNvSpPr/>
            <p:nvPr/>
          </p:nvSpPr>
          <p:spPr>
            <a:xfrm>
              <a:off x="2658500" y="972050"/>
              <a:ext cx="163125" cy="163125"/>
            </a:xfrm>
            <a:custGeom>
              <a:rect b="b" l="l" r="r" t="t"/>
              <a:pathLst>
                <a:path extrusionOk="0" h="6525" w="6525">
                  <a:moveTo>
                    <a:pt x="1" y="1"/>
                  </a:moveTo>
                  <a:lnTo>
                    <a:pt x="1" y="6525"/>
                  </a:lnTo>
                  <a:lnTo>
                    <a:pt x="6525" y="6525"/>
                  </a:lnTo>
                  <a:lnTo>
                    <a:pt x="65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07"/>
            <p:cNvSpPr/>
            <p:nvPr/>
          </p:nvSpPr>
          <p:spPr>
            <a:xfrm>
              <a:off x="2984700" y="972050"/>
              <a:ext cx="163125" cy="163125"/>
            </a:xfrm>
            <a:custGeom>
              <a:rect b="b" l="l" r="r" t="t"/>
              <a:pathLst>
                <a:path extrusionOk="0" h="6525" w="6525">
                  <a:moveTo>
                    <a:pt x="1" y="1"/>
                  </a:moveTo>
                  <a:lnTo>
                    <a:pt x="1" y="6525"/>
                  </a:lnTo>
                  <a:lnTo>
                    <a:pt x="6525" y="6525"/>
                  </a:lnTo>
                  <a:lnTo>
                    <a:pt x="65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07"/>
            <p:cNvSpPr/>
            <p:nvPr/>
          </p:nvSpPr>
          <p:spPr>
            <a:xfrm>
              <a:off x="3213850" y="3664225"/>
              <a:ext cx="1491575" cy="651400"/>
            </a:xfrm>
            <a:custGeom>
              <a:rect b="b" l="l" r="r" t="t"/>
              <a:pathLst>
                <a:path extrusionOk="0" h="26056" w="59663">
                  <a:moveTo>
                    <a:pt x="16931" y="6483"/>
                  </a:moveTo>
                  <a:cubicBezTo>
                    <a:pt x="22737" y="6483"/>
                    <a:pt x="25640" y="13497"/>
                    <a:pt x="21530" y="17607"/>
                  </a:cubicBezTo>
                  <a:cubicBezTo>
                    <a:pt x="20199" y="18937"/>
                    <a:pt x="18565" y="19533"/>
                    <a:pt x="16962" y="19533"/>
                  </a:cubicBezTo>
                  <a:cubicBezTo>
                    <a:pt x="13614" y="19533"/>
                    <a:pt x="10407" y="16934"/>
                    <a:pt x="10407" y="13007"/>
                  </a:cubicBezTo>
                  <a:cubicBezTo>
                    <a:pt x="10407" y="9419"/>
                    <a:pt x="13342" y="6483"/>
                    <a:pt x="16931" y="6483"/>
                  </a:cubicBezTo>
                  <a:close/>
                  <a:moveTo>
                    <a:pt x="16850" y="0"/>
                  </a:moveTo>
                  <a:cubicBezTo>
                    <a:pt x="13078" y="0"/>
                    <a:pt x="9266" y="1613"/>
                    <a:pt x="6590" y="5081"/>
                  </a:cubicBezTo>
                  <a:cubicBezTo>
                    <a:pt x="1" y="13627"/>
                    <a:pt x="6101" y="26055"/>
                    <a:pt x="16931" y="26055"/>
                  </a:cubicBezTo>
                  <a:cubicBezTo>
                    <a:pt x="22867" y="26023"/>
                    <a:pt x="28021" y="22010"/>
                    <a:pt x="29522" y="16269"/>
                  </a:cubicBezTo>
                  <a:lnTo>
                    <a:pt x="48213" y="16269"/>
                  </a:lnTo>
                  <a:lnTo>
                    <a:pt x="43972" y="20477"/>
                  </a:lnTo>
                  <a:lnTo>
                    <a:pt x="48604" y="25109"/>
                  </a:lnTo>
                  <a:lnTo>
                    <a:pt x="58390" y="15323"/>
                  </a:lnTo>
                  <a:cubicBezTo>
                    <a:pt x="59663" y="14051"/>
                    <a:pt x="59663" y="11964"/>
                    <a:pt x="58390" y="10691"/>
                  </a:cubicBezTo>
                  <a:lnTo>
                    <a:pt x="48604" y="905"/>
                  </a:lnTo>
                  <a:lnTo>
                    <a:pt x="43972" y="5537"/>
                  </a:lnTo>
                  <a:lnTo>
                    <a:pt x="48213" y="9745"/>
                  </a:lnTo>
                  <a:lnTo>
                    <a:pt x="29522" y="9745"/>
                  </a:lnTo>
                  <a:cubicBezTo>
                    <a:pt x="27889" y="3506"/>
                    <a:pt x="22412" y="0"/>
                    <a:pt x="168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07"/>
            <p:cNvSpPr/>
            <p:nvPr/>
          </p:nvSpPr>
          <p:spPr>
            <a:xfrm>
              <a:off x="4835075" y="3663200"/>
              <a:ext cx="677700" cy="652325"/>
            </a:xfrm>
            <a:custGeom>
              <a:rect b="b" l="l" r="r" t="t"/>
              <a:pathLst>
                <a:path extrusionOk="0" h="26093" w="27108">
                  <a:moveTo>
                    <a:pt x="14028" y="6523"/>
                  </a:moveTo>
                  <a:cubicBezTo>
                    <a:pt x="17376" y="6523"/>
                    <a:pt x="20583" y="9122"/>
                    <a:pt x="20583" y="13048"/>
                  </a:cubicBezTo>
                  <a:cubicBezTo>
                    <a:pt x="20583" y="16637"/>
                    <a:pt x="17648" y="19572"/>
                    <a:pt x="14059" y="19572"/>
                  </a:cubicBezTo>
                  <a:cubicBezTo>
                    <a:pt x="8253" y="19572"/>
                    <a:pt x="5350" y="12559"/>
                    <a:pt x="9460" y="8449"/>
                  </a:cubicBezTo>
                  <a:cubicBezTo>
                    <a:pt x="10791" y="7118"/>
                    <a:pt x="12425" y="6523"/>
                    <a:pt x="14028" y="6523"/>
                  </a:cubicBezTo>
                  <a:close/>
                  <a:moveTo>
                    <a:pt x="14059" y="0"/>
                  </a:moveTo>
                  <a:cubicBezTo>
                    <a:pt x="8775" y="0"/>
                    <a:pt x="4012" y="3165"/>
                    <a:pt x="1990" y="8058"/>
                  </a:cubicBezTo>
                  <a:cubicBezTo>
                    <a:pt x="0" y="12918"/>
                    <a:pt x="1109" y="18529"/>
                    <a:pt x="4828" y="22280"/>
                  </a:cubicBezTo>
                  <a:cubicBezTo>
                    <a:pt x="7343" y="24773"/>
                    <a:pt x="10693" y="26093"/>
                    <a:pt x="14093" y="26093"/>
                  </a:cubicBezTo>
                  <a:cubicBezTo>
                    <a:pt x="15764" y="26093"/>
                    <a:pt x="17448" y="25774"/>
                    <a:pt x="19050" y="25118"/>
                  </a:cubicBezTo>
                  <a:cubicBezTo>
                    <a:pt x="23943" y="23095"/>
                    <a:pt x="27107" y="18333"/>
                    <a:pt x="27107" y="13048"/>
                  </a:cubicBezTo>
                  <a:cubicBezTo>
                    <a:pt x="27107" y="5839"/>
                    <a:pt x="21268" y="0"/>
                    <a:pt x="140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07"/>
            <p:cNvSpPr/>
            <p:nvPr/>
          </p:nvSpPr>
          <p:spPr>
            <a:xfrm>
              <a:off x="3122525" y="1869200"/>
              <a:ext cx="677700" cy="652325"/>
            </a:xfrm>
            <a:custGeom>
              <a:rect b="b" l="l" r="r" t="t"/>
              <a:pathLst>
                <a:path extrusionOk="0" h="26093" w="27108">
                  <a:moveTo>
                    <a:pt x="14091" y="6519"/>
                  </a:moveTo>
                  <a:cubicBezTo>
                    <a:pt x="15694" y="6519"/>
                    <a:pt x="17328" y="7115"/>
                    <a:pt x="18659" y="8445"/>
                  </a:cubicBezTo>
                  <a:cubicBezTo>
                    <a:pt x="22769" y="12555"/>
                    <a:pt x="19866" y="19569"/>
                    <a:pt x="14060" y="19569"/>
                  </a:cubicBezTo>
                  <a:cubicBezTo>
                    <a:pt x="10471" y="19569"/>
                    <a:pt x="7536" y="16633"/>
                    <a:pt x="7536" y="13045"/>
                  </a:cubicBezTo>
                  <a:cubicBezTo>
                    <a:pt x="7536" y="9118"/>
                    <a:pt x="10743" y="6519"/>
                    <a:pt x="14091" y="6519"/>
                  </a:cubicBezTo>
                  <a:close/>
                  <a:moveTo>
                    <a:pt x="14093" y="0"/>
                  </a:moveTo>
                  <a:cubicBezTo>
                    <a:pt x="10693" y="0"/>
                    <a:pt x="7343" y="1320"/>
                    <a:pt x="4828" y="3813"/>
                  </a:cubicBezTo>
                  <a:cubicBezTo>
                    <a:pt x="1110" y="7565"/>
                    <a:pt x="0" y="13175"/>
                    <a:pt x="1990" y="18036"/>
                  </a:cubicBezTo>
                  <a:cubicBezTo>
                    <a:pt x="4013" y="22928"/>
                    <a:pt x="8775" y="26093"/>
                    <a:pt x="14060" y="26093"/>
                  </a:cubicBezTo>
                  <a:cubicBezTo>
                    <a:pt x="21269" y="26093"/>
                    <a:pt x="27108" y="20254"/>
                    <a:pt x="27108" y="13045"/>
                  </a:cubicBezTo>
                  <a:cubicBezTo>
                    <a:pt x="27108" y="7760"/>
                    <a:pt x="23943" y="2998"/>
                    <a:pt x="19050" y="975"/>
                  </a:cubicBezTo>
                  <a:cubicBezTo>
                    <a:pt x="17448" y="319"/>
                    <a:pt x="15765" y="0"/>
                    <a:pt x="140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07"/>
            <p:cNvSpPr/>
            <p:nvPr/>
          </p:nvSpPr>
          <p:spPr>
            <a:xfrm>
              <a:off x="3955150" y="1892750"/>
              <a:ext cx="1312975" cy="1607375"/>
            </a:xfrm>
            <a:custGeom>
              <a:rect b="b" l="l" r="r" t="t"/>
              <a:pathLst>
                <a:path extrusionOk="0" h="64295" w="52519">
                  <a:moveTo>
                    <a:pt x="11058" y="1"/>
                  </a:moveTo>
                  <a:lnTo>
                    <a:pt x="1273" y="9787"/>
                  </a:lnTo>
                  <a:cubicBezTo>
                    <a:pt x="0" y="11059"/>
                    <a:pt x="0" y="13147"/>
                    <a:pt x="1273" y="14419"/>
                  </a:cubicBezTo>
                  <a:lnTo>
                    <a:pt x="11058" y="24205"/>
                  </a:lnTo>
                  <a:lnTo>
                    <a:pt x="15690" y="19573"/>
                  </a:lnTo>
                  <a:lnTo>
                    <a:pt x="11450" y="15365"/>
                  </a:lnTo>
                  <a:lnTo>
                    <a:pt x="23160" y="15365"/>
                  </a:lnTo>
                  <a:cubicBezTo>
                    <a:pt x="35752" y="15365"/>
                    <a:pt x="45994" y="25607"/>
                    <a:pt x="45994" y="38199"/>
                  </a:cubicBezTo>
                  <a:lnTo>
                    <a:pt x="45994" y="64294"/>
                  </a:lnTo>
                  <a:lnTo>
                    <a:pt x="52518" y="64294"/>
                  </a:lnTo>
                  <a:lnTo>
                    <a:pt x="52518" y="38199"/>
                  </a:lnTo>
                  <a:cubicBezTo>
                    <a:pt x="52486" y="21986"/>
                    <a:pt x="39373" y="8873"/>
                    <a:pt x="23160" y="8841"/>
                  </a:cubicBezTo>
                  <a:lnTo>
                    <a:pt x="11450" y="8841"/>
                  </a:lnTo>
                  <a:lnTo>
                    <a:pt x="15690" y="4633"/>
                  </a:lnTo>
                  <a:lnTo>
                    <a:pt x="110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07"/>
            <p:cNvSpPr/>
            <p:nvPr/>
          </p:nvSpPr>
          <p:spPr>
            <a:xfrm>
              <a:off x="3895625" y="2861575"/>
              <a:ext cx="461575" cy="461575"/>
            </a:xfrm>
            <a:custGeom>
              <a:rect b="b" l="l" r="r" t="t"/>
              <a:pathLst>
                <a:path extrusionOk="0" h="18463" w="18463">
                  <a:moveTo>
                    <a:pt x="4632" y="0"/>
                  </a:moveTo>
                  <a:lnTo>
                    <a:pt x="0" y="4632"/>
                  </a:lnTo>
                  <a:lnTo>
                    <a:pt x="4632" y="9232"/>
                  </a:lnTo>
                  <a:lnTo>
                    <a:pt x="0" y="13831"/>
                  </a:lnTo>
                  <a:lnTo>
                    <a:pt x="4632" y="18463"/>
                  </a:lnTo>
                  <a:lnTo>
                    <a:pt x="9232" y="13831"/>
                  </a:lnTo>
                  <a:lnTo>
                    <a:pt x="13831" y="18463"/>
                  </a:lnTo>
                  <a:lnTo>
                    <a:pt x="18463" y="13831"/>
                  </a:lnTo>
                  <a:lnTo>
                    <a:pt x="13831" y="9232"/>
                  </a:lnTo>
                  <a:lnTo>
                    <a:pt x="18463" y="4632"/>
                  </a:lnTo>
                  <a:lnTo>
                    <a:pt x="13831" y="0"/>
                  </a:lnTo>
                  <a:lnTo>
                    <a:pt x="9232" y="4632"/>
                  </a:lnTo>
                  <a:lnTo>
                    <a:pt x="46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07"/>
            <p:cNvSpPr/>
            <p:nvPr/>
          </p:nvSpPr>
          <p:spPr>
            <a:xfrm>
              <a:off x="5080525" y="1648100"/>
              <a:ext cx="460775" cy="461600"/>
            </a:xfrm>
            <a:custGeom>
              <a:rect b="b" l="l" r="r" t="t"/>
              <a:pathLst>
                <a:path extrusionOk="0" h="18464" w="18431">
                  <a:moveTo>
                    <a:pt x="4600" y="1"/>
                  </a:moveTo>
                  <a:lnTo>
                    <a:pt x="1" y="4633"/>
                  </a:lnTo>
                  <a:lnTo>
                    <a:pt x="4600" y="9232"/>
                  </a:lnTo>
                  <a:lnTo>
                    <a:pt x="1" y="13864"/>
                  </a:lnTo>
                  <a:lnTo>
                    <a:pt x="4600" y="18464"/>
                  </a:lnTo>
                  <a:lnTo>
                    <a:pt x="9200" y="13864"/>
                  </a:lnTo>
                  <a:lnTo>
                    <a:pt x="13832" y="18464"/>
                  </a:lnTo>
                  <a:lnTo>
                    <a:pt x="18431" y="13864"/>
                  </a:lnTo>
                  <a:lnTo>
                    <a:pt x="13832" y="9232"/>
                  </a:lnTo>
                  <a:lnTo>
                    <a:pt x="18431" y="4633"/>
                  </a:lnTo>
                  <a:lnTo>
                    <a:pt x="13832" y="1"/>
                  </a:lnTo>
                  <a:lnTo>
                    <a:pt x="9200" y="4633"/>
                  </a:lnTo>
                  <a:lnTo>
                    <a:pt x="46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07"/>
            <p:cNvSpPr/>
            <p:nvPr/>
          </p:nvSpPr>
          <p:spPr>
            <a:xfrm>
              <a:off x="1673375" y="1787550"/>
              <a:ext cx="822050" cy="603500"/>
            </a:xfrm>
            <a:custGeom>
              <a:rect b="b" l="l" r="r" t="t"/>
              <a:pathLst>
                <a:path extrusionOk="0" h="24140" w="32882">
                  <a:moveTo>
                    <a:pt x="32882" y="1"/>
                  </a:moveTo>
                  <a:cubicBezTo>
                    <a:pt x="18627" y="1"/>
                    <a:pt x="5709" y="8449"/>
                    <a:pt x="1" y="21530"/>
                  </a:cubicBezTo>
                  <a:lnTo>
                    <a:pt x="5970" y="24139"/>
                  </a:lnTo>
                  <a:cubicBezTo>
                    <a:pt x="10635" y="13440"/>
                    <a:pt x="21204" y="6525"/>
                    <a:pt x="32882" y="6525"/>
                  </a:cubicBezTo>
                  <a:lnTo>
                    <a:pt x="328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07"/>
            <p:cNvSpPr/>
            <p:nvPr/>
          </p:nvSpPr>
          <p:spPr>
            <a:xfrm>
              <a:off x="1598350" y="2505200"/>
              <a:ext cx="177825" cy="179425"/>
            </a:xfrm>
            <a:custGeom>
              <a:rect b="b" l="l" r="r" t="t"/>
              <a:pathLst>
                <a:path extrusionOk="0" h="7177" w="7113">
                  <a:moveTo>
                    <a:pt x="719" y="0"/>
                  </a:moveTo>
                  <a:cubicBezTo>
                    <a:pt x="229" y="2349"/>
                    <a:pt x="1" y="4763"/>
                    <a:pt x="1" y="7177"/>
                  </a:cubicBezTo>
                  <a:lnTo>
                    <a:pt x="6525" y="7177"/>
                  </a:lnTo>
                  <a:cubicBezTo>
                    <a:pt x="6525" y="5219"/>
                    <a:pt x="6721" y="3230"/>
                    <a:pt x="7112" y="1305"/>
                  </a:cubicBezTo>
                  <a:lnTo>
                    <a:pt x="71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07"/>
            <p:cNvSpPr/>
            <p:nvPr/>
          </p:nvSpPr>
          <p:spPr>
            <a:xfrm>
              <a:off x="6083600" y="1624450"/>
              <a:ext cx="163125" cy="2120325"/>
            </a:xfrm>
            <a:custGeom>
              <a:rect b="b" l="l" r="r" t="t"/>
              <a:pathLst>
                <a:path extrusionOk="0" h="84813" w="6525">
                  <a:moveTo>
                    <a:pt x="0" y="1"/>
                  </a:moveTo>
                  <a:lnTo>
                    <a:pt x="0" y="84812"/>
                  </a:lnTo>
                  <a:lnTo>
                    <a:pt x="6524" y="84812"/>
                  </a:lnTo>
                  <a:lnTo>
                    <a:pt x="65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07"/>
            <p:cNvSpPr/>
            <p:nvPr/>
          </p:nvSpPr>
          <p:spPr>
            <a:xfrm>
              <a:off x="6083600" y="3907850"/>
              <a:ext cx="163125" cy="163125"/>
            </a:xfrm>
            <a:custGeom>
              <a:rect b="b" l="l" r="r" t="t"/>
              <a:pathLst>
                <a:path extrusionOk="0" h="6525" w="6525">
                  <a:moveTo>
                    <a:pt x="0" y="0"/>
                  </a:moveTo>
                  <a:lnTo>
                    <a:pt x="0" y="6524"/>
                  </a:lnTo>
                  <a:lnTo>
                    <a:pt x="6524" y="6524"/>
                  </a:lnTo>
                  <a:lnTo>
                    <a:pt x="65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4" name="Google Shape;2154;p107"/>
          <p:cNvGrpSpPr/>
          <p:nvPr/>
        </p:nvGrpSpPr>
        <p:grpSpPr>
          <a:xfrm>
            <a:off x="7380485" y="2339709"/>
            <a:ext cx="460434" cy="429738"/>
            <a:chOff x="1353700" y="727400"/>
            <a:chExt cx="4893025" cy="4566825"/>
          </a:xfrm>
        </p:grpSpPr>
        <p:sp>
          <p:nvSpPr>
            <p:cNvPr id="2155" name="Google Shape;2155;p107"/>
            <p:cNvSpPr/>
            <p:nvPr/>
          </p:nvSpPr>
          <p:spPr>
            <a:xfrm>
              <a:off x="1353700" y="2439950"/>
              <a:ext cx="2959475" cy="2854275"/>
            </a:xfrm>
            <a:custGeom>
              <a:rect b="b" l="l" r="r" t="t"/>
              <a:pathLst>
                <a:path extrusionOk="0" h="114171" w="118379">
                  <a:moveTo>
                    <a:pt x="66682" y="6524"/>
                  </a:moveTo>
                  <a:cubicBezTo>
                    <a:pt x="72034" y="6524"/>
                    <a:pt x="76663" y="10169"/>
                    <a:pt x="77962" y="15365"/>
                  </a:cubicBezTo>
                  <a:cubicBezTo>
                    <a:pt x="80213" y="24302"/>
                    <a:pt x="79593" y="33730"/>
                    <a:pt x="76136" y="42309"/>
                  </a:cubicBezTo>
                  <a:lnTo>
                    <a:pt x="76070" y="42406"/>
                  </a:lnTo>
                  <a:lnTo>
                    <a:pt x="68503" y="42406"/>
                  </a:lnTo>
                  <a:lnTo>
                    <a:pt x="68503" y="48930"/>
                  </a:lnTo>
                  <a:lnTo>
                    <a:pt x="106016" y="48930"/>
                  </a:lnTo>
                  <a:cubicBezTo>
                    <a:pt x="108723" y="48930"/>
                    <a:pt x="110909" y="51116"/>
                    <a:pt x="110909" y="53823"/>
                  </a:cubicBezTo>
                  <a:cubicBezTo>
                    <a:pt x="110909" y="56531"/>
                    <a:pt x="108723" y="58716"/>
                    <a:pt x="106016" y="58716"/>
                  </a:cubicBezTo>
                  <a:lnTo>
                    <a:pt x="94599" y="58716"/>
                  </a:lnTo>
                  <a:lnTo>
                    <a:pt x="94599" y="65240"/>
                  </a:lnTo>
                  <a:lnTo>
                    <a:pt x="102754" y="65240"/>
                  </a:lnTo>
                  <a:cubicBezTo>
                    <a:pt x="105461" y="65240"/>
                    <a:pt x="107647" y="67426"/>
                    <a:pt x="107647" y="70133"/>
                  </a:cubicBezTo>
                  <a:cubicBezTo>
                    <a:pt x="107647" y="72841"/>
                    <a:pt x="105461" y="75026"/>
                    <a:pt x="102754" y="75026"/>
                  </a:cubicBezTo>
                  <a:lnTo>
                    <a:pt x="94599" y="75026"/>
                  </a:lnTo>
                  <a:lnTo>
                    <a:pt x="94599" y="81550"/>
                  </a:lnTo>
                  <a:lnTo>
                    <a:pt x="102754" y="81550"/>
                  </a:lnTo>
                  <a:cubicBezTo>
                    <a:pt x="105461" y="81550"/>
                    <a:pt x="107647" y="83736"/>
                    <a:pt x="107647" y="86443"/>
                  </a:cubicBezTo>
                  <a:cubicBezTo>
                    <a:pt x="107647" y="89151"/>
                    <a:pt x="105461" y="91336"/>
                    <a:pt x="102754" y="91336"/>
                  </a:cubicBezTo>
                  <a:lnTo>
                    <a:pt x="94599" y="91336"/>
                  </a:lnTo>
                  <a:lnTo>
                    <a:pt x="94599" y="97860"/>
                  </a:lnTo>
                  <a:lnTo>
                    <a:pt x="99492" y="97860"/>
                  </a:lnTo>
                  <a:cubicBezTo>
                    <a:pt x="102199" y="97860"/>
                    <a:pt x="104385" y="100046"/>
                    <a:pt x="104385" y="102753"/>
                  </a:cubicBezTo>
                  <a:cubicBezTo>
                    <a:pt x="104385" y="105461"/>
                    <a:pt x="102199" y="107646"/>
                    <a:pt x="99492" y="107646"/>
                  </a:cubicBezTo>
                  <a:lnTo>
                    <a:pt x="70036" y="107646"/>
                  </a:lnTo>
                  <a:cubicBezTo>
                    <a:pt x="60968" y="107646"/>
                    <a:pt x="51997" y="105493"/>
                    <a:pt x="43875" y="101448"/>
                  </a:cubicBezTo>
                  <a:cubicBezTo>
                    <a:pt x="43418" y="101220"/>
                    <a:pt x="42896" y="101122"/>
                    <a:pt x="42407" y="101122"/>
                  </a:cubicBezTo>
                  <a:lnTo>
                    <a:pt x="32621" y="101122"/>
                  </a:lnTo>
                  <a:lnTo>
                    <a:pt x="32621" y="55454"/>
                  </a:lnTo>
                  <a:lnTo>
                    <a:pt x="42407" y="55454"/>
                  </a:lnTo>
                  <a:cubicBezTo>
                    <a:pt x="43190" y="55454"/>
                    <a:pt x="43973" y="55161"/>
                    <a:pt x="44560" y="54639"/>
                  </a:cubicBezTo>
                  <a:lnTo>
                    <a:pt x="50399" y="49518"/>
                  </a:lnTo>
                  <a:cubicBezTo>
                    <a:pt x="62664" y="38851"/>
                    <a:pt x="68568" y="22574"/>
                    <a:pt x="65991" y="6525"/>
                  </a:cubicBezTo>
                  <a:lnTo>
                    <a:pt x="66611" y="6525"/>
                  </a:lnTo>
                  <a:cubicBezTo>
                    <a:pt x="66635" y="6524"/>
                    <a:pt x="66658" y="6524"/>
                    <a:pt x="66682" y="6524"/>
                  </a:cubicBezTo>
                  <a:close/>
                  <a:moveTo>
                    <a:pt x="61979" y="1"/>
                  </a:moveTo>
                  <a:cubicBezTo>
                    <a:pt x="59858" y="1"/>
                    <a:pt x="58293" y="1990"/>
                    <a:pt x="58815" y="4045"/>
                  </a:cubicBezTo>
                  <a:cubicBezTo>
                    <a:pt x="62566" y="18888"/>
                    <a:pt x="57640" y="34578"/>
                    <a:pt x="46125" y="44625"/>
                  </a:cubicBezTo>
                  <a:lnTo>
                    <a:pt x="41167" y="48930"/>
                  </a:lnTo>
                  <a:lnTo>
                    <a:pt x="32621" y="48930"/>
                  </a:lnTo>
                  <a:lnTo>
                    <a:pt x="32621" y="45668"/>
                  </a:lnTo>
                  <a:cubicBezTo>
                    <a:pt x="32621" y="43874"/>
                    <a:pt x="31153" y="42406"/>
                    <a:pt x="29359" y="42406"/>
                  </a:cubicBezTo>
                  <a:lnTo>
                    <a:pt x="1" y="42406"/>
                  </a:lnTo>
                  <a:lnTo>
                    <a:pt x="1" y="48930"/>
                  </a:lnTo>
                  <a:lnTo>
                    <a:pt x="26097" y="48930"/>
                  </a:lnTo>
                  <a:lnTo>
                    <a:pt x="26097" y="107646"/>
                  </a:lnTo>
                  <a:lnTo>
                    <a:pt x="1" y="107646"/>
                  </a:lnTo>
                  <a:lnTo>
                    <a:pt x="1" y="114170"/>
                  </a:lnTo>
                  <a:lnTo>
                    <a:pt x="29359" y="114170"/>
                  </a:lnTo>
                  <a:cubicBezTo>
                    <a:pt x="31153" y="114170"/>
                    <a:pt x="32621" y="112702"/>
                    <a:pt x="32621" y="110908"/>
                  </a:cubicBezTo>
                  <a:lnTo>
                    <a:pt x="32621" y="107646"/>
                  </a:lnTo>
                  <a:lnTo>
                    <a:pt x="41657" y="107646"/>
                  </a:lnTo>
                  <a:cubicBezTo>
                    <a:pt x="50497" y="111919"/>
                    <a:pt x="60185" y="114170"/>
                    <a:pt x="70036" y="114170"/>
                  </a:cubicBezTo>
                  <a:lnTo>
                    <a:pt x="99492" y="114170"/>
                  </a:lnTo>
                  <a:cubicBezTo>
                    <a:pt x="99506" y="114170"/>
                    <a:pt x="99520" y="114170"/>
                    <a:pt x="99535" y="114170"/>
                  </a:cubicBezTo>
                  <a:cubicBezTo>
                    <a:pt x="108805" y="114170"/>
                    <a:pt x="114195" y="103655"/>
                    <a:pt x="108756" y="96131"/>
                  </a:cubicBezTo>
                  <a:cubicBezTo>
                    <a:pt x="115051" y="92250"/>
                    <a:pt x="116030" y="83442"/>
                    <a:pt x="110713" y="78288"/>
                  </a:cubicBezTo>
                  <a:cubicBezTo>
                    <a:pt x="114758" y="74374"/>
                    <a:pt x="115312" y="68078"/>
                    <a:pt x="112018" y="63512"/>
                  </a:cubicBezTo>
                  <a:cubicBezTo>
                    <a:pt x="116356" y="60837"/>
                    <a:pt x="118378" y="55585"/>
                    <a:pt x="117008" y="50692"/>
                  </a:cubicBezTo>
                  <a:cubicBezTo>
                    <a:pt x="115606" y="45766"/>
                    <a:pt x="111104" y="42406"/>
                    <a:pt x="106016" y="42406"/>
                  </a:cubicBezTo>
                  <a:lnTo>
                    <a:pt x="83019" y="42406"/>
                  </a:lnTo>
                  <a:cubicBezTo>
                    <a:pt x="86215" y="33175"/>
                    <a:pt x="86639" y="23226"/>
                    <a:pt x="84291" y="13766"/>
                  </a:cubicBezTo>
                  <a:cubicBezTo>
                    <a:pt x="82268" y="5676"/>
                    <a:pt x="74994" y="1"/>
                    <a:pt x="666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07"/>
            <p:cNvSpPr/>
            <p:nvPr/>
          </p:nvSpPr>
          <p:spPr>
            <a:xfrm>
              <a:off x="1598350" y="4804900"/>
              <a:ext cx="163125" cy="163125"/>
            </a:xfrm>
            <a:custGeom>
              <a:rect b="b" l="l" r="r" t="t"/>
              <a:pathLst>
                <a:path extrusionOk="0" h="6525" w="6525">
                  <a:moveTo>
                    <a:pt x="1" y="0"/>
                  </a:moveTo>
                  <a:lnTo>
                    <a:pt x="1" y="6524"/>
                  </a:lnTo>
                  <a:lnTo>
                    <a:pt x="6525" y="6524"/>
                  </a:lnTo>
                  <a:lnTo>
                    <a:pt x="65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07"/>
            <p:cNvSpPr/>
            <p:nvPr/>
          </p:nvSpPr>
          <p:spPr>
            <a:xfrm>
              <a:off x="1679900" y="727400"/>
              <a:ext cx="4240625" cy="4240625"/>
            </a:xfrm>
            <a:custGeom>
              <a:rect b="b" l="l" r="r" t="t"/>
              <a:pathLst>
                <a:path extrusionOk="0" h="169625" w="169625">
                  <a:moveTo>
                    <a:pt x="156576" y="6525"/>
                  </a:moveTo>
                  <a:cubicBezTo>
                    <a:pt x="160164" y="6525"/>
                    <a:pt x="163100" y="9461"/>
                    <a:pt x="163100" y="13049"/>
                  </a:cubicBezTo>
                  <a:lnTo>
                    <a:pt x="163100" y="26097"/>
                  </a:lnTo>
                  <a:lnTo>
                    <a:pt x="6525" y="26097"/>
                  </a:lnTo>
                  <a:lnTo>
                    <a:pt x="6525" y="13049"/>
                  </a:lnTo>
                  <a:cubicBezTo>
                    <a:pt x="6525" y="9461"/>
                    <a:pt x="9461" y="6525"/>
                    <a:pt x="13049" y="6525"/>
                  </a:cubicBezTo>
                  <a:close/>
                  <a:moveTo>
                    <a:pt x="13049" y="1"/>
                  </a:moveTo>
                  <a:cubicBezTo>
                    <a:pt x="5840" y="1"/>
                    <a:pt x="1" y="5840"/>
                    <a:pt x="1" y="13049"/>
                  </a:cubicBezTo>
                  <a:lnTo>
                    <a:pt x="1" y="104384"/>
                  </a:lnTo>
                  <a:lnTo>
                    <a:pt x="6525" y="104384"/>
                  </a:lnTo>
                  <a:lnTo>
                    <a:pt x="6525" y="32621"/>
                  </a:lnTo>
                  <a:lnTo>
                    <a:pt x="163100" y="32621"/>
                  </a:lnTo>
                  <a:lnTo>
                    <a:pt x="163100" y="156576"/>
                  </a:lnTo>
                  <a:cubicBezTo>
                    <a:pt x="163100" y="160164"/>
                    <a:pt x="160164" y="163100"/>
                    <a:pt x="156576" y="163100"/>
                  </a:cubicBezTo>
                  <a:lnTo>
                    <a:pt x="104384" y="163100"/>
                  </a:lnTo>
                  <a:lnTo>
                    <a:pt x="104384" y="169624"/>
                  </a:lnTo>
                  <a:lnTo>
                    <a:pt x="156576" y="169624"/>
                  </a:lnTo>
                  <a:cubicBezTo>
                    <a:pt x="163785" y="169624"/>
                    <a:pt x="169624" y="163785"/>
                    <a:pt x="169624" y="156576"/>
                  </a:cubicBezTo>
                  <a:lnTo>
                    <a:pt x="169624" y="13049"/>
                  </a:lnTo>
                  <a:cubicBezTo>
                    <a:pt x="169624" y="5840"/>
                    <a:pt x="163785" y="1"/>
                    <a:pt x="1565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07"/>
            <p:cNvSpPr/>
            <p:nvPr/>
          </p:nvSpPr>
          <p:spPr>
            <a:xfrm>
              <a:off x="2006100" y="1053600"/>
              <a:ext cx="163125" cy="163125"/>
            </a:xfrm>
            <a:custGeom>
              <a:rect b="b" l="l" r="r" t="t"/>
              <a:pathLst>
                <a:path extrusionOk="0" h="6525" w="6525">
                  <a:moveTo>
                    <a:pt x="1" y="1"/>
                  </a:moveTo>
                  <a:lnTo>
                    <a:pt x="1" y="6525"/>
                  </a:lnTo>
                  <a:lnTo>
                    <a:pt x="6525" y="6525"/>
                  </a:lnTo>
                  <a:lnTo>
                    <a:pt x="65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07"/>
            <p:cNvSpPr/>
            <p:nvPr/>
          </p:nvSpPr>
          <p:spPr>
            <a:xfrm>
              <a:off x="2332300" y="1053600"/>
              <a:ext cx="163125" cy="163125"/>
            </a:xfrm>
            <a:custGeom>
              <a:rect b="b" l="l" r="r" t="t"/>
              <a:pathLst>
                <a:path extrusionOk="0" h="6525" w="6525">
                  <a:moveTo>
                    <a:pt x="1" y="1"/>
                  </a:moveTo>
                  <a:lnTo>
                    <a:pt x="1" y="6525"/>
                  </a:lnTo>
                  <a:lnTo>
                    <a:pt x="6525" y="6525"/>
                  </a:lnTo>
                  <a:lnTo>
                    <a:pt x="65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07"/>
            <p:cNvSpPr/>
            <p:nvPr/>
          </p:nvSpPr>
          <p:spPr>
            <a:xfrm>
              <a:off x="2658500" y="1053600"/>
              <a:ext cx="163125" cy="163125"/>
            </a:xfrm>
            <a:custGeom>
              <a:rect b="b" l="l" r="r" t="t"/>
              <a:pathLst>
                <a:path extrusionOk="0" h="6525" w="6525">
                  <a:moveTo>
                    <a:pt x="1" y="1"/>
                  </a:moveTo>
                  <a:lnTo>
                    <a:pt x="1" y="6525"/>
                  </a:lnTo>
                  <a:lnTo>
                    <a:pt x="6525" y="6525"/>
                  </a:lnTo>
                  <a:lnTo>
                    <a:pt x="65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07"/>
            <p:cNvSpPr/>
            <p:nvPr/>
          </p:nvSpPr>
          <p:spPr>
            <a:xfrm>
              <a:off x="2087650" y="1787550"/>
              <a:ext cx="3425125" cy="1141725"/>
            </a:xfrm>
            <a:custGeom>
              <a:rect b="b" l="l" r="r" t="t"/>
              <a:pathLst>
                <a:path extrusionOk="0" h="45669" w="137005">
                  <a:moveTo>
                    <a:pt x="3263" y="1"/>
                  </a:moveTo>
                  <a:cubicBezTo>
                    <a:pt x="1469" y="1"/>
                    <a:pt x="1" y="1469"/>
                    <a:pt x="1" y="3263"/>
                  </a:cubicBezTo>
                  <a:lnTo>
                    <a:pt x="1" y="42407"/>
                  </a:lnTo>
                  <a:cubicBezTo>
                    <a:pt x="1" y="44201"/>
                    <a:pt x="1469" y="45669"/>
                    <a:pt x="3263" y="45669"/>
                  </a:cubicBezTo>
                  <a:lnTo>
                    <a:pt x="22835" y="45669"/>
                  </a:lnTo>
                  <a:lnTo>
                    <a:pt x="22835" y="39145"/>
                  </a:lnTo>
                  <a:lnTo>
                    <a:pt x="6525" y="39145"/>
                  </a:lnTo>
                  <a:lnTo>
                    <a:pt x="6525" y="6525"/>
                  </a:lnTo>
                  <a:lnTo>
                    <a:pt x="130480" y="6525"/>
                  </a:lnTo>
                  <a:lnTo>
                    <a:pt x="130480" y="39145"/>
                  </a:lnTo>
                  <a:lnTo>
                    <a:pt x="61979" y="39145"/>
                  </a:lnTo>
                  <a:lnTo>
                    <a:pt x="61979" y="45669"/>
                  </a:lnTo>
                  <a:lnTo>
                    <a:pt x="133742" y="45669"/>
                  </a:lnTo>
                  <a:cubicBezTo>
                    <a:pt x="135536" y="45669"/>
                    <a:pt x="137004" y="44201"/>
                    <a:pt x="137004" y="42407"/>
                  </a:cubicBezTo>
                  <a:lnTo>
                    <a:pt x="137004" y="3263"/>
                  </a:lnTo>
                  <a:cubicBezTo>
                    <a:pt x="137004" y="1469"/>
                    <a:pt x="135536" y="1"/>
                    <a:pt x="133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07"/>
            <p:cNvSpPr/>
            <p:nvPr/>
          </p:nvSpPr>
          <p:spPr>
            <a:xfrm>
              <a:off x="3963300" y="3092350"/>
              <a:ext cx="1467925" cy="163125"/>
            </a:xfrm>
            <a:custGeom>
              <a:rect b="b" l="l" r="r" t="t"/>
              <a:pathLst>
                <a:path extrusionOk="0" h="6525" w="58717">
                  <a:moveTo>
                    <a:pt x="1" y="1"/>
                  </a:moveTo>
                  <a:lnTo>
                    <a:pt x="1" y="6524"/>
                  </a:lnTo>
                  <a:lnTo>
                    <a:pt x="58716" y="6524"/>
                  </a:lnTo>
                  <a:lnTo>
                    <a:pt x="587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07"/>
            <p:cNvSpPr/>
            <p:nvPr/>
          </p:nvSpPr>
          <p:spPr>
            <a:xfrm>
              <a:off x="4452600" y="3418550"/>
              <a:ext cx="978625" cy="163125"/>
            </a:xfrm>
            <a:custGeom>
              <a:rect b="b" l="l" r="r" t="t"/>
              <a:pathLst>
                <a:path extrusionOk="0" h="6525" w="39145">
                  <a:moveTo>
                    <a:pt x="0" y="0"/>
                  </a:moveTo>
                  <a:lnTo>
                    <a:pt x="0" y="6524"/>
                  </a:lnTo>
                  <a:lnTo>
                    <a:pt x="39144" y="6524"/>
                  </a:lnTo>
                  <a:lnTo>
                    <a:pt x="391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07"/>
            <p:cNvSpPr/>
            <p:nvPr/>
          </p:nvSpPr>
          <p:spPr>
            <a:xfrm>
              <a:off x="4452600" y="3744750"/>
              <a:ext cx="978625" cy="163125"/>
            </a:xfrm>
            <a:custGeom>
              <a:rect b="b" l="l" r="r" t="t"/>
              <a:pathLst>
                <a:path extrusionOk="0" h="6525" w="39145">
                  <a:moveTo>
                    <a:pt x="0" y="0"/>
                  </a:moveTo>
                  <a:lnTo>
                    <a:pt x="0" y="6524"/>
                  </a:lnTo>
                  <a:lnTo>
                    <a:pt x="39144" y="6524"/>
                  </a:lnTo>
                  <a:lnTo>
                    <a:pt x="391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07"/>
            <p:cNvSpPr/>
            <p:nvPr/>
          </p:nvSpPr>
          <p:spPr>
            <a:xfrm>
              <a:off x="4452600" y="4070950"/>
              <a:ext cx="978625" cy="163125"/>
            </a:xfrm>
            <a:custGeom>
              <a:rect b="b" l="l" r="r" t="t"/>
              <a:pathLst>
                <a:path extrusionOk="0" h="6525" w="39145">
                  <a:moveTo>
                    <a:pt x="0" y="0"/>
                  </a:moveTo>
                  <a:lnTo>
                    <a:pt x="0" y="6524"/>
                  </a:lnTo>
                  <a:lnTo>
                    <a:pt x="39144" y="6524"/>
                  </a:lnTo>
                  <a:lnTo>
                    <a:pt x="391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07"/>
            <p:cNvSpPr/>
            <p:nvPr/>
          </p:nvSpPr>
          <p:spPr>
            <a:xfrm>
              <a:off x="4452600" y="4397150"/>
              <a:ext cx="978625" cy="163125"/>
            </a:xfrm>
            <a:custGeom>
              <a:rect b="b" l="l" r="r" t="t"/>
              <a:pathLst>
                <a:path extrusionOk="0" h="6525" w="39145">
                  <a:moveTo>
                    <a:pt x="0" y="0"/>
                  </a:moveTo>
                  <a:lnTo>
                    <a:pt x="0" y="6524"/>
                  </a:lnTo>
                  <a:lnTo>
                    <a:pt x="39144" y="6524"/>
                  </a:lnTo>
                  <a:lnTo>
                    <a:pt x="391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07"/>
            <p:cNvSpPr/>
            <p:nvPr/>
          </p:nvSpPr>
          <p:spPr>
            <a:xfrm>
              <a:off x="3637100" y="3092350"/>
              <a:ext cx="163125" cy="163125"/>
            </a:xfrm>
            <a:custGeom>
              <a:rect b="b" l="l" r="r" t="t"/>
              <a:pathLst>
                <a:path extrusionOk="0" h="6525" w="6525">
                  <a:moveTo>
                    <a:pt x="1" y="1"/>
                  </a:moveTo>
                  <a:lnTo>
                    <a:pt x="1" y="6524"/>
                  </a:lnTo>
                  <a:lnTo>
                    <a:pt x="6525" y="6524"/>
                  </a:lnTo>
                  <a:lnTo>
                    <a:pt x="65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07"/>
            <p:cNvSpPr/>
            <p:nvPr/>
          </p:nvSpPr>
          <p:spPr>
            <a:xfrm>
              <a:off x="6083600" y="1624450"/>
              <a:ext cx="163125" cy="2364975"/>
            </a:xfrm>
            <a:custGeom>
              <a:rect b="b" l="l" r="r" t="t"/>
              <a:pathLst>
                <a:path extrusionOk="0" h="94599" w="6525">
                  <a:moveTo>
                    <a:pt x="0" y="1"/>
                  </a:moveTo>
                  <a:lnTo>
                    <a:pt x="0" y="94598"/>
                  </a:lnTo>
                  <a:lnTo>
                    <a:pt x="6524" y="94598"/>
                  </a:lnTo>
                  <a:lnTo>
                    <a:pt x="65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07"/>
            <p:cNvSpPr/>
            <p:nvPr/>
          </p:nvSpPr>
          <p:spPr>
            <a:xfrm>
              <a:off x="6083600" y="4152500"/>
              <a:ext cx="163125" cy="163125"/>
            </a:xfrm>
            <a:custGeom>
              <a:rect b="b" l="l" r="r" t="t"/>
              <a:pathLst>
                <a:path extrusionOk="0" h="6525" w="6525">
                  <a:moveTo>
                    <a:pt x="0" y="0"/>
                  </a:moveTo>
                  <a:lnTo>
                    <a:pt x="0" y="6524"/>
                  </a:lnTo>
                  <a:lnTo>
                    <a:pt x="6524" y="6524"/>
                  </a:lnTo>
                  <a:lnTo>
                    <a:pt x="65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0" name="Google Shape;2170;p107"/>
          <p:cNvSpPr/>
          <p:nvPr/>
        </p:nvSpPr>
        <p:spPr>
          <a:xfrm>
            <a:off x="3626475" y="2450613"/>
            <a:ext cx="347700" cy="347700"/>
          </a:xfrm>
          <a:prstGeom prst="ellipse">
            <a:avLst/>
          </a:prstGeom>
          <a:solidFill>
            <a:schemeClr val="accent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07"/>
          <p:cNvSpPr txBox="1"/>
          <p:nvPr/>
        </p:nvSpPr>
        <p:spPr>
          <a:xfrm>
            <a:off x="3568600" y="2450625"/>
            <a:ext cx="4635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Poppins SemiBold"/>
                <a:ea typeface="Poppins SemiBold"/>
                <a:cs typeface="Poppins SemiBold"/>
                <a:sym typeface="Poppins SemiBold"/>
              </a:rPr>
              <a:t>02</a:t>
            </a:r>
            <a:endParaRPr sz="1100">
              <a:solidFill>
                <a:srgbClr val="FFFFFF"/>
              </a:solidFill>
              <a:latin typeface="Poppins SemiBold"/>
              <a:ea typeface="Poppins SemiBold"/>
              <a:cs typeface="Poppins SemiBold"/>
              <a:sym typeface="Poppins SemiBold"/>
            </a:endParaRPr>
          </a:p>
        </p:txBody>
      </p:sp>
      <p:sp>
        <p:nvSpPr>
          <p:cNvPr id="2172" name="Google Shape;2172;p107"/>
          <p:cNvSpPr/>
          <p:nvPr/>
        </p:nvSpPr>
        <p:spPr>
          <a:xfrm>
            <a:off x="5887600" y="2144363"/>
            <a:ext cx="347700" cy="347700"/>
          </a:xfrm>
          <a:prstGeom prst="ellipse">
            <a:avLst/>
          </a:prstGeom>
          <a:solidFill>
            <a:schemeClr val="accent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07"/>
          <p:cNvSpPr txBox="1"/>
          <p:nvPr/>
        </p:nvSpPr>
        <p:spPr>
          <a:xfrm>
            <a:off x="5840300" y="2144375"/>
            <a:ext cx="4239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Poppins SemiBold"/>
                <a:ea typeface="Poppins SemiBold"/>
                <a:cs typeface="Poppins SemiBold"/>
                <a:sym typeface="Poppins SemiBold"/>
              </a:rPr>
              <a:t>03</a:t>
            </a:r>
            <a:endParaRPr sz="1100">
              <a:solidFill>
                <a:srgbClr val="FFFFFF"/>
              </a:solidFill>
              <a:latin typeface="Poppins SemiBold"/>
              <a:ea typeface="Poppins SemiBold"/>
              <a:cs typeface="Poppins SemiBold"/>
              <a:sym typeface="Poppins SemiBold"/>
            </a:endParaRPr>
          </a:p>
        </p:txBody>
      </p:sp>
      <p:sp>
        <p:nvSpPr>
          <p:cNvPr id="2174" name="Google Shape;2174;p107"/>
          <p:cNvSpPr/>
          <p:nvPr/>
        </p:nvSpPr>
        <p:spPr>
          <a:xfrm>
            <a:off x="7784988" y="2633213"/>
            <a:ext cx="347700" cy="347700"/>
          </a:xfrm>
          <a:prstGeom prst="ellipse">
            <a:avLst/>
          </a:prstGeom>
          <a:solidFill>
            <a:schemeClr val="accent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07"/>
          <p:cNvSpPr txBox="1"/>
          <p:nvPr/>
        </p:nvSpPr>
        <p:spPr>
          <a:xfrm>
            <a:off x="7727113" y="2633225"/>
            <a:ext cx="4635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Poppins SemiBold"/>
                <a:ea typeface="Poppins SemiBold"/>
                <a:cs typeface="Poppins SemiBold"/>
                <a:sym typeface="Poppins SemiBold"/>
              </a:rPr>
              <a:t>04</a:t>
            </a:r>
            <a:endParaRPr sz="1100">
              <a:solidFill>
                <a:srgbClr val="FFFFFF"/>
              </a:solidFill>
              <a:latin typeface="Poppins SemiBold"/>
              <a:ea typeface="Poppins SemiBold"/>
              <a:cs typeface="Poppins SemiBold"/>
              <a:sym typeface="Poppins SemiBo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2"/>
        </a:solidFill>
      </p:bgPr>
    </p:bg>
    <p:spTree>
      <p:nvGrpSpPr>
        <p:cNvPr id="2179" name="Shape 2179"/>
        <p:cNvGrpSpPr/>
        <p:nvPr/>
      </p:nvGrpSpPr>
      <p:grpSpPr>
        <a:xfrm>
          <a:off x="0" y="0"/>
          <a:ext cx="0" cy="0"/>
          <a:chOff x="0" y="0"/>
          <a:chExt cx="0" cy="0"/>
        </a:xfrm>
      </p:grpSpPr>
      <p:sp>
        <p:nvSpPr>
          <p:cNvPr id="2180" name="Google Shape;2180;p108"/>
          <p:cNvSpPr txBox="1"/>
          <p:nvPr>
            <p:ph type="title"/>
          </p:nvPr>
        </p:nvSpPr>
        <p:spPr>
          <a:xfrm>
            <a:off x="4365000" y="1898875"/>
            <a:ext cx="4149000" cy="126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4,498,300</a:t>
            </a:r>
            <a:endParaRPr/>
          </a:p>
        </p:txBody>
      </p:sp>
      <p:sp>
        <p:nvSpPr>
          <p:cNvPr id="2181" name="Google Shape;2181;p108"/>
          <p:cNvSpPr txBox="1"/>
          <p:nvPr>
            <p:ph idx="1" type="body"/>
          </p:nvPr>
        </p:nvSpPr>
        <p:spPr>
          <a:xfrm>
            <a:off x="5060150" y="3103700"/>
            <a:ext cx="3453900" cy="8565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Big numbers catch your audience’s attention</a:t>
            </a:r>
            <a:endParaRPr/>
          </a:p>
        </p:txBody>
      </p:sp>
      <p:grpSp>
        <p:nvGrpSpPr>
          <p:cNvPr id="2182" name="Google Shape;2182;p108"/>
          <p:cNvGrpSpPr/>
          <p:nvPr/>
        </p:nvGrpSpPr>
        <p:grpSpPr>
          <a:xfrm>
            <a:off x="466327" y="346154"/>
            <a:ext cx="3722113" cy="3305504"/>
            <a:chOff x="1164075" y="283250"/>
            <a:chExt cx="4563650" cy="4052850"/>
          </a:xfrm>
        </p:grpSpPr>
        <p:sp>
          <p:nvSpPr>
            <p:cNvPr id="2183" name="Google Shape;2183;p108"/>
            <p:cNvSpPr/>
            <p:nvPr/>
          </p:nvSpPr>
          <p:spPr>
            <a:xfrm>
              <a:off x="2148675" y="320900"/>
              <a:ext cx="1113250" cy="1421175"/>
            </a:xfrm>
            <a:custGeom>
              <a:rect b="b" l="l" r="r" t="t"/>
              <a:pathLst>
                <a:path extrusionOk="0" h="56847" w="44530">
                  <a:moveTo>
                    <a:pt x="39612" y="1"/>
                  </a:moveTo>
                  <a:cubicBezTo>
                    <a:pt x="36436" y="1"/>
                    <a:pt x="35055" y="6864"/>
                    <a:pt x="32871" y="6977"/>
                  </a:cubicBezTo>
                  <a:cubicBezTo>
                    <a:pt x="32836" y="6979"/>
                    <a:pt x="32802" y="6980"/>
                    <a:pt x="32769" y="6980"/>
                  </a:cubicBezTo>
                  <a:cubicBezTo>
                    <a:pt x="30807" y="6980"/>
                    <a:pt x="31738" y="3848"/>
                    <a:pt x="28086" y="3848"/>
                  </a:cubicBezTo>
                  <a:cubicBezTo>
                    <a:pt x="27850" y="3848"/>
                    <a:pt x="27596" y="3861"/>
                    <a:pt x="27321" y="3888"/>
                  </a:cubicBezTo>
                  <a:cubicBezTo>
                    <a:pt x="22699" y="4376"/>
                    <a:pt x="21143" y="7837"/>
                    <a:pt x="18542" y="9462"/>
                  </a:cubicBezTo>
                  <a:cubicBezTo>
                    <a:pt x="18542" y="9462"/>
                    <a:pt x="18042" y="9383"/>
                    <a:pt x="17298" y="9383"/>
                  </a:cubicBezTo>
                  <a:cubicBezTo>
                    <a:pt x="15193" y="9383"/>
                    <a:pt x="11136" y="10017"/>
                    <a:pt x="10948" y="14873"/>
                  </a:cubicBezTo>
                  <a:cubicBezTo>
                    <a:pt x="10692" y="21446"/>
                    <a:pt x="16173" y="22677"/>
                    <a:pt x="15337" y="25255"/>
                  </a:cubicBezTo>
                  <a:cubicBezTo>
                    <a:pt x="14501" y="27832"/>
                    <a:pt x="10762" y="27554"/>
                    <a:pt x="10367" y="30480"/>
                  </a:cubicBezTo>
                  <a:cubicBezTo>
                    <a:pt x="9996" y="33406"/>
                    <a:pt x="12341" y="34080"/>
                    <a:pt x="11296" y="35473"/>
                  </a:cubicBezTo>
                  <a:cubicBezTo>
                    <a:pt x="10274" y="36866"/>
                    <a:pt x="7255" y="38492"/>
                    <a:pt x="6860" y="40002"/>
                  </a:cubicBezTo>
                  <a:cubicBezTo>
                    <a:pt x="6466" y="41488"/>
                    <a:pt x="7789" y="44972"/>
                    <a:pt x="7789" y="44972"/>
                  </a:cubicBezTo>
                  <a:cubicBezTo>
                    <a:pt x="7789" y="44972"/>
                    <a:pt x="1" y="56846"/>
                    <a:pt x="2074" y="56846"/>
                  </a:cubicBezTo>
                  <a:cubicBezTo>
                    <a:pt x="2104" y="56846"/>
                    <a:pt x="2135" y="56844"/>
                    <a:pt x="2169" y="56839"/>
                  </a:cubicBezTo>
                  <a:cubicBezTo>
                    <a:pt x="4561" y="56491"/>
                    <a:pt x="27598" y="22655"/>
                    <a:pt x="27599" y="22653"/>
                  </a:cubicBezTo>
                  <a:lnTo>
                    <a:pt x="27599" y="22653"/>
                  </a:lnTo>
                  <a:cubicBezTo>
                    <a:pt x="27599" y="22654"/>
                    <a:pt x="24936" y="28944"/>
                    <a:pt x="26435" y="28944"/>
                  </a:cubicBezTo>
                  <a:cubicBezTo>
                    <a:pt x="26723" y="28944"/>
                    <a:pt x="27164" y="28712"/>
                    <a:pt x="27808" y="28157"/>
                  </a:cubicBezTo>
                  <a:cubicBezTo>
                    <a:pt x="31826" y="24720"/>
                    <a:pt x="44530" y="5653"/>
                    <a:pt x="44530" y="5653"/>
                  </a:cubicBezTo>
                  <a:cubicBezTo>
                    <a:pt x="44530" y="5653"/>
                    <a:pt x="43159" y="335"/>
                    <a:pt x="39815" y="10"/>
                  </a:cubicBezTo>
                  <a:cubicBezTo>
                    <a:pt x="39746" y="4"/>
                    <a:pt x="39679" y="1"/>
                    <a:pt x="39612" y="1"/>
                  </a:cubicBezTo>
                  <a:close/>
                </a:path>
              </a:pathLst>
            </a:custGeom>
            <a:solidFill>
              <a:srgbClr val="FFFFFF"/>
            </a:solid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08"/>
            <p:cNvSpPr/>
            <p:nvPr/>
          </p:nvSpPr>
          <p:spPr>
            <a:xfrm>
              <a:off x="2568775" y="3456200"/>
              <a:ext cx="690250" cy="879900"/>
            </a:xfrm>
            <a:custGeom>
              <a:rect b="b" l="l" r="r" t="t"/>
              <a:pathLst>
                <a:path extrusionOk="0" h="35196" w="27610">
                  <a:moveTo>
                    <a:pt x="24544" y="0"/>
                  </a:moveTo>
                  <a:cubicBezTo>
                    <a:pt x="22599" y="0"/>
                    <a:pt x="21725" y="4236"/>
                    <a:pt x="20387" y="4304"/>
                  </a:cubicBezTo>
                  <a:cubicBezTo>
                    <a:pt x="20359" y="4306"/>
                    <a:pt x="20332" y="4307"/>
                    <a:pt x="20306" y="4307"/>
                  </a:cubicBezTo>
                  <a:cubicBezTo>
                    <a:pt x="19106" y="4307"/>
                    <a:pt x="19665" y="2395"/>
                    <a:pt x="17442" y="2395"/>
                  </a:cubicBezTo>
                  <a:cubicBezTo>
                    <a:pt x="17291" y="2395"/>
                    <a:pt x="17128" y="2404"/>
                    <a:pt x="16950" y="2423"/>
                  </a:cubicBezTo>
                  <a:cubicBezTo>
                    <a:pt x="14093" y="2702"/>
                    <a:pt x="13118" y="4861"/>
                    <a:pt x="11492" y="5860"/>
                  </a:cubicBezTo>
                  <a:cubicBezTo>
                    <a:pt x="11492" y="5860"/>
                    <a:pt x="11182" y="5811"/>
                    <a:pt x="10722" y="5811"/>
                  </a:cubicBezTo>
                  <a:cubicBezTo>
                    <a:pt x="9421" y="5811"/>
                    <a:pt x="6921" y="6203"/>
                    <a:pt x="6801" y="9204"/>
                  </a:cubicBezTo>
                  <a:cubicBezTo>
                    <a:pt x="6638" y="13268"/>
                    <a:pt x="10006" y="14058"/>
                    <a:pt x="9518" y="15637"/>
                  </a:cubicBezTo>
                  <a:cubicBezTo>
                    <a:pt x="9007" y="17217"/>
                    <a:pt x="6685" y="17054"/>
                    <a:pt x="6429" y="18889"/>
                  </a:cubicBezTo>
                  <a:cubicBezTo>
                    <a:pt x="6197" y="20700"/>
                    <a:pt x="7637" y="21095"/>
                    <a:pt x="7010" y="21954"/>
                  </a:cubicBezTo>
                  <a:cubicBezTo>
                    <a:pt x="6383" y="22790"/>
                    <a:pt x="4502" y="23835"/>
                    <a:pt x="4269" y="24764"/>
                  </a:cubicBezTo>
                  <a:cubicBezTo>
                    <a:pt x="4014" y="25670"/>
                    <a:pt x="4850" y="27830"/>
                    <a:pt x="4850" y="27830"/>
                  </a:cubicBezTo>
                  <a:cubicBezTo>
                    <a:pt x="4850" y="27830"/>
                    <a:pt x="0" y="35195"/>
                    <a:pt x="1337" y="35195"/>
                  </a:cubicBezTo>
                  <a:cubicBezTo>
                    <a:pt x="1354" y="35195"/>
                    <a:pt x="1371" y="35194"/>
                    <a:pt x="1390" y="35192"/>
                  </a:cubicBezTo>
                  <a:cubicBezTo>
                    <a:pt x="2899" y="34983"/>
                    <a:pt x="17135" y="14036"/>
                    <a:pt x="17135" y="14035"/>
                  </a:cubicBezTo>
                  <a:lnTo>
                    <a:pt x="17135" y="14035"/>
                  </a:lnTo>
                  <a:cubicBezTo>
                    <a:pt x="17135" y="14035"/>
                    <a:pt x="15472" y="17917"/>
                    <a:pt x="16395" y="17917"/>
                  </a:cubicBezTo>
                  <a:cubicBezTo>
                    <a:pt x="16574" y="17917"/>
                    <a:pt x="16849" y="17772"/>
                    <a:pt x="17252" y="17426"/>
                  </a:cubicBezTo>
                  <a:cubicBezTo>
                    <a:pt x="19713" y="15289"/>
                    <a:pt x="27609" y="3514"/>
                    <a:pt x="27609" y="3514"/>
                  </a:cubicBezTo>
                  <a:cubicBezTo>
                    <a:pt x="27609" y="3514"/>
                    <a:pt x="26750" y="217"/>
                    <a:pt x="24683" y="8"/>
                  </a:cubicBezTo>
                  <a:cubicBezTo>
                    <a:pt x="24636" y="3"/>
                    <a:pt x="24590" y="0"/>
                    <a:pt x="24544" y="0"/>
                  </a:cubicBezTo>
                  <a:close/>
                </a:path>
              </a:pathLst>
            </a:custGeom>
            <a:solidFill>
              <a:srgbClr val="FFFFFF"/>
            </a:solid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08"/>
            <p:cNvSpPr/>
            <p:nvPr/>
          </p:nvSpPr>
          <p:spPr>
            <a:xfrm>
              <a:off x="1164075" y="1674300"/>
              <a:ext cx="688750" cy="879375"/>
            </a:xfrm>
            <a:custGeom>
              <a:rect b="b" l="l" r="r" t="t"/>
              <a:pathLst>
                <a:path extrusionOk="0" h="35175" w="27550">
                  <a:moveTo>
                    <a:pt x="24469" y="0"/>
                  </a:moveTo>
                  <a:cubicBezTo>
                    <a:pt x="22534" y="0"/>
                    <a:pt x="21662" y="4238"/>
                    <a:pt x="20326" y="4306"/>
                  </a:cubicBezTo>
                  <a:cubicBezTo>
                    <a:pt x="20305" y="4307"/>
                    <a:pt x="20285" y="4307"/>
                    <a:pt x="20265" y="4307"/>
                  </a:cubicBezTo>
                  <a:cubicBezTo>
                    <a:pt x="19039" y="4307"/>
                    <a:pt x="19596" y="2374"/>
                    <a:pt x="17359" y="2374"/>
                  </a:cubicBezTo>
                  <a:cubicBezTo>
                    <a:pt x="17208" y="2374"/>
                    <a:pt x="17044" y="2382"/>
                    <a:pt x="16866" y="2401"/>
                  </a:cubicBezTo>
                  <a:cubicBezTo>
                    <a:pt x="14009" y="2703"/>
                    <a:pt x="13080" y="4863"/>
                    <a:pt x="11455" y="5862"/>
                  </a:cubicBezTo>
                  <a:cubicBezTo>
                    <a:pt x="11455" y="5862"/>
                    <a:pt x="11145" y="5812"/>
                    <a:pt x="10684" y="5812"/>
                  </a:cubicBezTo>
                  <a:cubicBezTo>
                    <a:pt x="9384" y="5812"/>
                    <a:pt x="6884" y="6205"/>
                    <a:pt x="6764" y="9206"/>
                  </a:cubicBezTo>
                  <a:cubicBezTo>
                    <a:pt x="6601" y="13270"/>
                    <a:pt x="9992" y="14060"/>
                    <a:pt x="9481" y="15639"/>
                  </a:cubicBezTo>
                  <a:cubicBezTo>
                    <a:pt x="8970" y="17218"/>
                    <a:pt x="6647" y="17056"/>
                    <a:pt x="6415" y="18867"/>
                  </a:cubicBezTo>
                  <a:cubicBezTo>
                    <a:pt x="6160" y="20678"/>
                    <a:pt x="7623" y="21097"/>
                    <a:pt x="6996" y="21956"/>
                  </a:cubicBezTo>
                  <a:cubicBezTo>
                    <a:pt x="6369" y="22792"/>
                    <a:pt x="4488" y="23837"/>
                    <a:pt x="4232" y="24766"/>
                  </a:cubicBezTo>
                  <a:cubicBezTo>
                    <a:pt x="4000" y="25672"/>
                    <a:pt x="4813" y="27831"/>
                    <a:pt x="4813" y="27831"/>
                  </a:cubicBezTo>
                  <a:cubicBezTo>
                    <a:pt x="4813" y="27831"/>
                    <a:pt x="0" y="35175"/>
                    <a:pt x="1273" y="35175"/>
                  </a:cubicBezTo>
                  <a:cubicBezTo>
                    <a:pt x="1290" y="35175"/>
                    <a:pt x="1309" y="35173"/>
                    <a:pt x="1329" y="35170"/>
                  </a:cubicBezTo>
                  <a:cubicBezTo>
                    <a:pt x="2815" y="34961"/>
                    <a:pt x="17074" y="14014"/>
                    <a:pt x="17075" y="14013"/>
                  </a:cubicBezTo>
                  <a:lnTo>
                    <a:pt x="17075" y="14013"/>
                  </a:lnTo>
                  <a:cubicBezTo>
                    <a:pt x="17075" y="14014"/>
                    <a:pt x="15428" y="17895"/>
                    <a:pt x="16343" y="17895"/>
                  </a:cubicBezTo>
                  <a:cubicBezTo>
                    <a:pt x="16520" y="17895"/>
                    <a:pt x="16792" y="17750"/>
                    <a:pt x="17191" y="17404"/>
                  </a:cubicBezTo>
                  <a:cubicBezTo>
                    <a:pt x="19653" y="15291"/>
                    <a:pt x="27549" y="3493"/>
                    <a:pt x="27549" y="3493"/>
                  </a:cubicBezTo>
                  <a:cubicBezTo>
                    <a:pt x="27549" y="3493"/>
                    <a:pt x="26667" y="218"/>
                    <a:pt x="24623" y="9"/>
                  </a:cubicBezTo>
                  <a:cubicBezTo>
                    <a:pt x="24571" y="3"/>
                    <a:pt x="24520" y="0"/>
                    <a:pt x="24469" y="0"/>
                  </a:cubicBezTo>
                  <a:close/>
                </a:path>
              </a:pathLst>
            </a:custGeom>
            <a:solidFill>
              <a:srgbClr val="FFFFFF"/>
            </a:solid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08"/>
            <p:cNvSpPr/>
            <p:nvPr/>
          </p:nvSpPr>
          <p:spPr>
            <a:xfrm>
              <a:off x="2879175" y="283250"/>
              <a:ext cx="689300" cy="879300"/>
            </a:xfrm>
            <a:custGeom>
              <a:rect b="b" l="l" r="r" t="t"/>
              <a:pathLst>
                <a:path extrusionOk="0" h="35172" w="27572">
                  <a:moveTo>
                    <a:pt x="24520" y="1"/>
                  </a:moveTo>
                  <a:cubicBezTo>
                    <a:pt x="22565" y="1"/>
                    <a:pt x="21691" y="4212"/>
                    <a:pt x="20349" y="4303"/>
                  </a:cubicBezTo>
                  <a:cubicBezTo>
                    <a:pt x="20328" y="4304"/>
                    <a:pt x="20308" y="4304"/>
                    <a:pt x="20288" y="4304"/>
                  </a:cubicBezTo>
                  <a:cubicBezTo>
                    <a:pt x="19062" y="4304"/>
                    <a:pt x="19639" y="2371"/>
                    <a:pt x="17385" y="2371"/>
                  </a:cubicBezTo>
                  <a:cubicBezTo>
                    <a:pt x="17233" y="2371"/>
                    <a:pt x="17068" y="2380"/>
                    <a:pt x="16889" y="2399"/>
                  </a:cubicBezTo>
                  <a:cubicBezTo>
                    <a:pt x="14032" y="2677"/>
                    <a:pt x="13103" y="4860"/>
                    <a:pt x="11478" y="5859"/>
                  </a:cubicBezTo>
                  <a:cubicBezTo>
                    <a:pt x="11478" y="5859"/>
                    <a:pt x="11168" y="5810"/>
                    <a:pt x="10707" y="5810"/>
                  </a:cubicBezTo>
                  <a:cubicBezTo>
                    <a:pt x="9407" y="5810"/>
                    <a:pt x="6906" y="6202"/>
                    <a:pt x="6786" y="9203"/>
                  </a:cubicBezTo>
                  <a:cubicBezTo>
                    <a:pt x="6624" y="13267"/>
                    <a:pt x="10015" y="14034"/>
                    <a:pt x="9504" y="15636"/>
                  </a:cubicBezTo>
                  <a:cubicBezTo>
                    <a:pt x="8969" y="17215"/>
                    <a:pt x="6670" y="17076"/>
                    <a:pt x="6415" y="18864"/>
                  </a:cubicBezTo>
                  <a:cubicBezTo>
                    <a:pt x="6183" y="20676"/>
                    <a:pt x="7622" y="21094"/>
                    <a:pt x="6995" y="21953"/>
                  </a:cubicBezTo>
                  <a:cubicBezTo>
                    <a:pt x="6368" y="22789"/>
                    <a:pt x="4487" y="23834"/>
                    <a:pt x="4255" y="24740"/>
                  </a:cubicBezTo>
                  <a:cubicBezTo>
                    <a:pt x="4000" y="25669"/>
                    <a:pt x="4836" y="27829"/>
                    <a:pt x="4836" y="27829"/>
                  </a:cubicBezTo>
                  <a:cubicBezTo>
                    <a:pt x="4836" y="27829"/>
                    <a:pt x="0" y="35172"/>
                    <a:pt x="1295" y="35172"/>
                  </a:cubicBezTo>
                  <a:cubicBezTo>
                    <a:pt x="1313" y="35172"/>
                    <a:pt x="1332" y="35170"/>
                    <a:pt x="1352" y="35168"/>
                  </a:cubicBezTo>
                  <a:cubicBezTo>
                    <a:pt x="2815" y="34959"/>
                    <a:pt x="17074" y="14012"/>
                    <a:pt x="17075" y="14011"/>
                  </a:cubicBezTo>
                  <a:lnTo>
                    <a:pt x="17075" y="14011"/>
                  </a:lnTo>
                  <a:cubicBezTo>
                    <a:pt x="17074" y="14011"/>
                    <a:pt x="15427" y="17892"/>
                    <a:pt x="16342" y="17892"/>
                  </a:cubicBezTo>
                  <a:cubicBezTo>
                    <a:pt x="16519" y="17892"/>
                    <a:pt x="16792" y="17747"/>
                    <a:pt x="17191" y="17401"/>
                  </a:cubicBezTo>
                  <a:cubicBezTo>
                    <a:pt x="19676" y="15288"/>
                    <a:pt x="27572" y="3490"/>
                    <a:pt x="27572" y="3490"/>
                  </a:cubicBezTo>
                  <a:cubicBezTo>
                    <a:pt x="27572" y="3490"/>
                    <a:pt x="26689" y="215"/>
                    <a:pt x="24646" y="6"/>
                  </a:cubicBezTo>
                  <a:cubicBezTo>
                    <a:pt x="24603" y="3"/>
                    <a:pt x="24561" y="1"/>
                    <a:pt x="24520" y="1"/>
                  </a:cubicBezTo>
                  <a:close/>
                </a:path>
              </a:pathLst>
            </a:custGeom>
            <a:solidFill>
              <a:srgbClr val="FFFFFF"/>
            </a:solid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08"/>
            <p:cNvSpPr/>
            <p:nvPr/>
          </p:nvSpPr>
          <p:spPr>
            <a:xfrm>
              <a:off x="2044975" y="1654775"/>
              <a:ext cx="36600" cy="27325"/>
            </a:xfrm>
            <a:custGeom>
              <a:rect b="b" l="l" r="r" t="t"/>
              <a:pathLst>
                <a:path extrusionOk="0" fill="none" h="1093" w="1464">
                  <a:moveTo>
                    <a:pt x="0" y="1"/>
                  </a:moveTo>
                  <a:lnTo>
                    <a:pt x="1463" y="1092"/>
                  </a:lnTo>
                </a:path>
              </a:pathLst>
            </a:custGeom>
            <a:noFill/>
            <a:ln cap="rnd" cmpd="sng" w="75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08"/>
            <p:cNvSpPr/>
            <p:nvPr/>
          </p:nvSpPr>
          <p:spPr>
            <a:xfrm>
              <a:off x="3470925" y="1927650"/>
              <a:ext cx="1078775" cy="692575"/>
            </a:xfrm>
            <a:custGeom>
              <a:rect b="b" l="l" r="r" t="t"/>
              <a:pathLst>
                <a:path extrusionOk="0" h="27703" w="43151">
                  <a:moveTo>
                    <a:pt x="4947" y="1"/>
                  </a:moveTo>
                  <a:lnTo>
                    <a:pt x="0" y="7990"/>
                  </a:lnTo>
                  <a:lnTo>
                    <a:pt x="25895" y="27266"/>
                  </a:lnTo>
                  <a:cubicBezTo>
                    <a:pt x="26292" y="27561"/>
                    <a:pt x="26756" y="27703"/>
                    <a:pt x="27217" y="27703"/>
                  </a:cubicBezTo>
                  <a:cubicBezTo>
                    <a:pt x="27914" y="27703"/>
                    <a:pt x="28606" y="27379"/>
                    <a:pt x="29053" y="26778"/>
                  </a:cubicBezTo>
                  <a:lnTo>
                    <a:pt x="42430" y="8803"/>
                  </a:lnTo>
                  <a:cubicBezTo>
                    <a:pt x="43150" y="7827"/>
                    <a:pt x="42593" y="6457"/>
                    <a:pt x="41409" y="6248"/>
                  </a:cubicBezTo>
                  <a:lnTo>
                    <a:pt x="4947" y="1"/>
                  </a:lnTo>
                  <a:close/>
                </a:path>
              </a:pathLst>
            </a:custGeom>
            <a:solidFill>
              <a:srgbClr val="34383C"/>
            </a:solid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08"/>
            <p:cNvSpPr/>
            <p:nvPr/>
          </p:nvSpPr>
          <p:spPr>
            <a:xfrm>
              <a:off x="3470925" y="2029250"/>
              <a:ext cx="1027100" cy="591150"/>
            </a:xfrm>
            <a:custGeom>
              <a:rect b="b" l="l" r="r" t="t"/>
              <a:pathLst>
                <a:path extrusionOk="0" h="23646" w="41084">
                  <a:moveTo>
                    <a:pt x="2439" y="1"/>
                  </a:moveTo>
                  <a:lnTo>
                    <a:pt x="0" y="3926"/>
                  </a:lnTo>
                  <a:lnTo>
                    <a:pt x="25895" y="23202"/>
                  </a:lnTo>
                  <a:cubicBezTo>
                    <a:pt x="26296" y="23501"/>
                    <a:pt x="26769" y="23645"/>
                    <a:pt x="27240" y="23645"/>
                  </a:cubicBezTo>
                  <a:cubicBezTo>
                    <a:pt x="27939" y="23645"/>
                    <a:pt x="28632" y="23325"/>
                    <a:pt x="29077" y="22714"/>
                  </a:cubicBezTo>
                  <a:lnTo>
                    <a:pt x="41083" y="6597"/>
                  </a:lnTo>
                  <a:cubicBezTo>
                    <a:pt x="41060" y="6597"/>
                    <a:pt x="41014" y="6573"/>
                    <a:pt x="40991" y="6573"/>
                  </a:cubicBezTo>
                  <a:lnTo>
                    <a:pt x="2439" y="1"/>
                  </a:lnTo>
                  <a:close/>
                </a:path>
              </a:pathLst>
            </a:custGeom>
            <a:solidFill>
              <a:srgbClr val="FFFFFF"/>
            </a:solidFill>
            <a:ln cap="flat" cmpd="sng" w="7550">
              <a:solidFill>
                <a:srgbClr val="000000"/>
              </a:solidFill>
              <a:prstDash val="solid"/>
              <a:miter lim="232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08"/>
            <p:cNvSpPr/>
            <p:nvPr/>
          </p:nvSpPr>
          <p:spPr>
            <a:xfrm>
              <a:off x="2932700" y="2641225"/>
              <a:ext cx="833175" cy="1027000"/>
            </a:xfrm>
            <a:custGeom>
              <a:rect b="b" l="l" r="r" t="t"/>
              <a:pathLst>
                <a:path extrusionOk="0" h="41080" w="33327">
                  <a:moveTo>
                    <a:pt x="6248" y="0"/>
                  </a:moveTo>
                  <a:lnTo>
                    <a:pt x="1" y="7060"/>
                  </a:lnTo>
                  <a:lnTo>
                    <a:pt x="16466" y="40178"/>
                  </a:lnTo>
                  <a:cubicBezTo>
                    <a:pt x="16744" y="40750"/>
                    <a:pt x="17309" y="41080"/>
                    <a:pt x="17895" y="41080"/>
                  </a:cubicBezTo>
                  <a:cubicBezTo>
                    <a:pt x="18142" y="41080"/>
                    <a:pt x="18392" y="41021"/>
                    <a:pt x="18626" y="40898"/>
                  </a:cubicBezTo>
                  <a:cubicBezTo>
                    <a:pt x="18858" y="40781"/>
                    <a:pt x="19044" y="40642"/>
                    <a:pt x="19184" y="40433"/>
                  </a:cubicBezTo>
                  <a:lnTo>
                    <a:pt x="32584" y="22458"/>
                  </a:lnTo>
                  <a:cubicBezTo>
                    <a:pt x="33327" y="21436"/>
                    <a:pt x="33118" y="20019"/>
                    <a:pt x="32119" y="19276"/>
                  </a:cubicBezTo>
                  <a:lnTo>
                    <a:pt x="6248" y="0"/>
                  </a:lnTo>
                  <a:close/>
                </a:path>
              </a:pathLst>
            </a:custGeom>
            <a:solidFill>
              <a:srgbClr val="34383C"/>
            </a:solid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08"/>
            <p:cNvSpPr/>
            <p:nvPr/>
          </p:nvSpPr>
          <p:spPr>
            <a:xfrm>
              <a:off x="3011675" y="2641800"/>
              <a:ext cx="754800" cy="964400"/>
            </a:xfrm>
            <a:custGeom>
              <a:rect b="b" l="l" r="r" t="t"/>
              <a:pathLst>
                <a:path extrusionOk="0" h="38576" w="30192">
                  <a:moveTo>
                    <a:pt x="3066" y="0"/>
                  </a:moveTo>
                  <a:lnTo>
                    <a:pt x="0" y="3461"/>
                  </a:lnTo>
                  <a:lnTo>
                    <a:pt x="17395" y="38506"/>
                  </a:lnTo>
                  <a:lnTo>
                    <a:pt x="17441" y="38575"/>
                  </a:lnTo>
                  <a:lnTo>
                    <a:pt x="29425" y="22458"/>
                  </a:lnTo>
                  <a:cubicBezTo>
                    <a:pt x="30191" y="21459"/>
                    <a:pt x="29982" y="20019"/>
                    <a:pt x="28960" y="19276"/>
                  </a:cubicBezTo>
                  <a:lnTo>
                    <a:pt x="3066" y="0"/>
                  </a:lnTo>
                  <a:close/>
                </a:path>
              </a:pathLst>
            </a:custGeom>
            <a:solidFill>
              <a:srgbClr val="FFFFFF"/>
            </a:solidFill>
            <a:ln cap="flat" cmpd="sng" w="7550">
              <a:solidFill>
                <a:srgbClr val="000000"/>
              </a:solidFill>
              <a:prstDash val="solid"/>
              <a:miter lim="232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08"/>
            <p:cNvSpPr/>
            <p:nvPr/>
          </p:nvSpPr>
          <p:spPr>
            <a:xfrm>
              <a:off x="3011675" y="2641800"/>
              <a:ext cx="434300" cy="755950"/>
            </a:xfrm>
            <a:custGeom>
              <a:rect b="b" l="l" r="r" t="t"/>
              <a:pathLst>
                <a:path extrusionOk="0" h="30238" w="17372">
                  <a:moveTo>
                    <a:pt x="3066" y="0"/>
                  </a:moveTo>
                  <a:lnTo>
                    <a:pt x="0" y="3461"/>
                  </a:lnTo>
                  <a:lnTo>
                    <a:pt x="13284" y="30238"/>
                  </a:lnTo>
                  <a:cubicBezTo>
                    <a:pt x="13400" y="24385"/>
                    <a:pt x="14376" y="17395"/>
                    <a:pt x="17372" y="10637"/>
                  </a:cubicBezTo>
                  <a:lnTo>
                    <a:pt x="3066" y="0"/>
                  </a:ln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08"/>
            <p:cNvSpPr/>
            <p:nvPr/>
          </p:nvSpPr>
          <p:spPr>
            <a:xfrm>
              <a:off x="3586450" y="2854875"/>
              <a:ext cx="296125" cy="273475"/>
            </a:xfrm>
            <a:custGeom>
              <a:rect b="b" l="l" r="r" t="t"/>
              <a:pathLst>
                <a:path extrusionOk="0" h="10939" w="11845">
                  <a:moveTo>
                    <a:pt x="1" y="0"/>
                  </a:moveTo>
                  <a:lnTo>
                    <a:pt x="4715" y="10939"/>
                  </a:lnTo>
                  <a:lnTo>
                    <a:pt x="11845" y="1371"/>
                  </a:lnTo>
                  <a:lnTo>
                    <a:pt x="1" y="0"/>
                  </a:lnTo>
                  <a:close/>
                </a:path>
              </a:pathLst>
            </a:custGeom>
            <a:solidFill>
              <a:srgbClr val="FF8D00"/>
            </a:solid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08"/>
            <p:cNvSpPr/>
            <p:nvPr/>
          </p:nvSpPr>
          <p:spPr>
            <a:xfrm>
              <a:off x="3819275" y="2541350"/>
              <a:ext cx="296125" cy="273500"/>
            </a:xfrm>
            <a:custGeom>
              <a:rect b="b" l="l" r="r" t="t"/>
              <a:pathLst>
                <a:path extrusionOk="0" h="10940" w="11845">
                  <a:moveTo>
                    <a:pt x="1" y="1"/>
                  </a:moveTo>
                  <a:lnTo>
                    <a:pt x="4738" y="10939"/>
                  </a:lnTo>
                  <a:lnTo>
                    <a:pt x="11845" y="1371"/>
                  </a:lnTo>
                  <a:lnTo>
                    <a:pt x="1" y="1"/>
                  </a:lnTo>
                  <a:close/>
                </a:path>
              </a:pathLst>
            </a:custGeom>
            <a:solidFill>
              <a:srgbClr val="FF8D00"/>
            </a:solid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08"/>
            <p:cNvSpPr/>
            <p:nvPr/>
          </p:nvSpPr>
          <p:spPr>
            <a:xfrm>
              <a:off x="3698525" y="2883900"/>
              <a:ext cx="228775" cy="281050"/>
            </a:xfrm>
            <a:custGeom>
              <a:rect b="b" l="l" r="r" t="t"/>
              <a:pathLst>
                <a:path extrusionOk="0" h="11242" w="9151">
                  <a:moveTo>
                    <a:pt x="7362" y="1"/>
                  </a:moveTo>
                  <a:lnTo>
                    <a:pt x="0" y="9894"/>
                  </a:lnTo>
                  <a:lnTo>
                    <a:pt x="1788" y="11241"/>
                  </a:lnTo>
                  <a:lnTo>
                    <a:pt x="9150" y="1324"/>
                  </a:lnTo>
                  <a:lnTo>
                    <a:pt x="7362" y="1"/>
                  </a:lnTo>
                  <a:close/>
                </a:path>
              </a:pathLst>
            </a:custGeom>
            <a:solidFill>
              <a:srgbClr val="34383C"/>
            </a:solidFill>
            <a:ln cap="rnd" cmpd="sng" w="697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08"/>
            <p:cNvSpPr/>
            <p:nvPr/>
          </p:nvSpPr>
          <p:spPr>
            <a:xfrm>
              <a:off x="3934225" y="2572350"/>
              <a:ext cx="229350" cy="279850"/>
            </a:xfrm>
            <a:custGeom>
              <a:rect b="b" l="l" r="r" t="t"/>
              <a:pathLst>
                <a:path extrusionOk="0" h="11194" w="9174">
                  <a:moveTo>
                    <a:pt x="7385" y="0"/>
                  </a:moveTo>
                  <a:lnTo>
                    <a:pt x="0" y="9870"/>
                  </a:lnTo>
                  <a:lnTo>
                    <a:pt x="1765" y="11194"/>
                  </a:lnTo>
                  <a:lnTo>
                    <a:pt x="9174" y="1324"/>
                  </a:lnTo>
                  <a:lnTo>
                    <a:pt x="7385" y="0"/>
                  </a:lnTo>
                  <a:close/>
                </a:path>
              </a:pathLst>
            </a:custGeom>
            <a:solidFill>
              <a:srgbClr val="34383C"/>
            </a:solid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08"/>
            <p:cNvSpPr/>
            <p:nvPr/>
          </p:nvSpPr>
          <p:spPr>
            <a:xfrm>
              <a:off x="1566550" y="1086400"/>
              <a:ext cx="2462925" cy="1986225"/>
            </a:xfrm>
            <a:custGeom>
              <a:rect b="b" l="l" r="r" t="t"/>
              <a:pathLst>
                <a:path extrusionOk="0" h="79449" w="98517">
                  <a:moveTo>
                    <a:pt x="11849" y="0"/>
                  </a:moveTo>
                  <a:cubicBezTo>
                    <a:pt x="8108" y="0"/>
                    <a:pt x="4944" y="178"/>
                    <a:pt x="2764" y="348"/>
                  </a:cubicBezTo>
                  <a:cubicBezTo>
                    <a:pt x="1185" y="464"/>
                    <a:pt x="1" y="1857"/>
                    <a:pt x="117" y="3436"/>
                  </a:cubicBezTo>
                  <a:cubicBezTo>
                    <a:pt x="140" y="3576"/>
                    <a:pt x="140" y="3692"/>
                    <a:pt x="186" y="3831"/>
                  </a:cubicBezTo>
                  <a:cubicBezTo>
                    <a:pt x="2044" y="12285"/>
                    <a:pt x="8245" y="35485"/>
                    <a:pt x="22481" y="46099"/>
                  </a:cubicBezTo>
                  <a:lnTo>
                    <a:pt x="64168" y="77080"/>
                  </a:lnTo>
                  <a:lnTo>
                    <a:pt x="81099" y="79448"/>
                  </a:lnTo>
                  <a:lnTo>
                    <a:pt x="98517" y="56015"/>
                  </a:lnTo>
                  <a:lnTo>
                    <a:pt x="91410" y="40479"/>
                  </a:lnTo>
                  <a:lnTo>
                    <a:pt x="49723" y="9475"/>
                  </a:lnTo>
                  <a:cubicBezTo>
                    <a:pt x="39079" y="1557"/>
                    <a:pt x="22932" y="0"/>
                    <a:pt x="11849" y="0"/>
                  </a:cubicBezTo>
                  <a:close/>
                </a:path>
              </a:pathLst>
            </a:custGeom>
            <a:solidFill>
              <a:srgbClr val="FFFFFF"/>
            </a:solidFill>
            <a:ln cap="flat" cmpd="sng" w="7550">
              <a:solidFill>
                <a:srgbClr val="000000"/>
              </a:solidFill>
              <a:prstDash val="solid"/>
              <a:miter lim="232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08"/>
            <p:cNvSpPr/>
            <p:nvPr/>
          </p:nvSpPr>
          <p:spPr>
            <a:xfrm>
              <a:off x="1611125" y="1156200"/>
              <a:ext cx="2195400" cy="1916425"/>
            </a:xfrm>
            <a:custGeom>
              <a:rect b="b" l="l" r="r" t="t"/>
              <a:pathLst>
                <a:path extrusionOk="0" h="76657" w="87816">
                  <a:moveTo>
                    <a:pt x="387" y="1"/>
                  </a:moveTo>
                  <a:cubicBezTo>
                    <a:pt x="1" y="1"/>
                    <a:pt x="2647" y="5036"/>
                    <a:pt x="3443" y="7821"/>
                  </a:cubicBezTo>
                  <a:cubicBezTo>
                    <a:pt x="3280" y="7658"/>
                    <a:pt x="3141" y="7519"/>
                    <a:pt x="3002" y="7379"/>
                  </a:cubicBezTo>
                  <a:lnTo>
                    <a:pt x="3002" y="7379"/>
                  </a:lnTo>
                  <a:cubicBezTo>
                    <a:pt x="3002" y="7380"/>
                    <a:pt x="7670" y="24519"/>
                    <a:pt x="16263" y="35039"/>
                  </a:cubicBezTo>
                  <a:cubicBezTo>
                    <a:pt x="17145" y="36131"/>
                    <a:pt x="18097" y="37176"/>
                    <a:pt x="19073" y="38151"/>
                  </a:cubicBezTo>
                  <a:cubicBezTo>
                    <a:pt x="20257" y="39336"/>
                    <a:pt x="49775" y="61677"/>
                    <a:pt x="67448" y="75031"/>
                  </a:cubicBezTo>
                  <a:lnTo>
                    <a:pt x="79316" y="76656"/>
                  </a:lnTo>
                  <a:lnTo>
                    <a:pt x="87816" y="65230"/>
                  </a:lnTo>
                  <a:cubicBezTo>
                    <a:pt x="86794" y="64812"/>
                    <a:pt x="83264" y="61213"/>
                    <a:pt x="82010" y="60702"/>
                  </a:cubicBezTo>
                  <a:lnTo>
                    <a:pt x="470" y="41"/>
                  </a:lnTo>
                  <a:cubicBezTo>
                    <a:pt x="434" y="14"/>
                    <a:pt x="407" y="1"/>
                    <a:pt x="387" y="1"/>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08"/>
            <p:cNvSpPr/>
            <p:nvPr/>
          </p:nvSpPr>
          <p:spPr>
            <a:xfrm>
              <a:off x="3195125" y="2862425"/>
              <a:ext cx="41825" cy="41825"/>
            </a:xfrm>
            <a:custGeom>
              <a:rect b="b" l="l" r="r" t="t"/>
              <a:pathLst>
                <a:path extrusionOk="0" fill="none" h="1673" w="1673">
                  <a:moveTo>
                    <a:pt x="1278" y="256"/>
                  </a:moveTo>
                  <a:cubicBezTo>
                    <a:pt x="1603" y="488"/>
                    <a:pt x="1673" y="953"/>
                    <a:pt x="1441" y="1278"/>
                  </a:cubicBezTo>
                  <a:cubicBezTo>
                    <a:pt x="1185" y="1603"/>
                    <a:pt x="721" y="1673"/>
                    <a:pt x="396" y="1440"/>
                  </a:cubicBezTo>
                  <a:cubicBezTo>
                    <a:pt x="70" y="1185"/>
                    <a:pt x="1" y="720"/>
                    <a:pt x="256" y="395"/>
                  </a:cubicBezTo>
                  <a:cubicBezTo>
                    <a:pt x="489" y="70"/>
                    <a:pt x="953" y="0"/>
                    <a:pt x="1278" y="256"/>
                  </a:cubicBezTo>
                  <a:close/>
                </a:path>
              </a:pathLst>
            </a:custGeom>
            <a:noFill/>
            <a:ln cap="rnd" cmpd="sng" w="697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08"/>
            <p:cNvSpPr/>
            <p:nvPr/>
          </p:nvSpPr>
          <p:spPr>
            <a:xfrm>
              <a:off x="3254925" y="2782300"/>
              <a:ext cx="41850" cy="41825"/>
            </a:xfrm>
            <a:custGeom>
              <a:rect b="b" l="l" r="r" t="t"/>
              <a:pathLst>
                <a:path extrusionOk="0" fill="none" h="1673" w="1674">
                  <a:moveTo>
                    <a:pt x="1278" y="256"/>
                  </a:moveTo>
                  <a:cubicBezTo>
                    <a:pt x="1603" y="488"/>
                    <a:pt x="1673" y="953"/>
                    <a:pt x="1418" y="1278"/>
                  </a:cubicBezTo>
                  <a:cubicBezTo>
                    <a:pt x="1185" y="1603"/>
                    <a:pt x="721" y="1673"/>
                    <a:pt x="396" y="1440"/>
                  </a:cubicBezTo>
                  <a:cubicBezTo>
                    <a:pt x="71" y="1185"/>
                    <a:pt x="1" y="720"/>
                    <a:pt x="256" y="395"/>
                  </a:cubicBezTo>
                  <a:cubicBezTo>
                    <a:pt x="489" y="70"/>
                    <a:pt x="953" y="0"/>
                    <a:pt x="1278" y="256"/>
                  </a:cubicBezTo>
                  <a:close/>
                </a:path>
              </a:pathLst>
            </a:custGeom>
            <a:noFill/>
            <a:ln cap="rnd" cmpd="sng" w="697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08"/>
            <p:cNvSpPr/>
            <p:nvPr/>
          </p:nvSpPr>
          <p:spPr>
            <a:xfrm>
              <a:off x="3314725" y="2702175"/>
              <a:ext cx="41250" cy="41825"/>
            </a:xfrm>
            <a:custGeom>
              <a:rect b="b" l="l" r="r" t="t"/>
              <a:pathLst>
                <a:path extrusionOk="0" fill="none" h="1673" w="1650">
                  <a:moveTo>
                    <a:pt x="1278" y="256"/>
                  </a:moveTo>
                  <a:cubicBezTo>
                    <a:pt x="1603" y="488"/>
                    <a:pt x="1650" y="953"/>
                    <a:pt x="1418" y="1278"/>
                  </a:cubicBezTo>
                  <a:cubicBezTo>
                    <a:pt x="1185" y="1603"/>
                    <a:pt x="721" y="1673"/>
                    <a:pt x="396" y="1440"/>
                  </a:cubicBezTo>
                  <a:cubicBezTo>
                    <a:pt x="71" y="1185"/>
                    <a:pt x="1" y="721"/>
                    <a:pt x="233" y="395"/>
                  </a:cubicBezTo>
                  <a:cubicBezTo>
                    <a:pt x="489" y="70"/>
                    <a:pt x="953" y="1"/>
                    <a:pt x="1278" y="256"/>
                  </a:cubicBezTo>
                  <a:close/>
                </a:path>
              </a:pathLst>
            </a:custGeom>
            <a:noFill/>
            <a:ln cap="rnd" cmpd="sng" w="697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08"/>
            <p:cNvSpPr/>
            <p:nvPr/>
          </p:nvSpPr>
          <p:spPr>
            <a:xfrm>
              <a:off x="3374550" y="2622050"/>
              <a:ext cx="41225" cy="41825"/>
            </a:xfrm>
            <a:custGeom>
              <a:rect b="b" l="l" r="r" t="t"/>
              <a:pathLst>
                <a:path extrusionOk="0" fill="none" h="1673" w="1649">
                  <a:moveTo>
                    <a:pt x="1254" y="256"/>
                  </a:moveTo>
                  <a:cubicBezTo>
                    <a:pt x="1579" y="488"/>
                    <a:pt x="1649" y="953"/>
                    <a:pt x="1417" y="1278"/>
                  </a:cubicBezTo>
                  <a:cubicBezTo>
                    <a:pt x="1161" y="1603"/>
                    <a:pt x="720" y="1673"/>
                    <a:pt x="395" y="1417"/>
                  </a:cubicBezTo>
                  <a:cubicBezTo>
                    <a:pt x="70" y="1185"/>
                    <a:pt x="0" y="721"/>
                    <a:pt x="232" y="395"/>
                  </a:cubicBezTo>
                  <a:cubicBezTo>
                    <a:pt x="488" y="70"/>
                    <a:pt x="929" y="1"/>
                    <a:pt x="1254" y="256"/>
                  </a:cubicBezTo>
                  <a:close/>
                </a:path>
              </a:pathLst>
            </a:custGeom>
            <a:noFill/>
            <a:ln cap="rnd" cmpd="sng" w="697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08"/>
            <p:cNvSpPr/>
            <p:nvPr/>
          </p:nvSpPr>
          <p:spPr>
            <a:xfrm>
              <a:off x="3541175" y="2403750"/>
              <a:ext cx="36600" cy="37175"/>
            </a:xfrm>
            <a:custGeom>
              <a:rect b="b" l="l" r="r" t="t"/>
              <a:pathLst>
                <a:path extrusionOk="0" fill="none" h="1487" w="1464">
                  <a:moveTo>
                    <a:pt x="1463" y="744"/>
                  </a:moveTo>
                  <a:cubicBezTo>
                    <a:pt x="1463" y="1138"/>
                    <a:pt x="1138" y="1487"/>
                    <a:pt x="720" y="1487"/>
                  </a:cubicBezTo>
                  <a:cubicBezTo>
                    <a:pt x="325" y="1487"/>
                    <a:pt x="0" y="1138"/>
                    <a:pt x="0" y="744"/>
                  </a:cubicBezTo>
                  <a:cubicBezTo>
                    <a:pt x="0" y="326"/>
                    <a:pt x="325" y="0"/>
                    <a:pt x="720" y="0"/>
                  </a:cubicBezTo>
                  <a:cubicBezTo>
                    <a:pt x="1138" y="0"/>
                    <a:pt x="1463" y="326"/>
                    <a:pt x="1463" y="744"/>
                  </a:cubicBezTo>
                  <a:close/>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08"/>
            <p:cNvSpPr/>
            <p:nvPr/>
          </p:nvSpPr>
          <p:spPr>
            <a:xfrm>
              <a:off x="3600975" y="2323625"/>
              <a:ext cx="36600" cy="36600"/>
            </a:xfrm>
            <a:custGeom>
              <a:rect b="b" l="l" r="r" t="t"/>
              <a:pathLst>
                <a:path extrusionOk="0" fill="none" h="1464" w="1464">
                  <a:moveTo>
                    <a:pt x="1463" y="744"/>
                  </a:moveTo>
                  <a:cubicBezTo>
                    <a:pt x="1463" y="1139"/>
                    <a:pt x="1138" y="1464"/>
                    <a:pt x="720" y="1464"/>
                  </a:cubicBezTo>
                  <a:cubicBezTo>
                    <a:pt x="326" y="1464"/>
                    <a:pt x="0" y="1139"/>
                    <a:pt x="0" y="744"/>
                  </a:cubicBezTo>
                  <a:cubicBezTo>
                    <a:pt x="0" y="326"/>
                    <a:pt x="326" y="1"/>
                    <a:pt x="720" y="1"/>
                  </a:cubicBezTo>
                  <a:cubicBezTo>
                    <a:pt x="1138" y="1"/>
                    <a:pt x="1463" y="326"/>
                    <a:pt x="1463" y="744"/>
                  </a:cubicBezTo>
                  <a:close/>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08"/>
            <p:cNvSpPr/>
            <p:nvPr/>
          </p:nvSpPr>
          <p:spPr>
            <a:xfrm>
              <a:off x="3660200" y="2243500"/>
              <a:ext cx="37175" cy="36600"/>
            </a:xfrm>
            <a:custGeom>
              <a:rect b="b" l="l" r="r" t="t"/>
              <a:pathLst>
                <a:path extrusionOk="0" fill="none" h="1464" w="1487">
                  <a:moveTo>
                    <a:pt x="1487" y="744"/>
                  </a:moveTo>
                  <a:cubicBezTo>
                    <a:pt x="1487" y="1139"/>
                    <a:pt x="1138" y="1464"/>
                    <a:pt x="743" y="1464"/>
                  </a:cubicBezTo>
                  <a:cubicBezTo>
                    <a:pt x="349" y="1464"/>
                    <a:pt x="0" y="1139"/>
                    <a:pt x="0" y="744"/>
                  </a:cubicBezTo>
                  <a:cubicBezTo>
                    <a:pt x="0" y="326"/>
                    <a:pt x="349" y="1"/>
                    <a:pt x="743" y="1"/>
                  </a:cubicBezTo>
                  <a:cubicBezTo>
                    <a:pt x="1138" y="1"/>
                    <a:pt x="1487" y="326"/>
                    <a:pt x="1487" y="744"/>
                  </a:cubicBezTo>
                  <a:close/>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08"/>
            <p:cNvSpPr/>
            <p:nvPr/>
          </p:nvSpPr>
          <p:spPr>
            <a:xfrm>
              <a:off x="3720000" y="2163375"/>
              <a:ext cx="36600" cy="36600"/>
            </a:xfrm>
            <a:custGeom>
              <a:rect b="b" l="l" r="r" t="t"/>
              <a:pathLst>
                <a:path extrusionOk="0" fill="none" h="1464" w="1464">
                  <a:moveTo>
                    <a:pt x="1463" y="721"/>
                  </a:moveTo>
                  <a:cubicBezTo>
                    <a:pt x="1463" y="1139"/>
                    <a:pt x="1138" y="1464"/>
                    <a:pt x="743" y="1464"/>
                  </a:cubicBezTo>
                  <a:cubicBezTo>
                    <a:pt x="325" y="1464"/>
                    <a:pt x="0" y="1139"/>
                    <a:pt x="0" y="721"/>
                  </a:cubicBezTo>
                  <a:cubicBezTo>
                    <a:pt x="0" y="326"/>
                    <a:pt x="325" y="1"/>
                    <a:pt x="743" y="1"/>
                  </a:cubicBezTo>
                  <a:cubicBezTo>
                    <a:pt x="1138" y="1"/>
                    <a:pt x="1463" y="326"/>
                    <a:pt x="1463" y="721"/>
                  </a:cubicBezTo>
                  <a:close/>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08"/>
            <p:cNvSpPr/>
            <p:nvPr/>
          </p:nvSpPr>
          <p:spPr>
            <a:xfrm>
              <a:off x="2222625" y="2225500"/>
              <a:ext cx="977175" cy="726350"/>
            </a:xfrm>
            <a:custGeom>
              <a:rect b="b" l="l" r="r" t="t"/>
              <a:pathLst>
                <a:path extrusionOk="0" fill="none" h="29054" w="39087">
                  <a:moveTo>
                    <a:pt x="1" y="1"/>
                  </a:moveTo>
                  <a:lnTo>
                    <a:pt x="39087" y="29054"/>
                  </a:lnTo>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08"/>
            <p:cNvSpPr/>
            <p:nvPr/>
          </p:nvSpPr>
          <p:spPr>
            <a:xfrm>
              <a:off x="1892850" y="1842300"/>
              <a:ext cx="237500" cy="310075"/>
            </a:xfrm>
            <a:custGeom>
              <a:rect b="b" l="l" r="r" t="t"/>
              <a:pathLst>
                <a:path extrusionOk="0" fill="none" h="12403" w="9500">
                  <a:moveTo>
                    <a:pt x="0" y="1"/>
                  </a:moveTo>
                  <a:cubicBezTo>
                    <a:pt x="2555" y="4576"/>
                    <a:pt x="5690" y="8965"/>
                    <a:pt x="9499" y="12402"/>
                  </a:cubicBezTo>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08"/>
            <p:cNvSpPr/>
            <p:nvPr/>
          </p:nvSpPr>
          <p:spPr>
            <a:xfrm>
              <a:off x="1643200" y="1143275"/>
              <a:ext cx="190450" cy="582950"/>
            </a:xfrm>
            <a:custGeom>
              <a:rect b="b" l="l" r="r" t="t"/>
              <a:pathLst>
                <a:path extrusionOk="0" fill="none" h="23318" w="7618">
                  <a:moveTo>
                    <a:pt x="2462" y="0"/>
                  </a:moveTo>
                  <a:cubicBezTo>
                    <a:pt x="1115" y="0"/>
                    <a:pt x="0" y="1115"/>
                    <a:pt x="0" y="2462"/>
                  </a:cubicBezTo>
                  <a:cubicBezTo>
                    <a:pt x="23" y="2694"/>
                    <a:pt x="47" y="2926"/>
                    <a:pt x="116" y="3159"/>
                  </a:cubicBezTo>
                  <a:cubicBezTo>
                    <a:pt x="1951" y="10103"/>
                    <a:pt x="4459" y="16861"/>
                    <a:pt x="7618" y="23317"/>
                  </a:cubicBezTo>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08"/>
            <p:cNvSpPr/>
            <p:nvPr/>
          </p:nvSpPr>
          <p:spPr>
            <a:xfrm>
              <a:off x="2445000" y="1430000"/>
              <a:ext cx="372200" cy="328600"/>
            </a:xfrm>
            <a:custGeom>
              <a:rect b="b" l="l" r="r" t="t"/>
              <a:pathLst>
                <a:path extrusionOk="0" h="13144" w="14888">
                  <a:moveTo>
                    <a:pt x="7433" y="1"/>
                  </a:moveTo>
                  <a:cubicBezTo>
                    <a:pt x="5433" y="1"/>
                    <a:pt x="3465" y="906"/>
                    <a:pt x="2184" y="2628"/>
                  </a:cubicBezTo>
                  <a:cubicBezTo>
                    <a:pt x="0" y="5554"/>
                    <a:pt x="628" y="9665"/>
                    <a:pt x="3531" y="11848"/>
                  </a:cubicBezTo>
                  <a:cubicBezTo>
                    <a:pt x="4705" y="12722"/>
                    <a:pt x="6077" y="13143"/>
                    <a:pt x="7439" y="13143"/>
                  </a:cubicBezTo>
                  <a:cubicBezTo>
                    <a:pt x="9444" y="13143"/>
                    <a:pt x="11427" y="12230"/>
                    <a:pt x="12727" y="10501"/>
                  </a:cubicBezTo>
                  <a:cubicBezTo>
                    <a:pt x="14887" y="7575"/>
                    <a:pt x="14283" y="3464"/>
                    <a:pt x="11380" y="1304"/>
                  </a:cubicBezTo>
                  <a:cubicBezTo>
                    <a:pt x="10190" y="426"/>
                    <a:pt x="8804" y="1"/>
                    <a:pt x="7433" y="1"/>
                  </a:cubicBezTo>
                  <a:close/>
                </a:path>
              </a:pathLst>
            </a:custGeom>
            <a:solidFill>
              <a:srgbClr val="34383C"/>
            </a:solid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08"/>
            <p:cNvSpPr/>
            <p:nvPr/>
          </p:nvSpPr>
          <p:spPr>
            <a:xfrm>
              <a:off x="2429650" y="1419425"/>
              <a:ext cx="404375" cy="349050"/>
            </a:xfrm>
            <a:custGeom>
              <a:rect b="b" l="l" r="r" t="t"/>
              <a:pathLst>
                <a:path extrusionOk="0" h="13962" w="16175">
                  <a:moveTo>
                    <a:pt x="8061" y="817"/>
                  </a:moveTo>
                  <a:cubicBezTo>
                    <a:pt x="9340" y="817"/>
                    <a:pt x="10630" y="1212"/>
                    <a:pt x="11739" y="2029"/>
                  </a:cubicBezTo>
                  <a:cubicBezTo>
                    <a:pt x="16175" y="5327"/>
                    <a:pt x="14410" y="12318"/>
                    <a:pt x="8952" y="13107"/>
                  </a:cubicBezTo>
                  <a:cubicBezTo>
                    <a:pt x="8623" y="13156"/>
                    <a:pt x="8301" y="13180"/>
                    <a:pt x="7986" y="13180"/>
                  </a:cubicBezTo>
                  <a:cubicBezTo>
                    <a:pt x="3075" y="13180"/>
                    <a:pt x="0" y="7453"/>
                    <a:pt x="3099" y="3307"/>
                  </a:cubicBezTo>
                  <a:cubicBezTo>
                    <a:pt x="4317" y="1674"/>
                    <a:pt x="6176" y="817"/>
                    <a:pt x="8061" y="817"/>
                  </a:cubicBezTo>
                  <a:close/>
                  <a:moveTo>
                    <a:pt x="8066" y="1"/>
                  </a:moveTo>
                  <a:cubicBezTo>
                    <a:pt x="4110" y="1"/>
                    <a:pt x="479" y="3466"/>
                    <a:pt x="1149" y="7998"/>
                  </a:cubicBezTo>
                  <a:cubicBezTo>
                    <a:pt x="1702" y="11761"/>
                    <a:pt x="4861" y="13961"/>
                    <a:pt x="8082" y="13961"/>
                  </a:cubicBezTo>
                  <a:cubicBezTo>
                    <a:pt x="10128" y="13961"/>
                    <a:pt x="12199" y="13073"/>
                    <a:pt x="13643" y="11133"/>
                  </a:cubicBezTo>
                  <a:cubicBezTo>
                    <a:pt x="15919" y="8044"/>
                    <a:pt x="15292" y="3701"/>
                    <a:pt x="12203" y="1402"/>
                  </a:cubicBezTo>
                  <a:cubicBezTo>
                    <a:pt x="10900" y="433"/>
                    <a:pt x="9463" y="1"/>
                    <a:pt x="8066" y="1"/>
                  </a:cubicBezTo>
                  <a:close/>
                </a:path>
              </a:pathLst>
            </a:custGeom>
            <a:solidFill>
              <a:srgbClr val="FFFFFF"/>
            </a:solidFill>
            <a:ln cap="flat" cmpd="sng" w="5225">
              <a:solidFill>
                <a:srgbClr val="34383C"/>
              </a:solidFill>
              <a:prstDash val="solid"/>
              <a:miter lim="232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08"/>
            <p:cNvSpPr/>
            <p:nvPr/>
          </p:nvSpPr>
          <p:spPr>
            <a:xfrm>
              <a:off x="2535000" y="1489300"/>
              <a:ext cx="198000" cy="228200"/>
            </a:xfrm>
            <a:custGeom>
              <a:rect b="b" l="l" r="r" t="t"/>
              <a:pathLst>
                <a:path extrusionOk="0" h="9128" w="7920">
                  <a:moveTo>
                    <a:pt x="5969" y="1069"/>
                  </a:moveTo>
                  <a:cubicBezTo>
                    <a:pt x="4413" y="1"/>
                    <a:pt x="2299" y="326"/>
                    <a:pt x="1161" y="1835"/>
                  </a:cubicBezTo>
                  <a:cubicBezTo>
                    <a:pt x="0" y="3345"/>
                    <a:pt x="256" y="5482"/>
                    <a:pt x="1719" y="6712"/>
                  </a:cubicBezTo>
                  <a:lnTo>
                    <a:pt x="1835" y="6782"/>
                  </a:lnTo>
                  <a:cubicBezTo>
                    <a:pt x="2346" y="7177"/>
                    <a:pt x="2950" y="7409"/>
                    <a:pt x="3577" y="7479"/>
                  </a:cubicBezTo>
                  <a:lnTo>
                    <a:pt x="4691" y="9128"/>
                  </a:lnTo>
                  <a:lnTo>
                    <a:pt x="5388" y="7177"/>
                  </a:lnTo>
                  <a:cubicBezTo>
                    <a:pt x="5922" y="6921"/>
                    <a:pt x="6387" y="6527"/>
                    <a:pt x="6758" y="6062"/>
                  </a:cubicBezTo>
                  <a:cubicBezTo>
                    <a:pt x="7920" y="4483"/>
                    <a:pt x="7594" y="2277"/>
                    <a:pt x="6038" y="1115"/>
                  </a:cubicBezTo>
                  <a:lnTo>
                    <a:pt x="6038" y="1115"/>
                  </a:lnTo>
                  <a:close/>
                  <a:moveTo>
                    <a:pt x="6317" y="5714"/>
                  </a:moveTo>
                  <a:cubicBezTo>
                    <a:pt x="5969" y="6178"/>
                    <a:pt x="5481" y="6527"/>
                    <a:pt x="4947" y="6736"/>
                  </a:cubicBezTo>
                  <a:lnTo>
                    <a:pt x="4552" y="7874"/>
                  </a:lnTo>
                  <a:lnTo>
                    <a:pt x="3879" y="6921"/>
                  </a:lnTo>
                  <a:cubicBezTo>
                    <a:pt x="3252" y="6898"/>
                    <a:pt x="2648" y="6712"/>
                    <a:pt x="2137" y="6341"/>
                  </a:cubicBezTo>
                  <a:cubicBezTo>
                    <a:pt x="2067" y="6271"/>
                    <a:pt x="1997" y="6225"/>
                    <a:pt x="1905" y="6155"/>
                  </a:cubicBezTo>
                  <a:cubicBezTo>
                    <a:pt x="558" y="5180"/>
                    <a:pt x="279" y="3298"/>
                    <a:pt x="1301" y="1975"/>
                  </a:cubicBezTo>
                  <a:cubicBezTo>
                    <a:pt x="2299" y="651"/>
                    <a:pt x="4180" y="419"/>
                    <a:pt x="5481" y="1464"/>
                  </a:cubicBezTo>
                  <a:lnTo>
                    <a:pt x="5667" y="1580"/>
                  </a:lnTo>
                  <a:cubicBezTo>
                    <a:pt x="6991" y="2555"/>
                    <a:pt x="7269" y="4390"/>
                    <a:pt x="6317" y="571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08"/>
            <p:cNvSpPr/>
            <p:nvPr/>
          </p:nvSpPr>
          <p:spPr>
            <a:xfrm>
              <a:off x="2581450" y="1564200"/>
              <a:ext cx="104525" cy="54025"/>
            </a:xfrm>
            <a:custGeom>
              <a:rect b="b" l="l" r="r" t="t"/>
              <a:pathLst>
                <a:path extrusionOk="0" h="2161" w="4181">
                  <a:moveTo>
                    <a:pt x="3623" y="93"/>
                  </a:moveTo>
                  <a:cubicBezTo>
                    <a:pt x="3530" y="140"/>
                    <a:pt x="3112" y="326"/>
                    <a:pt x="3042" y="395"/>
                  </a:cubicBezTo>
                  <a:cubicBezTo>
                    <a:pt x="2950" y="465"/>
                    <a:pt x="2926" y="488"/>
                    <a:pt x="2950" y="581"/>
                  </a:cubicBezTo>
                  <a:cubicBezTo>
                    <a:pt x="2973" y="674"/>
                    <a:pt x="3042" y="930"/>
                    <a:pt x="3066" y="999"/>
                  </a:cubicBezTo>
                  <a:cubicBezTo>
                    <a:pt x="3066" y="1069"/>
                    <a:pt x="3019" y="1139"/>
                    <a:pt x="2950" y="1139"/>
                  </a:cubicBezTo>
                  <a:cubicBezTo>
                    <a:pt x="2717" y="1301"/>
                    <a:pt x="2462" y="1394"/>
                    <a:pt x="2183" y="1464"/>
                  </a:cubicBezTo>
                  <a:cubicBezTo>
                    <a:pt x="1928" y="1510"/>
                    <a:pt x="1672" y="1510"/>
                    <a:pt x="1417" y="1487"/>
                  </a:cubicBezTo>
                  <a:cubicBezTo>
                    <a:pt x="1324" y="1487"/>
                    <a:pt x="1324" y="1417"/>
                    <a:pt x="1301" y="1371"/>
                  </a:cubicBezTo>
                  <a:cubicBezTo>
                    <a:pt x="1301" y="1301"/>
                    <a:pt x="1277" y="1231"/>
                    <a:pt x="1254" y="1162"/>
                  </a:cubicBezTo>
                  <a:lnTo>
                    <a:pt x="1254" y="1115"/>
                  </a:lnTo>
                  <a:lnTo>
                    <a:pt x="1208" y="999"/>
                  </a:lnTo>
                  <a:cubicBezTo>
                    <a:pt x="1185" y="953"/>
                    <a:pt x="1138" y="930"/>
                    <a:pt x="1092" y="930"/>
                  </a:cubicBezTo>
                  <a:cubicBezTo>
                    <a:pt x="859" y="837"/>
                    <a:pt x="627" y="790"/>
                    <a:pt x="418" y="744"/>
                  </a:cubicBezTo>
                  <a:cubicBezTo>
                    <a:pt x="256" y="721"/>
                    <a:pt x="209" y="790"/>
                    <a:pt x="186" y="813"/>
                  </a:cubicBezTo>
                  <a:lnTo>
                    <a:pt x="70" y="953"/>
                  </a:lnTo>
                  <a:cubicBezTo>
                    <a:pt x="23" y="1022"/>
                    <a:pt x="0" y="1115"/>
                    <a:pt x="23" y="1208"/>
                  </a:cubicBezTo>
                  <a:cubicBezTo>
                    <a:pt x="47" y="1464"/>
                    <a:pt x="209" y="1719"/>
                    <a:pt x="418" y="1882"/>
                  </a:cubicBezTo>
                  <a:cubicBezTo>
                    <a:pt x="511" y="1928"/>
                    <a:pt x="581" y="1975"/>
                    <a:pt x="674" y="2021"/>
                  </a:cubicBezTo>
                  <a:cubicBezTo>
                    <a:pt x="906" y="2091"/>
                    <a:pt x="1115" y="2114"/>
                    <a:pt x="1347" y="2114"/>
                  </a:cubicBezTo>
                  <a:cubicBezTo>
                    <a:pt x="2021" y="2160"/>
                    <a:pt x="2671" y="2021"/>
                    <a:pt x="3275" y="1719"/>
                  </a:cubicBezTo>
                  <a:cubicBezTo>
                    <a:pt x="4064" y="1208"/>
                    <a:pt x="3995" y="1139"/>
                    <a:pt x="4064" y="999"/>
                  </a:cubicBezTo>
                  <a:cubicBezTo>
                    <a:pt x="4180" y="790"/>
                    <a:pt x="4180" y="512"/>
                    <a:pt x="4088" y="279"/>
                  </a:cubicBezTo>
                  <a:cubicBezTo>
                    <a:pt x="4018" y="163"/>
                    <a:pt x="3925" y="70"/>
                    <a:pt x="3809" y="1"/>
                  </a:cubicBezTo>
                  <a:cubicBezTo>
                    <a:pt x="3739" y="24"/>
                    <a:pt x="3669" y="47"/>
                    <a:pt x="3623" y="9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08"/>
            <p:cNvSpPr/>
            <p:nvPr/>
          </p:nvSpPr>
          <p:spPr>
            <a:xfrm>
              <a:off x="2596525" y="1831450"/>
              <a:ext cx="372200" cy="328875"/>
            </a:xfrm>
            <a:custGeom>
              <a:rect b="b" l="l" r="r" t="t"/>
              <a:pathLst>
                <a:path extrusionOk="0" h="13155" w="14888">
                  <a:moveTo>
                    <a:pt x="7457" y="1"/>
                  </a:moveTo>
                  <a:cubicBezTo>
                    <a:pt x="5449" y="1"/>
                    <a:pt x="3462" y="920"/>
                    <a:pt x="2161" y="2664"/>
                  </a:cubicBezTo>
                  <a:cubicBezTo>
                    <a:pt x="1" y="5567"/>
                    <a:pt x="605" y="9678"/>
                    <a:pt x="3508" y="11861"/>
                  </a:cubicBezTo>
                  <a:cubicBezTo>
                    <a:pt x="4689" y="12733"/>
                    <a:pt x="6064" y="13155"/>
                    <a:pt x="7427" y="13155"/>
                  </a:cubicBezTo>
                  <a:cubicBezTo>
                    <a:pt x="9439" y="13155"/>
                    <a:pt x="11426" y="12236"/>
                    <a:pt x="12728" y="10491"/>
                  </a:cubicBezTo>
                  <a:cubicBezTo>
                    <a:pt x="14887" y="7588"/>
                    <a:pt x="14284" y="3454"/>
                    <a:pt x="11357" y="1294"/>
                  </a:cubicBezTo>
                  <a:cubicBezTo>
                    <a:pt x="10185" y="422"/>
                    <a:pt x="8816" y="1"/>
                    <a:pt x="7457" y="1"/>
                  </a:cubicBezTo>
                  <a:close/>
                </a:path>
              </a:pathLst>
            </a:custGeom>
            <a:solidFill>
              <a:srgbClr val="34383C"/>
            </a:solid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08"/>
            <p:cNvSpPr/>
            <p:nvPr/>
          </p:nvSpPr>
          <p:spPr>
            <a:xfrm>
              <a:off x="2593175" y="1821450"/>
              <a:ext cx="386000" cy="348800"/>
            </a:xfrm>
            <a:custGeom>
              <a:rect b="b" l="l" r="r" t="t"/>
              <a:pathLst>
                <a:path extrusionOk="0" h="13952" w="15440">
                  <a:moveTo>
                    <a:pt x="7524" y="865"/>
                  </a:moveTo>
                  <a:cubicBezTo>
                    <a:pt x="8808" y="865"/>
                    <a:pt x="10103" y="1264"/>
                    <a:pt x="11213" y="2089"/>
                  </a:cubicBezTo>
                  <a:cubicBezTo>
                    <a:pt x="13930" y="4109"/>
                    <a:pt x="14534" y="7941"/>
                    <a:pt x="12537" y="10682"/>
                  </a:cubicBezTo>
                  <a:cubicBezTo>
                    <a:pt x="11327" y="12276"/>
                    <a:pt x="9484" y="13114"/>
                    <a:pt x="7622" y="13114"/>
                  </a:cubicBezTo>
                  <a:cubicBezTo>
                    <a:pt x="6337" y="13114"/>
                    <a:pt x="5044" y="12715"/>
                    <a:pt x="3944" y="11889"/>
                  </a:cubicBezTo>
                  <a:cubicBezTo>
                    <a:pt x="1226" y="9869"/>
                    <a:pt x="623" y="6037"/>
                    <a:pt x="2620" y="3297"/>
                  </a:cubicBezTo>
                  <a:cubicBezTo>
                    <a:pt x="3829" y="1703"/>
                    <a:pt x="5664" y="865"/>
                    <a:pt x="7524" y="865"/>
                  </a:cubicBezTo>
                  <a:close/>
                  <a:moveTo>
                    <a:pt x="7581" y="0"/>
                  </a:moveTo>
                  <a:cubicBezTo>
                    <a:pt x="3634" y="0"/>
                    <a:pt x="1" y="3463"/>
                    <a:pt x="669" y="7988"/>
                  </a:cubicBezTo>
                  <a:cubicBezTo>
                    <a:pt x="1223" y="11751"/>
                    <a:pt x="4390" y="13951"/>
                    <a:pt x="7612" y="13951"/>
                  </a:cubicBezTo>
                  <a:cubicBezTo>
                    <a:pt x="9660" y="13951"/>
                    <a:pt x="11729" y="13063"/>
                    <a:pt x="13164" y="11123"/>
                  </a:cubicBezTo>
                  <a:cubicBezTo>
                    <a:pt x="15440" y="8058"/>
                    <a:pt x="14789" y="3691"/>
                    <a:pt x="11724" y="1415"/>
                  </a:cubicBezTo>
                  <a:cubicBezTo>
                    <a:pt x="10422" y="436"/>
                    <a:pt x="8982" y="0"/>
                    <a:pt x="7581" y="0"/>
                  </a:cubicBezTo>
                  <a:close/>
                </a:path>
              </a:pathLst>
            </a:custGeom>
            <a:solidFill>
              <a:srgbClr val="FFFFFF"/>
            </a:solidFill>
            <a:ln cap="flat" cmpd="sng" w="5225">
              <a:solidFill>
                <a:srgbClr val="34383C"/>
              </a:solidFill>
              <a:prstDash val="solid"/>
              <a:miter lim="232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08"/>
            <p:cNvSpPr/>
            <p:nvPr/>
          </p:nvSpPr>
          <p:spPr>
            <a:xfrm>
              <a:off x="2677250" y="1885625"/>
              <a:ext cx="211350" cy="220375"/>
            </a:xfrm>
            <a:custGeom>
              <a:rect b="b" l="l" r="r" t="t"/>
              <a:pathLst>
                <a:path extrusionOk="0" h="8815" w="8454">
                  <a:moveTo>
                    <a:pt x="4567" y="1"/>
                  </a:moveTo>
                  <a:cubicBezTo>
                    <a:pt x="4342" y="1"/>
                    <a:pt x="4122" y="74"/>
                    <a:pt x="3948" y="219"/>
                  </a:cubicBezTo>
                  <a:cubicBezTo>
                    <a:pt x="2485" y="1798"/>
                    <a:pt x="1208" y="3516"/>
                    <a:pt x="116" y="5351"/>
                  </a:cubicBezTo>
                  <a:cubicBezTo>
                    <a:pt x="0" y="5700"/>
                    <a:pt x="47" y="6094"/>
                    <a:pt x="279" y="6373"/>
                  </a:cubicBezTo>
                  <a:cubicBezTo>
                    <a:pt x="1208" y="7348"/>
                    <a:pt x="2276" y="8138"/>
                    <a:pt x="3484" y="8742"/>
                  </a:cubicBezTo>
                  <a:cubicBezTo>
                    <a:pt x="3599" y="8791"/>
                    <a:pt x="3723" y="8814"/>
                    <a:pt x="3847" y="8814"/>
                  </a:cubicBezTo>
                  <a:cubicBezTo>
                    <a:pt x="4074" y="8814"/>
                    <a:pt x="4302" y="8738"/>
                    <a:pt x="4482" y="8603"/>
                  </a:cubicBezTo>
                  <a:cubicBezTo>
                    <a:pt x="5945" y="7023"/>
                    <a:pt x="7223" y="5305"/>
                    <a:pt x="8314" y="3470"/>
                  </a:cubicBezTo>
                  <a:cubicBezTo>
                    <a:pt x="8454" y="3122"/>
                    <a:pt x="8384" y="2727"/>
                    <a:pt x="8152" y="2448"/>
                  </a:cubicBezTo>
                  <a:cubicBezTo>
                    <a:pt x="7246" y="1473"/>
                    <a:pt x="6154" y="683"/>
                    <a:pt x="4970" y="79"/>
                  </a:cubicBezTo>
                  <a:cubicBezTo>
                    <a:pt x="4839" y="27"/>
                    <a:pt x="4702" y="1"/>
                    <a:pt x="4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08"/>
            <p:cNvSpPr/>
            <p:nvPr/>
          </p:nvSpPr>
          <p:spPr>
            <a:xfrm>
              <a:off x="2745750" y="1969450"/>
              <a:ext cx="56350" cy="61575"/>
            </a:xfrm>
            <a:custGeom>
              <a:rect b="b" l="l" r="r" t="t"/>
              <a:pathLst>
                <a:path extrusionOk="0" h="2463" w="2254">
                  <a:moveTo>
                    <a:pt x="2253" y="1"/>
                  </a:moveTo>
                  <a:lnTo>
                    <a:pt x="0" y="1000"/>
                  </a:lnTo>
                  <a:lnTo>
                    <a:pt x="1951" y="2463"/>
                  </a:lnTo>
                  <a:lnTo>
                    <a:pt x="2253" y="1"/>
                  </a:lnTo>
                  <a:close/>
                </a:path>
              </a:pathLst>
            </a:custGeom>
            <a:solidFill>
              <a:srgbClr val="3438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08"/>
            <p:cNvSpPr/>
            <p:nvPr/>
          </p:nvSpPr>
          <p:spPr>
            <a:xfrm>
              <a:off x="2000250" y="1387825"/>
              <a:ext cx="371625" cy="328375"/>
            </a:xfrm>
            <a:custGeom>
              <a:rect b="b" l="l" r="r" t="t"/>
              <a:pathLst>
                <a:path extrusionOk="0" h="13135" w="14865">
                  <a:moveTo>
                    <a:pt x="7443" y="1"/>
                  </a:moveTo>
                  <a:cubicBezTo>
                    <a:pt x="5433" y="1"/>
                    <a:pt x="3447" y="914"/>
                    <a:pt x="2161" y="2643"/>
                  </a:cubicBezTo>
                  <a:cubicBezTo>
                    <a:pt x="1" y="5546"/>
                    <a:pt x="582" y="9680"/>
                    <a:pt x="3508" y="11840"/>
                  </a:cubicBezTo>
                  <a:cubicBezTo>
                    <a:pt x="4682" y="12713"/>
                    <a:pt x="6054" y="13135"/>
                    <a:pt x="7416" y="13135"/>
                  </a:cubicBezTo>
                  <a:cubicBezTo>
                    <a:pt x="9421" y="13135"/>
                    <a:pt x="11404" y="12221"/>
                    <a:pt x="12704" y="10493"/>
                  </a:cubicBezTo>
                  <a:cubicBezTo>
                    <a:pt x="14864" y="7567"/>
                    <a:pt x="14260" y="3456"/>
                    <a:pt x="11357" y="1296"/>
                  </a:cubicBezTo>
                  <a:cubicBezTo>
                    <a:pt x="10183" y="422"/>
                    <a:pt x="8807" y="1"/>
                    <a:pt x="7443" y="1"/>
                  </a:cubicBezTo>
                  <a:close/>
                </a:path>
              </a:pathLst>
            </a:custGeom>
            <a:solidFill>
              <a:srgbClr val="34383C"/>
            </a:solid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08"/>
            <p:cNvSpPr/>
            <p:nvPr/>
          </p:nvSpPr>
          <p:spPr>
            <a:xfrm>
              <a:off x="1984200" y="1377525"/>
              <a:ext cx="404500" cy="348950"/>
            </a:xfrm>
            <a:custGeom>
              <a:rect b="b" l="l" r="r" t="t"/>
              <a:pathLst>
                <a:path extrusionOk="0" h="13958" w="16180">
                  <a:moveTo>
                    <a:pt x="8064" y="792"/>
                  </a:moveTo>
                  <a:cubicBezTo>
                    <a:pt x="9354" y="792"/>
                    <a:pt x="10656" y="1195"/>
                    <a:pt x="11767" y="2033"/>
                  </a:cubicBezTo>
                  <a:cubicBezTo>
                    <a:pt x="16180" y="5308"/>
                    <a:pt x="14415" y="12298"/>
                    <a:pt x="8957" y="13111"/>
                  </a:cubicBezTo>
                  <a:cubicBezTo>
                    <a:pt x="8636" y="13157"/>
                    <a:pt x="8321" y="13180"/>
                    <a:pt x="8013" y="13180"/>
                  </a:cubicBezTo>
                  <a:cubicBezTo>
                    <a:pt x="3089" y="13180"/>
                    <a:pt x="1" y="7462"/>
                    <a:pt x="3105" y="3287"/>
                  </a:cubicBezTo>
                  <a:cubicBezTo>
                    <a:pt x="4306" y="1658"/>
                    <a:pt x="6172" y="792"/>
                    <a:pt x="8064" y="792"/>
                  </a:cubicBezTo>
                  <a:close/>
                  <a:moveTo>
                    <a:pt x="8080" y="1"/>
                  </a:moveTo>
                  <a:cubicBezTo>
                    <a:pt x="4121" y="1"/>
                    <a:pt x="485" y="3451"/>
                    <a:pt x="1154" y="7979"/>
                  </a:cubicBezTo>
                  <a:cubicBezTo>
                    <a:pt x="1709" y="11748"/>
                    <a:pt x="4885" y="13957"/>
                    <a:pt x="8112" y="13957"/>
                  </a:cubicBezTo>
                  <a:cubicBezTo>
                    <a:pt x="10154" y="13957"/>
                    <a:pt x="12217" y="13072"/>
                    <a:pt x="13648" y="11137"/>
                  </a:cubicBezTo>
                  <a:cubicBezTo>
                    <a:pt x="15948" y="8048"/>
                    <a:pt x="15297" y="3682"/>
                    <a:pt x="12232" y="1406"/>
                  </a:cubicBezTo>
                  <a:cubicBezTo>
                    <a:pt x="10925" y="434"/>
                    <a:pt x="9482" y="1"/>
                    <a:pt x="8080" y="1"/>
                  </a:cubicBezTo>
                  <a:close/>
                </a:path>
              </a:pathLst>
            </a:custGeom>
            <a:solidFill>
              <a:srgbClr val="FFFFFF"/>
            </a:solidFill>
            <a:ln cap="flat" cmpd="sng" w="5225">
              <a:solidFill>
                <a:srgbClr val="34383C"/>
              </a:solidFill>
              <a:prstDash val="solid"/>
              <a:miter lim="232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08"/>
            <p:cNvSpPr/>
            <p:nvPr/>
          </p:nvSpPr>
          <p:spPr>
            <a:xfrm>
              <a:off x="2098375" y="1456800"/>
              <a:ext cx="175950" cy="175350"/>
            </a:xfrm>
            <a:custGeom>
              <a:rect b="b" l="l" r="r" t="t"/>
              <a:pathLst>
                <a:path extrusionOk="0" h="7014" w="7038">
                  <a:moveTo>
                    <a:pt x="1371" y="0"/>
                  </a:moveTo>
                  <a:lnTo>
                    <a:pt x="721" y="906"/>
                  </a:lnTo>
                  <a:cubicBezTo>
                    <a:pt x="1" y="1858"/>
                    <a:pt x="117" y="2601"/>
                    <a:pt x="906" y="3182"/>
                  </a:cubicBezTo>
                  <a:lnTo>
                    <a:pt x="1766" y="3832"/>
                  </a:lnTo>
                  <a:lnTo>
                    <a:pt x="1278" y="4506"/>
                  </a:lnTo>
                  <a:lnTo>
                    <a:pt x="2346" y="5295"/>
                  </a:lnTo>
                  <a:lnTo>
                    <a:pt x="2857" y="4645"/>
                  </a:lnTo>
                  <a:lnTo>
                    <a:pt x="6085" y="7014"/>
                  </a:lnTo>
                  <a:lnTo>
                    <a:pt x="7038" y="5736"/>
                  </a:lnTo>
                  <a:lnTo>
                    <a:pt x="3809" y="3344"/>
                  </a:lnTo>
                  <a:lnTo>
                    <a:pt x="4483" y="2439"/>
                  </a:lnTo>
                  <a:lnTo>
                    <a:pt x="3461" y="1556"/>
                  </a:lnTo>
                  <a:lnTo>
                    <a:pt x="2718" y="2532"/>
                  </a:lnTo>
                  <a:lnTo>
                    <a:pt x="2114" y="2090"/>
                  </a:lnTo>
                  <a:cubicBezTo>
                    <a:pt x="1859" y="1905"/>
                    <a:pt x="1789" y="1765"/>
                    <a:pt x="1975" y="1533"/>
                  </a:cubicBezTo>
                  <a:lnTo>
                    <a:pt x="2486" y="836"/>
                  </a:lnTo>
                  <a:lnTo>
                    <a:pt x="13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08"/>
            <p:cNvSpPr/>
            <p:nvPr/>
          </p:nvSpPr>
          <p:spPr>
            <a:xfrm>
              <a:off x="2781750" y="2262225"/>
              <a:ext cx="371600" cy="328375"/>
            </a:xfrm>
            <a:custGeom>
              <a:rect b="b" l="l" r="r" t="t"/>
              <a:pathLst>
                <a:path extrusionOk="0" h="13135" w="14864">
                  <a:moveTo>
                    <a:pt x="7432" y="0"/>
                  </a:moveTo>
                  <a:cubicBezTo>
                    <a:pt x="5424" y="0"/>
                    <a:pt x="3446" y="914"/>
                    <a:pt x="2160" y="2642"/>
                  </a:cubicBezTo>
                  <a:cubicBezTo>
                    <a:pt x="0" y="5545"/>
                    <a:pt x="604" y="9679"/>
                    <a:pt x="3507" y="11839"/>
                  </a:cubicBezTo>
                  <a:cubicBezTo>
                    <a:pt x="4691" y="12713"/>
                    <a:pt x="6068" y="13134"/>
                    <a:pt x="7432" y="13134"/>
                  </a:cubicBezTo>
                  <a:cubicBezTo>
                    <a:pt x="9440" y="13134"/>
                    <a:pt x="11418" y="12221"/>
                    <a:pt x="12704" y="10492"/>
                  </a:cubicBezTo>
                  <a:cubicBezTo>
                    <a:pt x="14864" y="7566"/>
                    <a:pt x="14260" y="3455"/>
                    <a:pt x="11357" y="1295"/>
                  </a:cubicBezTo>
                  <a:cubicBezTo>
                    <a:pt x="10173" y="422"/>
                    <a:pt x="8796" y="0"/>
                    <a:pt x="7432" y="0"/>
                  </a:cubicBezTo>
                  <a:close/>
                </a:path>
              </a:pathLst>
            </a:custGeom>
            <a:solidFill>
              <a:srgbClr val="34383C"/>
            </a:solid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08"/>
            <p:cNvSpPr/>
            <p:nvPr/>
          </p:nvSpPr>
          <p:spPr>
            <a:xfrm>
              <a:off x="2766350" y="2251425"/>
              <a:ext cx="403850" cy="349050"/>
            </a:xfrm>
            <a:custGeom>
              <a:rect b="b" l="l" r="r" t="t"/>
              <a:pathLst>
                <a:path extrusionOk="0" h="13962" w="16154">
                  <a:moveTo>
                    <a:pt x="8060" y="807"/>
                  </a:moveTo>
                  <a:cubicBezTo>
                    <a:pt x="9342" y="807"/>
                    <a:pt x="10634" y="1204"/>
                    <a:pt x="11741" y="2029"/>
                  </a:cubicBezTo>
                  <a:cubicBezTo>
                    <a:pt x="16153" y="5327"/>
                    <a:pt x="14388" y="12317"/>
                    <a:pt x="8954" y="13107"/>
                  </a:cubicBezTo>
                  <a:cubicBezTo>
                    <a:pt x="8625" y="13156"/>
                    <a:pt x="8303" y="13180"/>
                    <a:pt x="7988" y="13180"/>
                  </a:cubicBezTo>
                  <a:cubicBezTo>
                    <a:pt x="3077" y="13180"/>
                    <a:pt x="1" y="7453"/>
                    <a:pt x="3078" y="3307"/>
                  </a:cubicBezTo>
                  <a:cubicBezTo>
                    <a:pt x="4297" y="1673"/>
                    <a:pt x="6167" y="807"/>
                    <a:pt x="8060" y="807"/>
                  </a:cubicBezTo>
                  <a:close/>
                  <a:moveTo>
                    <a:pt x="8068" y="1"/>
                  </a:moveTo>
                  <a:cubicBezTo>
                    <a:pt x="4112" y="1"/>
                    <a:pt x="481" y="3466"/>
                    <a:pt x="1151" y="7998"/>
                  </a:cubicBezTo>
                  <a:cubicBezTo>
                    <a:pt x="1704" y="11761"/>
                    <a:pt x="4863" y="13961"/>
                    <a:pt x="8079" y="13961"/>
                  </a:cubicBezTo>
                  <a:cubicBezTo>
                    <a:pt x="10121" y="13961"/>
                    <a:pt x="12187" y="13073"/>
                    <a:pt x="13622" y="11133"/>
                  </a:cubicBezTo>
                  <a:cubicBezTo>
                    <a:pt x="15921" y="8044"/>
                    <a:pt x="15271" y="3701"/>
                    <a:pt x="12205" y="1402"/>
                  </a:cubicBezTo>
                  <a:cubicBezTo>
                    <a:pt x="10902" y="433"/>
                    <a:pt x="9465" y="1"/>
                    <a:pt x="8068" y="1"/>
                  </a:cubicBezTo>
                  <a:close/>
                </a:path>
              </a:pathLst>
            </a:custGeom>
            <a:solidFill>
              <a:srgbClr val="FFFFFF"/>
            </a:solidFill>
            <a:ln cap="flat" cmpd="sng" w="5225">
              <a:solidFill>
                <a:srgbClr val="34383C"/>
              </a:solidFill>
              <a:prstDash val="solid"/>
              <a:miter lim="232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08"/>
            <p:cNvSpPr/>
            <p:nvPr/>
          </p:nvSpPr>
          <p:spPr>
            <a:xfrm>
              <a:off x="2861300" y="2320725"/>
              <a:ext cx="213100" cy="209625"/>
            </a:xfrm>
            <a:custGeom>
              <a:rect b="b" l="l" r="r" t="t"/>
              <a:pathLst>
                <a:path extrusionOk="0" h="8385" w="8524">
                  <a:moveTo>
                    <a:pt x="3874" y="627"/>
                  </a:moveTo>
                  <a:cubicBezTo>
                    <a:pt x="3984" y="627"/>
                    <a:pt x="4095" y="643"/>
                    <a:pt x="4204" y="674"/>
                  </a:cubicBezTo>
                  <a:cubicBezTo>
                    <a:pt x="4436" y="720"/>
                    <a:pt x="4622" y="813"/>
                    <a:pt x="4807" y="953"/>
                  </a:cubicBezTo>
                  <a:lnTo>
                    <a:pt x="5992" y="1835"/>
                  </a:lnTo>
                  <a:lnTo>
                    <a:pt x="7176" y="2694"/>
                  </a:lnTo>
                  <a:cubicBezTo>
                    <a:pt x="7362" y="2834"/>
                    <a:pt x="7525" y="2996"/>
                    <a:pt x="7641" y="3205"/>
                  </a:cubicBezTo>
                  <a:cubicBezTo>
                    <a:pt x="7827" y="3484"/>
                    <a:pt x="7873" y="3832"/>
                    <a:pt x="7780" y="4158"/>
                  </a:cubicBezTo>
                  <a:cubicBezTo>
                    <a:pt x="7734" y="4367"/>
                    <a:pt x="7641" y="4576"/>
                    <a:pt x="7501" y="4761"/>
                  </a:cubicBezTo>
                  <a:lnTo>
                    <a:pt x="6619" y="5946"/>
                  </a:lnTo>
                  <a:lnTo>
                    <a:pt x="5760" y="7130"/>
                  </a:lnTo>
                  <a:cubicBezTo>
                    <a:pt x="5620" y="7316"/>
                    <a:pt x="5458" y="7479"/>
                    <a:pt x="5249" y="7595"/>
                  </a:cubicBezTo>
                  <a:cubicBezTo>
                    <a:pt x="5109" y="7688"/>
                    <a:pt x="4970" y="7757"/>
                    <a:pt x="4784" y="7757"/>
                  </a:cubicBezTo>
                  <a:cubicBezTo>
                    <a:pt x="4722" y="7775"/>
                    <a:pt x="4660" y="7783"/>
                    <a:pt x="4598" y="7783"/>
                  </a:cubicBezTo>
                  <a:cubicBezTo>
                    <a:pt x="4497" y="7783"/>
                    <a:pt x="4397" y="7763"/>
                    <a:pt x="4296" y="7734"/>
                  </a:cubicBezTo>
                  <a:cubicBezTo>
                    <a:pt x="4087" y="7688"/>
                    <a:pt x="3878" y="7571"/>
                    <a:pt x="3693" y="7455"/>
                  </a:cubicBezTo>
                  <a:lnTo>
                    <a:pt x="2508" y="6573"/>
                  </a:lnTo>
                  <a:lnTo>
                    <a:pt x="1324" y="5714"/>
                  </a:lnTo>
                  <a:cubicBezTo>
                    <a:pt x="1138" y="5574"/>
                    <a:pt x="975" y="5412"/>
                    <a:pt x="859" y="5203"/>
                  </a:cubicBezTo>
                  <a:cubicBezTo>
                    <a:pt x="790" y="5063"/>
                    <a:pt x="743" y="4901"/>
                    <a:pt x="720" y="4738"/>
                  </a:cubicBezTo>
                  <a:cubicBezTo>
                    <a:pt x="697" y="4576"/>
                    <a:pt x="697" y="4413"/>
                    <a:pt x="743" y="4250"/>
                  </a:cubicBezTo>
                  <a:cubicBezTo>
                    <a:pt x="813" y="4041"/>
                    <a:pt x="906" y="3832"/>
                    <a:pt x="1045" y="3647"/>
                  </a:cubicBezTo>
                  <a:lnTo>
                    <a:pt x="1904" y="2462"/>
                  </a:lnTo>
                  <a:lnTo>
                    <a:pt x="1881" y="2462"/>
                  </a:lnTo>
                  <a:lnTo>
                    <a:pt x="2740" y="1278"/>
                  </a:lnTo>
                  <a:cubicBezTo>
                    <a:pt x="2880" y="1092"/>
                    <a:pt x="3066" y="929"/>
                    <a:pt x="3251" y="813"/>
                  </a:cubicBezTo>
                  <a:cubicBezTo>
                    <a:pt x="3437" y="689"/>
                    <a:pt x="3654" y="627"/>
                    <a:pt x="3874" y="627"/>
                  </a:cubicBezTo>
                  <a:close/>
                  <a:moveTo>
                    <a:pt x="3891" y="0"/>
                  </a:moveTo>
                  <a:cubicBezTo>
                    <a:pt x="3556" y="0"/>
                    <a:pt x="3220" y="93"/>
                    <a:pt x="2926" y="279"/>
                  </a:cubicBezTo>
                  <a:cubicBezTo>
                    <a:pt x="2671" y="442"/>
                    <a:pt x="2439" y="651"/>
                    <a:pt x="2276" y="883"/>
                  </a:cubicBezTo>
                  <a:lnTo>
                    <a:pt x="1393" y="2044"/>
                  </a:lnTo>
                  <a:lnTo>
                    <a:pt x="1393" y="2067"/>
                  </a:lnTo>
                  <a:lnTo>
                    <a:pt x="534" y="3252"/>
                  </a:lnTo>
                  <a:cubicBezTo>
                    <a:pt x="348" y="3507"/>
                    <a:pt x="209" y="3763"/>
                    <a:pt x="139" y="4065"/>
                  </a:cubicBezTo>
                  <a:cubicBezTo>
                    <a:pt x="0" y="4552"/>
                    <a:pt x="70" y="5086"/>
                    <a:pt x="348" y="5528"/>
                  </a:cubicBezTo>
                  <a:cubicBezTo>
                    <a:pt x="511" y="5783"/>
                    <a:pt x="720" y="6015"/>
                    <a:pt x="952" y="6178"/>
                  </a:cubicBezTo>
                  <a:lnTo>
                    <a:pt x="2137" y="7061"/>
                  </a:lnTo>
                  <a:lnTo>
                    <a:pt x="3321" y="7920"/>
                  </a:lnTo>
                  <a:cubicBezTo>
                    <a:pt x="3577" y="8106"/>
                    <a:pt x="3832" y="8245"/>
                    <a:pt x="4134" y="8315"/>
                  </a:cubicBezTo>
                  <a:cubicBezTo>
                    <a:pt x="4296" y="8361"/>
                    <a:pt x="4464" y="8384"/>
                    <a:pt x="4632" y="8384"/>
                  </a:cubicBezTo>
                  <a:cubicBezTo>
                    <a:pt x="4967" y="8384"/>
                    <a:pt x="5303" y="8291"/>
                    <a:pt x="5597" y="8106"/>
                  </a:cubicBezTo>
                  <a:cubicBezTo>
                    <a:pt x="5852" y="7943"/>
                    <a:pt x="6085" y="7734"/>
                    <a:pt x="6271" y="7502"/>
                  </a:cubicBezTo>
                  <a:lnTo>
                    <a:pt x="7130" y="6317"/>
                  </a:lnTo>
                  <a:lnTo>
                    <a:pt x="8012" y="5133"/>
                  </a:lnTo>
                  <a:cubicBezTo>
                    <a:pt x="8175" y="4877"/>
                    <a:pt x="8314" y="4622"/>
                    <a:pt x="8384" y="4320"/>
                  </a:cubicBezTo>
                  <a:cubicBezTo>
                    <a:pt x="8523" y="3832"/>
                    <a:pt x="8454" y="3298"/>
                    <a:pt x="8175" y="2857"/>
                  </a:cubicBezTo>
                  <a:cubicBezTo>
                    <a:pt x="8012" y="2602"/>
                    <a:pt x="7803" y="2369"/>
                    <a:pt x="7571" y="2207"/>
                  </a:cubicBezTo>
                  <a:lnTo>
                    <a:pt x="6387" y="1324"/>
                  </a:lnTo>
                  <a:lnTo>
                    <a:pt x="5202" y="465"/>
                  </a:lnTo>
                  <a:cubicBezTo>
                    <a:pt x="4947" y="279"/>
                    <a:pt x="4691" y="140"/>
                    <a:pt x="4389" y="70"/>
                  </a:cubicBezTo>
                  <a:cubicBezTo>
                    <a:pt x="4227" y="24"/>
                    <a:pt x="4059" y="0"/>
                    <a:pt x="38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08"/>
            <p:cNvSpPr/>
            <p:nvPr/>
          </p:nvSpPr>
          <p:spPr>
            <a:xfrm>
              <a:off x="2906850" y="2380125"/>
              <a:ext cx="121675" cy="92650"/>
            </a:xfrm>
            <a:custGeom>
              <a:rect b="b" l="l" r="r" t="t"/>
              <a:pathLst>
                <a:path extrusionOk="0" h="3706" w="4867">
                  <a:moveTo>
                    <a:pt x="2443" y="642"/>
                  </a:moveTo>
                  <a:cubicBezTo>
                    <a:pt x="2681" y="642"/>
                    <a:pt x="2926" y="714"/>
                    <a:pt x="3148" y="876"/>
                  </a:cubicBezTo>
                  <a:cubicBezTo>
                    <a:pt x="3682" y="1271"/>
                    <a:pt x="3798" y="2014"/>
                    <a:pt x="3403" y="2548"/>
                  </a:cubicBezTo>
                  <a:lnTo>
                    <a:pt x="3403" y="2571"/>
                  </a:lnTo>
                  <a:cubicBezTo>
                    <a:pt x="3153" y="2903"/>
                    <a:pt x="2794" y="3054"/>
                    <a:pt x="2441" y="3054"/>
                  </a:cubicBezTo>
                  <a:cubicBezTo>
                    <a:pt x="1879" y="3054"/>
                    <a:pt x="1329" y="2670"/>
                    <a:pt x="1244" y="2014"/>
                  </a:cubicBezTo>
                  <a:cubicBezTo>
                    <a:pt x="1123" y="1238"/>
                    <a:pt x="1757" y="642"/>
                    <a:pt x="2443" y="642"/>
                  </a:cubicBezTo>
                  <a:close/>
                  <a:moveTo>
                    <a:pt x="2428" y="1"/>
                  </a:moveTo>
                  <a:cubicBezTo>
                    <a:pt x="1866" y="1"/>
                    <a:pt x="1314" y="254"/>
                    <a:pt x="942" y="736"/>
                  </a:cubicBezTo>
                  <a:cubicBezTo>
                    <a:pt x="1" y="1984"/>
                    <a:pt x="936" y="3706"/>
                    <a:pt x="2408" y="3706"/>
                  </a:cubicBezTo>
                  <a:cubicBezTo>
                    <a:pt x="2498" y="3706"/>
                    <a:pt x="2590" y="3699"/>
                    <a:pt x="2683" y="3686"/>
                  </a:cubicBezTo>
                  <a:cubicBezTo>
                    <a:pt x="4309" y="3454"/>
                    <a:pt x="4867" y="1363"/>
                    <a:pt x="3543" y="365"/>
                  </a:cubicBezTo>
                  <a:cubicBezTo>
                    <a:pt x="3203" y="119"/>
                    <a:pt x="2813" y="1"/>
                    <a:pt x="24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08"/>
            <p:cNvSpPr/>
            <p:nvPr/>
          </p:nvSpPr>
          <p:spPr>
            <a:xfrm>
              <a:off x="2943575" y="2347850"/>
              <a:ext cx="28050" cy="21850"/>
            </a:xfrm>
            <a:custGeom>
              <a:rect b="b" l="l" r="r" t="t"/>
              <a:pathLst>
                <a:path extrusionOk="0" h="874" w="1122">
                  <a:moveTo>
                    <a:pt x="555" y="0"/>
                  </a:moveTo>
                  <a:cubicBezTo>
                    <a:pt x="425" y="0"/>
                    <a:pt x="297" y="61"/>
                    <a:pt x="216" y="170"/>
                  </a:cubicBezTo>
                  <a:cubicBezTo>
                    <a:pt x="0" y="471"/>
                    <a:pt x="205" y="874"/>
                    <a:pt x="552" y="874"/>
                  </a:cubicBezTo>
                  <a:cubicBezTo>
                    <a:pt x="578" y="874"/>
                    <a:pt x="606" y="871"/>
                    <a:pt x="634" y="866"/>
                  </a:cubicBezTo>
                  <a:cubicBezTo>
                    <a:pt x="1005" y="820"/>
                    <a:pt x="1122" y="309"/>
                    <a:pt x="820" y="100"/>
                  </a:cubicBezTo>
                  <a:cubicBezTo>
                    <a:pt x="742" y="32"/>
                    <a:pt x="648" y="0"/>
                    <a:pt x="5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08"/>
            <p:cNvSpPr/>
            <p:nvPr/>
          </p:nvSpPr>
          <p:spPr>
            <a:xfrm>
              <a:off x="2159350" y="1814575"/>
              <a:ext cx="371600" cy="328375"/>
            </a:xfrm>
            <a:custGeom>
              <a:rect b="b" l="l" r="r" t="t"/>
              <a:pathLst>
                <a:path extrusionOk="0" h="13135" w="14864">
                  <a:moveTo>
                    <a:pt x="7449" y="1"/>
                  </a:moveTo>
                  <a:cubicBezTo>
                    <a:pt x="5444" y="1"/>
                    <a:pt x="3460" y="914"/>
                    <a:pt x="2160" y="2643"/>
                  </a:cubicBezTo>
                  <a:cubicBezTo>
                    <a:pt x="0" y="5546"/>
                    <a:pt x="604" y="9680"/>
                    <a:pt x="3507" y="11839"/>
                  </a:cubicBezTo>
                  <a:cubicBezTo>
                    <a:pt x="4691" y="12713"/>
                    <a:pt x="6068" y="13134"/>
                    <a:pt x="7432" y="13134"/>
                  </a:cubicBezTo>
                  <a:cubicBezTo>
                    <a:pt x="9440" y="13134"/>
                    <a:pt x="11418" y="12221"/>
                    <a:pt x="12704" y="10492"/>
                  </a:cubicBezTo>
                  <a:cubicBezTo>
                    <a:pt x="14864" y="7566"/>
                    <a:pt x="14260" y="3455"/>
                    <a:pt x="11357" y="1296"/>
                  </a:cubicBezTo>
                  <a:cubicBezTo>
                    <a:pt x="10183" y="422"/>
                    <a:pt x="8811" y="1"/>
                    <a:pt x="7449" y="1"/>
                  </a:cubicBezTo>
                  <a:close/>
                </a:path>
              </a:pathLst>
            </a:custGeom>
            <a:solidFill>
              <a:srgbClr val="34383C"/>
            </a:solid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08"/>
            <p:cNvSpPr/>
            <p:nvPr/>
          </p:nvSpPr>
          <p:spPr>
            <a:xfrm>
              <a:off x="2143950" y="1804125"/>
              <a:ext cx="403850" cy="348725"/>
            </a:xfrm>
            <a:custGeom>
              <a:rect b="b" l="l" r="r" t="t"/>
              <a:pathLst>
                <a:path extrusionOk="0" h="13949" w="16154">
                  <a:moveTo>
                    <a:pt x="8056" y="803"/>
                  </a:moveTo>
                  <a:cubicBezTo>
                    <a:pt x="9338" y="803"/>
                    <a:pt x="10632" y="1198"/>
                    <a:pt x="11741" y="2016"/>
                  </a:cubicBezTo>
                  <a:cubicBezTo>
                    <a:pt x="16153" y="5313"/>
                    <a:pt x="14388" y="12304"/>
                    <a:pt x="8954" y="13093"/>
                  </a:cubicBezTo>
                  <a:cubicBezTo>
                    <a:pt x="8625" y="13142"/>
                    <a:pt x="8303" y="13166"/>
                    <a:pt x="7988" y="13166"/>
                  </a:cubicBezTo>
                  <a:cubicBezTo>
                    <a:pt x="3077" y="13166"/>
                    <a:pt x="1" y="7440"/>
                    <a:pt x="3078" y="3293"/>
                  </a:cubicBezTo>
                  <a:lnTo>
                    <a:pt x="3101" y="3293"/>
                  </a:lnTo>
                  <a:cubicBezTo>
                    <a:pt x="4305" y="1661"/>
                    <a:pt x="6167" y="803"/>
                    <a:pt x="8056" y="803"/>
                  </a:cubicBezTo>
                  <a:close/>
                  <a:moveTo>
                    <a:pt x="8062" y="1"/>
                  </a:moveTo>
                  <a:cubicBezTo>
                    <a:pt x="4100" y="1"/>
                    <a:pt x="463" y="3470"/>
                    <a:pt x="1150" y="8007"/>
                  </a:cubicBezTo>
                  <a:cubicBezTo>
                    <a:pt x="1704" y="11755"/>
                    <a:pt x="4860" y="13949"/>
                    <a:pt x="8074" y="13949"/>
                  </a:cubicBezTo>
                  <a:cubicBezTo>
                    <a:pt x="10118" y="13949"/>
                    <a:pt x="12186" y="13061"/>
                    <a:pt x="13622" y="11119"/>
                  </a:cubicBezTo>
                  <a:cubicBezTo>
                    <a:pt x="15921" y="8031"/>
                    <a:pt x="15271" y="3664"/>
                    <a:pt x="12182" y="1389"/>
                  </a:cubicBezTo>
                  <a:cubicBezTo>
                    <a:pt x="10884" y="429"/>
                    <a:pt x="9453" y="1"/>
                    <a:pt x="8062" y="1"/>
                  </a:cubicBezTo>
                  <a:close/>
                </a:path>
              </a:pathLst>
            </a:custGeom>
            <a:solidFill>
              <a:srgbClr val="FFFFFF"/>
            </a:solidFill>
            <a:ln cap="flat" cmpd="sng" w="5225">
              <a:solidFill>
                <a:srgbClr val="34383C"/>
              </a:solidFill>
              <a:prstDash val="solid"/>
              <a:miter lim="232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08"/>
            <p:cNvSpPr/>
            <p:nvPr/>
          </p:nvSpPr>
          <p:spPr>
            <a:xfrm>
              <a:off x="2248175" y="1871350"/>
              <a:ext cx="178850" cy="210200"/>
            </a:xfrm>
            <a:custGeom>
              <a:rect b="b" l="l" r="r" t="t"/>
              <a:pathLst>
                <a:path extrusionOk="0" h="8408" w="7154">
                  <a:moveTo>
                    <a:pt x="3670" y="0"/>
                  </a:moveTo>
                  <a:cubicBezTo>
                    <a:pt x="3623" y="325"/>
                    <a:pt x="3531" y="650"/>
                    <a:pt x="3391" y="929"/>
                  </a:cubicBezTo>
                  <a:cubicBezTo>
                    <a:pt x="1928" y="1115"/>
                    <a:pt x="1626" y="3089"/>
                    <a:pt x="2950" y="3693"/>
                  </a:cubicBezTo>
                  <a:cubicBezTo>
                    <a:pt x="2230" y="4575"/>
                    <a:pt x="1139" y="5109"/>
                    <a:pt x="1" y="5156"/>
                  </a:cubicBezTo>
                  <a:cubicBezTo>
                    <a:pt x="239" y="5707"/>
                    <a:pt x="784" y="6040"/>
                    <a:pt x="1346" y="6040"/>
                  </a:cubicBezTo>
                  <a:cubicBezTo>
                    <a:pt x="1494" y="6040"/>
                    <a:pt x="1643" y="6017"/>
                    <a:pt x="1789" y="5969"/>
                  </a:cubicBezTo>
                  <a:lnTo>
                    <a:pt x="1789" y="5969"/>
                  </a:lnTo>
                  <a:cubicBezTo>
                    <a:pt x="1649" y="6131"/>
                    <a:pt x="1464" y="6271"/>
                    <a:pt x="1255" y="6363"/>
                  </a:cubicBezTo>
                  <a:cubicBezTo>
                    <a:pt x="1519" y="6561"/>
                    <a:pt x="1830" y="6660"/>
                    <a:pt x="2138" y="6660"/>
                  </a:cubicBezTo>
                  <a:cubicBezTo>
                    <a:pt x="2481" y="6660"/>
                    <a:pt x="2820" y="6538"/>
                    <a:pt x="3089" y="6294"/>
                  </a:cubicBezTo>
                  <a:lnTo>
                    <a:pt x="3089" y="6294"/>
                  </a:lnTo>
                  <a:cubicBezTo>
                    <a:pt x="3020" y="6503"/>
                    <a:pt x="2880" y="6689"/>
                    <a:pt x="2741" y="6828"/>
                  </a:cubicBezTo>
                  <a:cubicBezTo>
                    <a:pt x="2890" y="6876"/>
                    <a:pt x="3041" y="6899"/>
                    <a:pt x="3191" y="6899"/>
                  </a:cubicBezTo>
                  <a:cubicBezTo>
                    <a:pt x="3626" y="6899"/>
                    <a:pt x="4044" y="6703"/>
                    <a:pt x="4320" y="6340"/>
                  </a:cubicBezTo>
                  <a:lnTo>
                    <a:pt x="4320" y="6340"/>
                  </a:lnTo>
                  <a:cubicBezTo>
                    <a:pt x="4343" y="7107"/>
                    <a:pt x="4088" y="7850"/>
                    <a:pt x="3577" y="8407"/>
                  </a:cubicBezTo>
                  <a:cubicBezTo>
                    <a:pt x="6666" y="7246"/>
                    <a:pt x="7154" y="3066"/>
                    <a:pt x="4413" y="1208"/>
                  </a:cubicBezTo>
                  <a:cubicBezTo>
                    <a:pt x="4413" y="859"/>
                    <a:pt x="4367" y="511"/>
                    <a:pt x="4251" y="186"/>
                  </a:cubicBezTo>
                  <a:cubicBezTo>
                    <a:pt x="4181" y="465"/>
                    <a:pt x="4065" y="743"/>
                    <a:pt x="3925" y="975"/>
                  </a:cubicBezTo>
                  <a:cubicBezTo>
                    <a:pt x="3972" y="627"/>
                    <a:pt x="3879" y="279"/>
                    <a:pt x="3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08"/>
            <p:cNvSpPr/>
            <p:nvPr/>
          </p:nvSpPr>
          <p:spPr>
            <a:xfrm>
              <a:off x="3049975" y="1900675"/>
              <a:ext cx="372200" cy="328750"/>
            </a:xfrm>
            <a:custGeom>
              <a:rect b="b" l="l" r="r" t="t"/>
              <a:pathLst>
                <a:path extrusionOk="0" h="13150" w="14888">
                  <a:moveTo>
                    <a:pt x="7441" y="0"/>
                  </a:moveTo>
                  <a:cubicBezTo>
                    <a:pt x="5439" y="0"/>
                    <a:pt x="3459" y="919"/>
                    <a:pt x="2161" y="2659"/>
                  </a:cubicBezTo>
                  <a:cubicBezTo>
                    <a:pt x="1" y="5562"/>
                    <a:pt x="605" y="9673"/>
                    <a:pt x="3531" y="11856"/>
                  </a:cubicBezTo>
                  <a:cubicBezTo>
                    <a:pt x="4703" y="12728"/>
                    <a:pt x="6072" y="13149"/>
                    <a:pt x="7432" y="13149"/>
                  </a:cubicBezTo>
                  <a:cubicBezTo>
                    <a:pt x="9439" y="13149"/>
                    <a:pt x="11426" y="12230"/>
                    <a:pt x="12728" y="10486"/>
                  </a:cubicBezTo>
                  <a:cubicBezTo>
                    <a:pt x="14887" y="7583"/>
                    <a:pt x="14284" y="3472"/>
                    <a:pt x="11357" y="1312"/>
                  </a:cubicBezTo>
                  <a:cubicBezTo>
                    <a:pt x="10181" y="427"/>
                    <a:pt x="8805" y="0"/>
                    <a:pt x="7441" y="0"/>
                  </a:cubicBezTo>
                  <a:close/>
                </a:path>
              </a:pathLst>
            </a:custGeom>
            <a:solidFill>
              <a:srgbClr val="34383C"/>
            </a:solid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08"/>
            <p:cNvSpPr/>
            <p:nvPr/>
          </p:nvSpPr>
          <p:spPr>
            <a:xfrm>
              <a:off x="3034625" y="1890300"/>
              <a:ext cx="404375" cy="349075"/>
            </a:xfrm>
            <a:custGeom>
              <a:rect b="b" l="l" r="r" t="t"/>
              <a:pathLst>
                <a:path extrusionOk="0" h="13963" w="16175">
                  <a:moveTo>
                    <a:pt x="8082" y="806"/>
                  </a:moveTo>
                  <a:cubicBezTo>
                    <a:pt x="9364" y="806"/>
                    <a:pt x="10656" y="1204"/>
                    <a:pt x="11762" y="2029"/>
                  </a:cubicBezTo>
                  <a:cubicBezTo>
                    <a:pt x="16175" y="5304"/>
                    <a:pt x="14410" y="12317"/>
                    <a:pt x="8952" y="13107"/>
                  </a:cubicBezTo>
                  <a:cubicBezTo>
                    <a:pt x="8625" y="13156"/>
                    <a:pt x="8304" y="13179"/>
                    <a:pt x="7990" y="13179"/>
                  </a:cubicBezTo>
                  <a:cubicBezTo>
                    <a:pt x="3096" y="13179"/>
                    <a:pt x="1" y="7453"/>
                    <a:pt x="3100" y="3306"/>
                  </a:cubicBezTo>
                  <a:cubicBezTo>
                    <a:pt x="4318" y="1672"/>
                    <a:pt x="6189" y="806"/>
                    <a:pt x="8082" y="806"/>
                  </a:cubicBezTo>
                  <a:close/>
                  <a:moveTo>
                    <a:pt x="8069" y="1"/>
                  </a:moveTo>
                  <a:cubicBezTo>
                    <a:pt x="4112" y="1"/>
                    <a:pt x="479" y="3471"/>
                    <a:pt x="1149" y="8021"/>
                  </a:cubicBezTo>
                  <a:cubicBezTo>
                    <a:pt x="1717" y="11768"/>
                    <a:pt x="4878" y="13962"/>
                    <a:pt x="8094" y="13962"/>
                  </a:cubicBezTo>
                  <a:cubicBezTo>
                    <a:pt x="10140" y="13962"/>
                    <a:pt x="12208" y="13074"/>
                    <a:pt x="13643" y="11133"/>
                  </a:cubicBezTo>
                  <a:cubicBezTo>
                    <a:pt x="15943" y="8044"/>
                    <a:pt x="15292" y="3678"/>
                    <a:pt x="12204" y="1402"/>
                  </a:cubicBezTo>
                  <a:cubicBezTo>
                    <a:pt x="10901" y="433"/>
                    <a:pt x="9465" y="1"/>
                    <a:pt x="8069" y="1"/>
                  </a:cubicBezTo>
                  <a:close/>
                </a:path>
              </a:pathLst>
            </a:custGeom>
            <a:solidFill>
              <a:srgbClr val="FFFFFF"/>
            </a:solidFill>
            <a:ln cap="flat" cmpd="sng" w="5225">
              <a:solidFill>
                <a:srgbClr val="34383C"/>
              </a:solidFill>
              <a:prstDash val="solid"/>
              <a:miter lim="232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08"/>
            <p:cNvSpPr/>
            <p:nvPr/>
          </p:nvSpPr>
          <p:spPr>
            <a:xfrm>
              <a:off x="3156225" y="2076875"/>
              <a:ext cx="108600" cy="92925"/>
            </a:xfrm>
            <a:custGeom>
              <a:rect b="b" l="l" r="r" t="t"/>
              <a:pathLst>
                <a:path extrusionOk="0" h="3717" w="4344">
                  <a:moveTo>
                    <a:pt x="814" y="0"/>
                  </a:moveTo>
                  <a:lnTo>
                    <a:pt x="1" y="1092"/>
                  </a:lnTo>
                  <a:lnTo>
                    <a:pt x="3531" y="3716"/>
                  </a:lnTo>
                  <a:lnTo>
                    <a:pt x="4344" y="2625"/>
                  </a:lnTo>
                  <a:lnTo>
                    <a:pt x="8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08"/>
            <p:cNvSpPr/>
            <p:nvPr/>
          </p:nvSpPr>
          <p:spPr>
            <a:xfrm>
              <a:off x="3112700" y="2048750"/>
              <a:ext cx="53850" cy="40450"/>
            </a:xfrm>
            <a:custGeom>
              <a:rect b="b" l="l" r="r" t="t"/>
              <a:pathLst>
                <a:path extrusionOk="0" h="1618" w="2154">
                  <a:moveTo>
                    <a:pt x="1084" y="0"/>
                  </a:moveTo>
                  <a:cubicBezTo>
                    <a:pt x="1041" y="0"/>
                    <a:pt x="997" y="4"/>
                    <a:pt x="952" y="11"/>
                  </a:cubicBezTo>
                  <a:cubicBezTo>
                    <a:pt x="209" y="104"/>
                    <a:pt x="0" y="1102"/>
                    <a:pt x="650" y="1497"/>
                  </a:cubicBezTo>
                  <a:cubicBezTo>
                    <a:pt x="776" y="1578"/>
                    <a:pt x="920" y="1617"/>
                    <a:pt x="1064" y="1617"/>
                  </a:cubicBezTo>
                  <a:cubicBezTo>
                    <a:pt x="1293" y="1617"/>
                    <a:pt x="1525" y="1519"/>
                    <a:pt x="1695" y="1334"/>
                  </a:cubicBezTo>
                  <a:cubicBezTo>
                    <a:pt x="2154" y="811"/>
                    <a:pt x="1751" y="0"/>
                    <a:pt x="10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08"/>
            <p:cNvSpPr/>
            <p:nvPr/>
          </p:nvSpPr>
          <p:spPr>
            <a:xfrm>
              <a:off x="3189900" y="1988200"/>
              <a:ext cx="151575" cy="136875"/>
            </a:xfrm>
            <a:custGeom>
              <a:rect b="b" l="l" r="r" t="t"/>
              <a:pathLst>
                <a:path extrusionOk="0" h="5475" w="6063">
                  <a:moveTo>
                    <a:pt x="2672" y="0"/>
                  </a:moveTo>
                  <a:cubicBezTo>
                    <a:pt x="2200" y="0"/>
                    <a:pt x="1782" y="243"/>
                    <a:pt x="1464" y="668"/>
                  </a:cubicBezTo>
                  <a:cubicBezTo>
                    <a:pt x="1139" y="1109"/>
                    <a:pt x="1046" y="1666"/>
                    <a:pt x="1255" y="2177"/>
                  </a:cubicBezTo>
                  <a:lnTo>
                    <a:pt x="790" y="1829"/>
                  </a:lnTo>
                  <a:lnTo>
                    <a:pt x="1" y="2874"/>
                  </a:lnTo>
                  <a:lnTo>
                    <a:pt x="3531" y="5475"/>
                  </a:lnTo>
                  <a:lnTo>
                    <a:pt x="4297" y="4430"/>
                  </a:lnTo>
                  <a:lnTo>
                    <a:pt x="2439" y="3060"/>
                  </a:lnTo>
                  <a:cubicBezTo>
                    <a:pt x="1952" y="2688"/>
                    <a:pt x="1836" y="2247"/>
                    <a:pt x="2161" y="1806"/>
                  </a:cubicBezTo>
                  <a:cubicBezTo>
                    <a:pt x="2319" y="1591"/>
                    <a:pt x="2493" y="1492"/>
                    <a:pt x="2690" y="1492"/>
                  </a:cubicBezTo>
                  <a:cubicBezTo>
                    <a:pt x="2897" y="1492"/>
                    <a:pt x="3129" y="1603"/>
                    <a:pt x="3392" y="1806"/>
                  </a:cubicBezTo>
                  <a:lnTo>
                    <a:pt x="5249" y="3176"/>
                  </a:lnTo>
                  <a:lnTo>
                    <a:pt x="6062" y="2084"/>
                  </a:lnTo>
                  <a:lnTo>
                    <a:pt x="3810" y="435"/>
                  </a:lnTo>
                  <a:cubicBezTo>
                    <a:pt x="3411" y="137"/>
                    <a:pt x="3026" y="0"/>
                    <a:pt x="26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08"/>
            <p:cNvSpPr/>
            <p:nvPr/>
          </p:nvSpPr>
          <p:spPr>
            <a:xfrm>
              <a:off x="3225900" y="2336000"/>
              <a:ext cx="776875" cy="589925"/>
            </a:xfrm>
            <a:custGeom>
              <a:rect b="b" l="l" r="r" t="t"/>
              <a:pathLst>
                <a:path extrusionOk="0" h="23597" w="31075">
                  <a:moveTo>
                    <a:pt x="2279" y="0"/>
                  </a:moveTo>
                  <a:cubicBezTo>
                    <a:pt x="1667" y="0"/>
                    <a:pt x="1063" y="279"/>
                    <a:pt x="674" y="806"/>
                  </a:cubicBezTo>
                  <a:cubicBezTo>
                    <a:pt x="1" y="1689"/>
                    <a:pt x="186" y="2943"/>
                    <a:pt x="1092" y="3616"/>
                  </a:cubicBezTo>
                  <a:lnTo>
                    <a:pt x="29379" y="23403"/>
                  </a:lnTo>
                  <a:cubicBezTo>
                    <a:pt x="29557" y="23534"/>
                    <a:pt x="29760" y="23597"/>
                    <a:pt x="29962" y="23597"/>
                  </a:cubicBezTo>
                  <a:cubicBezTo>
                    <a:pt x="30261" y="23597"/>
                    <a:pt x="30555" y="23458"/>
                    <a:pt x="30749" y="23194"/>
                  </a:cubicBezTo>
                  <a:cubicBezTo>
                    <a:pt x="31074" y="22753"/>
                    <a:pt x="30981" y="22149"/>
                    <a:pt x="30540" y="21824"/>
                  </a:cubicBezTo>
                  <a:lnTo>
                    <a:pt x="3461" y="388"/>
                  </a:lnTo>
                  <a:cubicBezTo>
                    <a:pt x="3106" y="126"/>
                    <a:pt x="2691" y="0"/>
                    <a:pt x="2279" y="0"/>
                  </a:cubicBezTo>
                  <a:close/>
                </a:path>
              </a:pathLst>
            </a:custGeom>
            <a:solidFill>
              <a:srgbClr val="34383C"/>
            </a:solid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08"/>
            <p:cNvSpPr/>
            <p:nvPr/>
          </p:nvSpPr>
          <p:spPr>
            <a:xfrm>
              <a:off x="4349375" y="3178275"/>
              <a:ext cx="45875" cy="34275"/>
            </a:xfrm>
            <a:custGeom>
              <a:rect b="b" l="l" r="r" t="t"/>
              <a:pathLst>
                <a:path extrusionOk="0" fill="none" h="1371" w="1835">
                  <a:moveTo>
                    <a:pt x="0" y="0"/>
                  </a:moveTo>
                  <a:lnTo>
                    <a:pt x="1835" y="1370"/>
                  </a:lnTo>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08"/>
            <p:cNvSpPr/>
            <p:nvPr/>
          </p:nvSpPr>
          <p:spPr>
            <a:xfrm>
              <a:off x="1566550" y="1086025"/>
              <a:ext cx="488300" cy="497350"/>
            </a:xfrm>
            <a:custGeom>
              <a:rect b="b" l="l" r="r" t="t"/>
              <a:pathLst>
                <a:path extrusionOk="0" h="19894" w="19532">
                  <a:moveTo>
                    <a:pt x="11846" y="0"/>
                  </a:moveTo>
                  <a:cubicBezTo>
                    <a:pt x="8815" y="0"/>
                    <a:pt x="5783" y="124"/>
                    <a:pt x="2764" y="363"/>
                  </a:cubicBezTo>
                  <a:cubicBezTo>
                    <a:pt x="1162" y="479"/>
                    <a:pt x="1" y="1872"/>
                    <a:pt x="117" y="3451"/>
                  </a:cubicBezTo>
                  <a:cubicBezTo>
                    <a:pt x="140" y="3591"/>
                    <a:pt x="140" y="3730"/>
                    <a:pt x="186" y="3846"/>
                  </a:cubicBezTo>
                  <a:cubicBezTo>
                    <a:pt x="1371" y="9304"/>
                    <a:pt x="2973" y="14669"/>
                    <a:pt x="4924" y="19894"/>
                  </a:cubicBezTo>
                  <a:lnTo>
                    <a:pt x="19532" y="270"/>
                  </a:lnTo>
                  <a:cubicBezTo>
                    <a:pt x="16977" y="89"/>
                    <a:pt x="14412" y="0"/>
                    <a:pt x="11846" y="0"/>
                  </a:cubicBezTo>
                  <a:close/>
                </a:path>
              </a:pathLst>
            </a:custGeom>
            <a:solidFill>
              <a:srgbClr val="34383C"/>
            </a:solid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08"/>
            <p:cNvSpPr/>
            <p:nvPr/>
          </p:nvSpPr>
          <p:spPr>
            <a:xfrm>
              <a:off x="1733775" y="1419125"/>
              <a:ext cx="41250" cy="36925"/>
            </a:xfrm>
            <a:custGeom>
              <a:rect b="b" l="l" r="r" t="t"/>
              <a:pathLst>
                <a:path extrusionOk="0" h="1477" w="1650">
                  <a:moveTo>
                    <a:pt x="825" y="0"/>
                  </a:moveTo>
                  <a:cubicBezTo>
                    <a:pt x="597" y="0"/>
                    <a:pt x="372" y="103"/>
                    <a:pt x="232" y="299"/>
                  </a:cubicBezTo>
                  <a:cubicBezTo>
                    <a:pt x="0" y="625"/>
                    <a:pt x="70" y="1089"/>
                    <a:pt x="395" y="1321"/>
                  </a:cubicBezTo>
                  <a:cubicBezTo>
                    <a:pt x="529" y="1426"/>
                    <a:pt x="682" y="1476"/>
                    <a:pt x="834" y="1476"/>
                  </a:cubicBezTo>
                  <a:cubicBezTo>
                    <a:pt x="1051" y="1476"/>
                    <a:pt x="1266" y="1374"/>
                    <a:pt x="1417" y="1182"/>
                  </a:cubicBezTo>
                  <a:cubicBezTo>
                    <a:pt x="1649" y="857"/>
                    <a:pt x="1579" y="392"/>
                    <a:pt x="1254" y="137"/>
                  </a:cubicBezTo>
                  <a:cubicBezTo>
                    <a:pt x="1125" y="45"/>
                    <a:pt x="974" y="0"/>
                    <a:pt x="8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08"/>
            <p:cNvSpPr/>
            <p:nvPr/>
          </p:nvSpPr>
          <p:spPr>
            <a:xfrm>
              <a:off x="1790075" y="1339125"/>
              <a:ext cx="48225" cy="37175"/>
            </a:xfrm>
            <a:custGeom>
              <a:rect b="b" l="l" r="r" t="t"/>
              <a:pathLst>
                <a:path extrusionOk="0" h="1487" w="1929">
                  <a:moveTo>
                    <a:pt x="949" y="0"/>
                  </a:moveTo>
                  <a:cubicBezTo>
                    <a:pt x="727" y="0"/>
                    <a:pt x="509" y="103"/>
                    <a:pt x="372" y="295"/>
                  </a:cubicBezTo>
                  <a:cubicBezTo>
                    <a:pt x="0" y="798"/>
                    <a:pt x="371" y="1487"/>
                    <a:pt x="959" y="1487"/>
                  </a:cubicBezTo>
                  <a:cubicBezTo>
                    <a:pt x="995" y="1487"/>
                    <a:pt x="1032" y="1484"/>
                    <a:pt x="1069" y="1479"/>
                  </a:cubicBezTo>
                  <a:cubicBezTo>
                    <a:pt x="1719" y="1363"/>
                    <a:pt x="1928" y="527"/>
                    <a:pt x="1394" y="132"/>
                  </a:cubicBezTo>
                  <a:lnTo>
                    <a:pt x="1394" y="132"/>
                  </a:lnTo>
                  <a:lnTo>
                    <a:pt x="1394" y="155"/>
                  </a:lnTo>
                  <a:cubicBezTo>
                    <a:pt x="1261" y="50"/>
                    <a:pt x="1104" y="0"/>
                    <a:pt x="9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08"/>
            <p:cNvSpPr/>
            <p:nvPr/>
          </p:nvSpPr>
          <p:spPr>
            <a:xfrm>
              <a:off x="1852800" y="1258875"/>
              <a:ext cx="41825" cy="36925"/>
            </a:xfrm>
            <a:custGeom>
              <a:rect b="b" l="l" r="r" t="t"/>
              <a:pathLst>
                <a:path extrusionOk="0" h="1477" w="1673">
                  <a:moveTo>
                    <a:pt x="846" y="0"/>
                  </a:moveTo>
                  <a:cubicBezTo>
                    <a:pt x="617" y="0"/>
                    <a:pt x="386" y="104"/>
                    <a:pt x="232" y="300"/>
                  </a:cubicBezTo>
                  <a:cubicBezTo>
                    <a:pt x="0" y="625"/>
                    <a:pt x="70" y="1089"/>
                    <a:pt x="395" y="1322"/>
                  </a:cubicBezTo>
                  <a:cubicBezTo>
                    <a:pt x="528" y="1427"/>
                    <a:pt x="686" y="1477"/>
                    <a:pt x="840" y="1477"/>
                  </a:cubicBezTo>
                  <a:cubicBezTo>
                    <a:pt x="1063" y="1477"/>
                    <a:pt x="1280" y="1374"/>
                    <a:pt x="1417" y="1182"/>
                  </a:cubicBezTo>
                  <a:cubicBezTo>
                    <a:pt x="1672" y="857"/>
                    <a:pt x="1602" y="393"/>
                    <a:pt x="1277" y="137"/>
                  </a:cubicBezTo>
                  <a:cubicBezTo>
                    <a:pt x="1148" y="45"/>
                    <a:pt x="997" y="0"/>
                    <a:pt x="8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08"/>
            <p:cNvSpPr/>
            <p:nvPr/>
          </p:nvSpPr>
          <p:spPr>
            <a:xfrm>
              <a:off x="1913175" y="1183975"/>
              <a:ext cx="41250" cy="36475"/>
            </a:xfrm>
            <a:custGeom>
              <a:rect b="b" l="l" r="r" t="t"/>
              <a:pathLst>
                <a:path extrusionOk="0" h="1459" w="1650">
                  <a:moveTo>
                    <a:pt x="831" y="0"/>
                  </a:moveTo>
                  <a:cubicBezTo>
                    <a:pt x="608" y="0"/>
                    <a:pt x="387" y="104"/>
                    <a:pt x="233" y="300"/>
                  </a:cubicBezTo>
                  <a:cubicBezTo>
                    <a:pt x="0" y="602"/>
                    <a:pt x="47" y="1066"/>
                    <a:pt x="372" y="1322"/>
                  </a:cubicBezTo>
                  <a:cubicBezTo>
                    <a:pt x="501" y="1414"/>
                    <a:pt x="652" y="1458"/>
                    <a:pt x="803" y="1458"/>
                  </a:cubicBezTo>
                  <a:cubicBezTo>
                    <a:pt x="1033" y="1458"/>
                    <a:pt x="1263" y="1355"/>
                    <a:pt x="1417" y="1159"/>
                  </a:cubicBezTo>
                  <a:cubicBezTo>
                    <a:pt x="1649" y="857"/>
                    <a:pt x="1580" y="393"/>
                    <a:pt x="1254" y="137"/>
                  </a:cubicBezTo>
                  <a:cubicBezTo>
                    <a:pt x="1125" y="45"/>
                    <a:pt x="978" y="0"/>
                    <a:pt x="8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08"/>
            <p:cNvSpPr/>
            <p:nvPr/>
          </p:nvSpPr>
          <p:spPr>
            <a:xfrm>
              <a:off x="1625200" y="1181575"/>
              <a:ext cx="103950" cy="293825"/>
            </a:xfrm>
            <a:custGeom>
              <a:rect b="b" l="l" r="r" t="t"/>
              <a:pathLst>
                <a:path extrusionOk="0" fill="none" h="11753" w="4158">
                  <a:moveTo>
                    <a:pt x="4157" y="11752"/>
                  </a:moveTo>
                  <a:cubicBezTo>
                    <a:pt x="4157" y="11752"/>
                    <a:pt x="743" y="3067"/>
                    <a:pt x="0" y="1"/>
                  </a:cubicBezTo>
                </a:path>
              </a:pathLst>
            </a:custGeom>
            <a:noFill/>
            <a:ln cap="rnd" cmpd="sng" w="75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08"/>
            <p:cNvSpPr/>
            <p:nvPr/>
          </p:nvSpPr>
          <p:spPr>
            <a:xfrm>
              <a:off x="3170750" y="2098350"/>
              <a:ext cx="858725" cy="974275"/>
            </a:xfrm>
            <a:custGeom>
              <a:rect b="b" l="l" r="r" t="t"/>
              <a:pathLst>
                <a:path extrusionOk="0" h="38971" w="34349">
                  <a:moveTo>
                    <a:pt x="27242" y="1"/>
                  </a:moveTo>
                  <a:lnTo>
                    <a:pt x="0" y="36602"/>
                  </a:lnTo>
                  <a:lnTo>
                    <a:pt x="16931" y="38970"/>
                  </a:lnTo>
                  <a:lnTo>
                    <a:pt x="34349" y="15537"/>
                  </a:lnTo>
                  <a:lnTo>
                    <a:pt x="27242" y="1"/>
                  </a:lnTo>
                  <a:close/>
                </a:path>
              </a:pathLst>
            </a:custGeom>
            <a:solidFill>
              <a:srgbClr val="34383C"/>
            </a:solid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08"/>
            <p:cNvSpPr/>
            <p:nvPr/>
          </p:nvSpPr>
          <p:spPr>
            <a:xfrm>
              <a:off x="3448850" y="2921525"/>
              <a:ext cx="59250" cy="23000"/>
            </a:xfrm>
            <a:custGeom>
              <a:rect b="b" l="l" r="r" t="t"/>
              <a:pathLst>
                <a:path extrusionOk="0" h="920" w="2370">
                  <a:moveTo>
                    <a:pt x="296" y="1"/>
                  </a:moveTo>
                  <a:cubicBezTo>
                    <a:pt x="176" y="1"/>
                    <a:pt x="64" y="69"/>
                    <a:pt x="24" y="191"/>
                  </a:cubicBezTo>
                  <a:cubicBezTo>
                    <a:pt x="1" y="307"/>
                    <a:pt x="70" y="447"/>
                    <a:pt x="210" y="470"/>
                  </a:cubicBezTo>
                  <a:lnTo>
                    <a:pt x="2044" y="911"/>
                  </a:lnTo>
                  <a:cubicBezTo>
                    <a:pt x="2066" y="916"/>
                    <a:pt x="2088" y="919"/>
                    <a:pt x="2110" y="919"/>
                  </a:cubicBezTo>
                  <a:cubicBezTo>
                    <a:pt x="2180" y="919"/>
                    <a:pt x="2247" y="889"/>
                    <a:pt x="2300" y="818"/>
                  </a:cubicBezTo>
                  <a:cubicBezTo>
                    <a:pt x="2323" y="795"/>
                    <a:pt x="2346" y="772"/>
                    <a:pt x="2346" y="748"/>
                  </a:cubicBezTo>
                  <a:cubicBezTo>
                    <a:pt x="2370" y="609"/>
                    <a:pt x="2300" y="493"/>
                    <a:pt x="2161" y="447"/>
                  </a:cubicBezTo>
                  <a:lnTo>
                    <a:pt x="349" y="5"/>
                  </a:lnTo>
                  <a:cubicBezTo>
                    <a:pt x="331" y="2"/>
                    <a:pt x="314"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08"/>
            <p:cNvSpPr/>
            <p:nvPr/>
          </p:nvSpPr>
          <p:spPr>
            <a:xfrm>
              <a:off x="3304875" y="2822350"/>
              <a:ext cx="112650" cy="35025"/>
            </a:xfrm>
            <a:custGeom>
              <a:rect b="b" l="l" r="r" t="t"/>
              <a:pathLst>
                <a:path extrusionOk="0" h="1401" w="4506">
                  <a:moveTo>
                    <a:pt x="325" y="1"/>
                  </a:moveTo>
                  <a:lnTo>
                    <a:pt x="0" y="442"/>
                  </a:lnTo>
                  <a:lnTo>
                    <a:pt x="4180" y="1394"/>
                  </a:lnTo>
                  <a:cubicBezTo>
                    <a:pt x="4197" y="1399"/>
                    <a:pt x="4213" y="1400"/>
                    <a:pt x="4230" y="1400"/>
                  </a:cubicBezTo>
                  <a:cubicBezTo>
                    <a:pt x="4306" y="1400"/>
                    <a:pt x="4379" y="1359"/>
                    <a:pt x="4436" y="1301"/>
                  </a:cubicBezTo>
                  <a:cubicBezTo>
                    <a:pt x="4459" y="1278"/>
                    <a:pt x="4459" y="1232"/>
                    <a:pt x="4482" y="1209"/>
                  </a:cubicBezTo>
                  <a:cubicBezTo>
                    <a:pt x="4506" y="1069"/>
                    <a:pt x="4413" y="953"/>
                    <a:pt x="4297" y="907"/>
                  </a:cubicBezTo>
                  <a:lnTo>
                    <a:pt x="3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08"/>
            <p:cNvSpPr/>
            <p:nvPr/>
          </p:nvSpPr>
          <p:spPr>
            <a:xfrm>
              <a:off x="3733925" y="2244675"/>
              <a:ext cx="114400" cy="205200"/>
            </a:xfrm>
            <a:custGeom>
              <a:rect b="b" l="l" r="r" t="t"/>
              <a:pathLst>
                <a:path extrusionOk="0" h="8208" w="4576">
                  <a:moveTo>
                    <a:pt x="326" y="0"/>
                  </a:moveTo>
                  <a:lnTo>
                    <a:pt x="1" y="441"/>
                  </a:lnTo>
                  <a:lnTo>
                    <a:pt x="4111" y="8082"/>
                  </a:lnTo>
                  <a:cubicBezTo>
                    <a:pt x="4159" y="8161"/>
                    <a:pt x="4238" y="8208"/>
                    <a:pt x="4328" y="8208"/>
                  </a:cubicBezTo>
                  <a:cubicBezTo>
                    <a:pt x="4370" y="8208"/>
                    <a:pt x="4415" y="8197"/>
                    <a:pt x="4460" y="8175"/>
                  </a:cubicBezTo>
                  <a:lnTo>
                    <a:pt x="4460" y="8152"/>
                  </a:lnTo>
                  <a:cubicBezTo>
                    <a:pt x="4483" y="8128"/>
                    <a:pt x="4506" y="8105"/>
                    <a:pt x="4529" y="8082"/>
                  </a:cubicBezTo>
                  <a:cubicBezTo>
                    <a:pt x="4576" y="7989"/>
                    <a:pt x="4576" y="7896"/>
                    <a:pt x="4529" y="7803"/>
                  </a:cubicBezTo>
                  <a:lnTo>
                    <a:pt x="3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08"/>
            <p:cNvSpPr/>
            <p:nvPr/>
          </p:nvSpPr>
          <p:spPr>
            <a:xfrm>
              <a:off x="3229400" y="2925125"/>
              <a:ext cx="394250" cy="100625"/>
            </a:xfrm>
            <a:custGeom>
              <a:rect b="b" l="l" r="r" t="t"/>
              <a:pathLst>
                <a:path extrusionOk="0" h="4025" w="15770">
                  <a:moveTo>
                    <a:pt x="325" y="1"/>
                  </a:moveTo>
                  <a:lnTo>
                    <a:pt x="0" y="419"/>
                  </a:lnTo>
                  <a:lnTo>
                    <a:pt x="15444" y="4018"/>
                  </a:lnTo>
                  <a:cubicBezTo>
                    <a:pt x="15460" y="4022"/>
                    <a:pt x="15477" y="4024"/>
                    <a:pt x="15493" y="4024"/>
                  </a:cubicBezTo>
                  <a:cubicBezTo>
                    <a:pt x="15569" y="4024"/>
                    <a:pt x="15642" y="3983"/>
                    <a:pt x="15699" y="3925"/>
                  </a:cubicBezTo>
                  <a:cubicBezTo>
                    <a:pt x="15723" y="3902"/>
                    <a:pt x="15723" y="3856"/>
                    <a:pt x="15746" y="3833"/>
                  </a:cubicBezTo>
                  <a:cubicBezTo>
                    <a:pt x="15769" y="3716"/>
                    <a:pt x="15699" y="3577"/>
                    <a:pt x="15560" y="3554"/>
                  </a:cubicBezTo>
                  <a:lnTo>
                    <a:pt x="3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08"/>
            <p:cNvSpPr/>
            <p:nvPr/>
          </p:nvSpPr>
          <p:spPr>
            <a:xfrm>
              <a:off x="3784450" y="2177325"/>
              <a:ext cx="181750" cy="341850"/>
            </a:xfrm>
            <a:custGeom>
              <a:rect b="b" l="l" r="r" t="t"/>
              <a:pathLst>
                <a:path extrusionOk="0" h="13674" w="7270">
                  <a:moveTo>
                    <a:pt x="349" y="0"/>
                  </a:moveTo>
                  <a:lnTo>
                    <a:pt x="0" y="418"/>
                  </a:lnTo>
                  <a:lnTo>
                    <a:pt x="6782" y="13540"/>
                  </a:lnTo>
                  <a:cubicBezTo>
                    <a:pt x="6833" y="13626"/>
                    <a:pt x="6923" y="13674"/>
                    <a:pt x="7014" y="13674"/>
                  </a:cubicBezTo>
                  <a:cubicBezTo>
                    <a:pt x="7045" y="13674"/>
                    <a:pt x="7077" y="13668"/>
                    <a:pt x="7107" y="13656"/>
                  </a:cubicBezTo>
                  <a:cubicBezTo>
                    <a:pt x="7153" y="13633"/>
                    <a:pt x="7176" y="13609"/>
                    <a:pt x="7200" y="13563"/>
                  </a:cubicBezTo>
                  <a:cubicBezTo>
                    <a:pt x="7269" y="13493"/>
                    <a:pt x="7269" y="13400"/>
                    <a:pt x="7223" y="13307"/>
                  </a:cubicBezTo>
                  <a:lnTo>
                    <a:pt x="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08"/>
            <p:cNvSpPr/>
            <p:nvPr/>
          </p:nvSpPr>
          <p:spPr>
            <a:xfrm>
              <a:off x="3264225" y="2877525"/>
              <a:ext cx="168975" cy="49375"/>
            </a:xfrm>
            <a:custGeom>
              <a:rect b="b" l="l" r="r" t="t"/>
              <a:pathLst>
                <a:path extrusionOk="0" h="1975" w="6759">
                  <a:moveTo>
                    <a:pt x="326" y="0"/>
                  </a:moveTo>
                  <a:lnTo>
                    <a:pt x="0" y="441"/>
                  </a:lnTo>
                  <a:lnTo>
                    <a:pt x="6410" y="1974"/>
                  </a:lnTo>
                  <a:cubicBezTo>
                    <a:pt x="6526" y="1974"/>
                    <a:pt x="6619" y="1951"/>
                    <a:pt x="6666" y="1881"/>
                  </a:cubicBezTo>
                  <a:cubicBezTo>
                    <a:pt x="6689" y="1858"/>
                    <a:pt x="6712" y="1812"/>
                    <a:pt x="6735" y="1788"/>
                  </a:cubicBezTo>
                  <a:cubicBezTo>
                    <a:pt x="6759" y="1672"/>
                    <a:pt x="6689" y="1533"/>
                    <a:pt x="6550" y="1510"/>
                  </a:cubicBezTo>
                  <a:lnTo>
                    <a:pt x="3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08"/>
            <p:cNvSpPr/>
            <p:nvPr/>
          </p:nvSpPr>
          <p:spPr>
            <a:xfrm>
              <a:off x="3008175" y="1438800"/>
              <a:ext cx="32550" cy="24400"/>
            </a:xfrm>
            <a:custGeom>
              <a:rect b="b" l="l" r="r" t="t"/>
              <a:pathLst>
                <a:path extrusionOk="0" fill="none" h="976" w="1302">
                  <a:moveTo>
                    <a:pt x="1" y="0"/>
                  </a:moveTo>
                  <a:lnTo>
                    <a:pt x="1301" y="976"/>
                  </a:lnTo>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08"/>
            <p:cNvSpPr/>
            <p:nvPr/>
          </p:nvSpPr>
          <p:spPr>
            <a:xfrm>
              <a:off x="2816575" y="1295975"/>
              <a:ext cx="170150" cy="126575"/>
            </a:xfrm>
            <a:custGeom>
              <a:rect b="b" l="l" r="r" t="t"/>
              <a:pathLst>
                <a:path extrusionOk="0" fill="none" h="5063" w="6806">
                  <a:moveTo>
                    <a:pt x="1" y="0"/>
                  </a:moveTo>
                  <a:lnTo>
                    <a:pt x="6805" y="5063"/>
                  </a:lnTo>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08"/>
            <p:cNvSpPr/>
            <p:nvPr/>
          </p:nvSpPr>
          <p:spPr>
            <a:xfrm>
              <a:off x="3188750" y="1543300"/>
              <a:ext cx="135875" cy="100475"/>
            </a:xfrm>
            <a:custGeom>
              <a:rect b="b" l="l" r="r" t="t"/>
              <a:pathLst>
                <a:path extrusionOk="0" fill="none" h="4019" w="5435">
                  <a:moveTo>
                    <a:pt x="0" y="1"/>
                  </a:moveTo>
                  <a:lnTo>
                    <a:pt x="5435" y="4018"/>
                  </a:lnTo>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08"/>
            <p:cNvSpPr/>
            <p:nvPr/>
          </p:nvSpPr>
          <p:spPr>
            <a:xfrm>
              <a:off x="2836900" y="1261450"/>
              <a:ext cx="330975" cy="267350"/>
            </a:xfrm>
            <a:custGeom>
              <a:rect b="b" l="l" r="r" t="t"/>
              <a:pathLst>
                <a:path extrusionOk="0" h="10694" w="13239">
                  <a:moveTo>
                    <a:pt x="492" y="1"/>
                  </a:moveTo>
                  <a:cubicBezTo>
                    <a:pt x="468" y="1"/>
                    <a:pt x="443" y="4"/>
                    <a:pt x="419" y="11"/>
                  </a:cubicBezTo>
                  <a:cubicBezTo>
                    <a:pt x="1" y="104"/>
                    <a:pt x="70" y="754"/>
                    <a:pt x="233" y="1079"/>
                  </a:cubicBezTo>
                  <a:cubicBezTo>
                    <a:pt x="488" y="1520"/>
                    <a:pt x="1092" y="1822"/>
                    <a:pt x="1487" y="2101"/>
                  </a:cubicBezTo>
                  <a:lnTo>
                    <a:pt x="13029" y="10694"/>
                  </a:lnTo>
                  <a:cubicBezTo>
                    <a:pt x="13029" y="10694"/>
                    <a:pt x="13238" y="10392"/>
                    <a:pt x="12542" y="9626"/>
                  </a:cubicBezTo>
                  <a:cubicBezTo>
                    <a:pt x="11822" y="8859"/>
                    <a:pt x="9940" y="7930"/>
                    <a:pt x="9546" y="7048"/>
                  </a:cubicBezTo>
                  <a:cubicBezTo>
                    <a:pt x="9128" y="6165"/>
                    <a:pt x="9081" y="5306"/>
                    <a:pt x="8570" y="4586"/>
                  </a:cubicBezTo>
                  <a:cubicBezTo>
                    <a:pt x="8059" y="3866"/>
                    <a:pt x="6991" y="4238"/>
                    <a:pt x="6085" y="3076"/>
                  </a:cubicBezTo>
                  <a:cubicBezTo>
                    <a:pt x="5156" y="1938"/>
                    <a:pt x="6736" y="1102"/>
                    <a:pt x="5063" y="220"/>
                  </a:cubicBezTo>
                  <a:cubicBezTo>
                    <a:pt x="4850" y="108"/>
                    <a:pt x="4634" y="62"/>
                    <a:pt x="4418" y="62"/>
                  </a:cubicBezTo>
                  <a:cubicBezTo>
                    <a:pt x="3739" y="62"/>
                    <a:pt x="3056" y="513"/>
                    <a:pt x="2439" y="777"/>
                  </a:cubicBezTo>
                  <a:cubicBezTo>
                    <a:pt x="2265" y="882"/>
                    <a:pt x="2065" y="934"/>
                    <a:pt x="1858" y="934"/>
                  </a:cubicBezTo>
                  <a:cubicBezTo>
                    <a:pt x="1789" y="934"/>
                    <a:pt x="1719" y="928"/>
                    <a:pt x="1650" y="917"/>
                  </a:cubicBezTo>
                  <a:cubicBezTo>
                    <a:pt x="1278" y="829"/>
                    <a:pt x="886" y="1"/>
                    <a:pt x="492" y="1"/>
                  </a:cubicBezTo>
                  <a:close/>
                </a:path>
              </a:pathLst>
            </a:custGeom>
            <a:solidFill>
              <a:srgbClr val="FFFFFF"/>
            </a:solidFill>
            <a:ln cap="flat" cmpd="sng" w="7550">
              <a:solidFill>
                <a:srgbClr val="34383C"/>
              </a:solidFill>
              <a:prstDash val="solid"/>
              <a:miter lim="232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08"/>
            <p:cNvSpPr/>
            <p:nvPr/>
          </p:nvSpPr>
          <p:spPr>
            <a:xfrm>
              <a:off x="3587050" y="3789650"/>
              <a:ext cx="371025" cy="275800"/>
            </a:xfrm>
            <a:custGeom>
              <a:rect b="b" l="l" r="r" t="t"/>
              <a:pathLst>
                <a:path extrusionOk="0" fill="none" h="11032" w="14841">
                  <a:moveTo>
                    <a:pt x="0" y="0"/>
                  </a:moveTo>
                  <a:lnTo>
                    <a:pt x="14840" y="11032"/>
                  </a:lnTo>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08"/>
            <p:cNvSpPr/>
            <p:nvPr/>
          </p:nvSpPr>
          <p:spPr>
            <a:xfrm>
              <a:off x="3396700" y="3657550"/>
              <a:ext cx="173525" cy="119575"/>
            </a:xfrm>
            <a:custGeom>
              <a:rect b="b" l="l" r="r" t="t"/>
              <a:pathLst>
                <a:path extrusionOk="0" h="4783" w="6941">
                  <a:moveTo>
                    <a:pt x="404" y="1"/>
                  </a:moveTo>
                  <a:cubicBezTo>
                    <a:pt x="222" y="1"/>
                    <a:pt x="0" y="94"/>
                    <a:pt x="20" y="268"/>
                  </a:cubicBezTo>
                  <a:cubicBezTo>
                    <a:pt x="43" y="477"/>
                    <a:pt x="531" y="546"/>
                    <a:pt x="647" y="732"/>
                  </a:cubicBezTo>
                  <a:cubicBezTo>
                    <a:pt x="693" y="848"/>
                    <a:pt x="716" y="988"/>
                    <a:pt x="693" y="1127"/>
                  </a:cubicBezTo>
                  <a:cubicBezTo>
                    <a:pt x="647" y="1545"/>
                    <a:pt x="438" y="2079"/>
                    <a:pt x="786" y="2428"/>
                  </a:cubicBezTo>
                  <a:cubicBezTo>
                    <a:pt x="986" y="2635"/>
                    <a:pt x="1143" y="2702"/>
                    <a:pt x="1283" y="2702"/>
                  </a:cubicBezTo>
                  <a:cubicBezTo>
                    <a:pt x="1545" y="2702"/>
                    <a:pt x="1746" y="2464"/>
                    <a:pt x="2054" y="2464"/>
                  </a:cubicBezTo>
                  <a:cubicBezTo>
                    <a:pt x="2134" y="2464"/>
                    <a:pt x="2221" y="2480"/>
                    <a:pt x="2319" y="2520"/>
                  </a:cubicBezTo>
                  <a:cubicBezTo>
                    <a:pt x="2992" y="2776"/>
                    <a:pt x="2969" y="3357"/>
                    <a:pt x="3387" y="3496"/>
                  </a:cubicBezTo>
                  <a:cubicBezTo>
                    <a:pt x="3750" y="3553"/>
                    <a:pt x="4113" y="3595"/>
                    <a:pt x="4477" y="3595"/>
                  </a:cubicBezTo>
                  <a:cubicBezTo>
                    <a:pt x="4555" y="3595"/>
                    <a:pt x="4633" y="3593"/>
                    <a:pt x="4711" y="3589"/>
                  </a:cubicBezTo>
                  <a:cubicBezTo>
                    <a:pt x="5199" y="3658"/>
                    <a:pt x="5919" y="4448"/>
                    <a:pt x="6360" y="4657"/>
                  </a:cubicBezTo>
                  <a:cubicBezTo>
                    <a:pt x="6553" y="4754"/>
                    <a:pt x="6686" y="4782"/>
                    <a:pt x="6776" y="4782"/>
                  </a:cubicBezTo>
                  <a:cubicBezTo>
                    <a:pt x="6901" y="4782"/>
                    <a:pt x="6941" y="4727"/>
                    <a:pt x="6941" y="4727"/>
                  </a:cubicBezTo>
                  <a:lnTo>
                    <a:pt x="1181" y="454"/>
                  </a:lnTo>
                  <a:cubicBezTo>
                    <a:pt x="972" y="268"/>
                    <a:pt x="763" y="105"/>
                    <a:pt x="507" y="12"/>
                  </a:cubicBezTo>
                  <a:cubicBezTo>
                    <a:pt x="476" y="4"/>
                    <a:pt x="441" y="1"/>
                    <a:pt x="404" y="1"/>
                  </a:cubicBezTo>
                  <a:close/>
                </a:path>
              </a:pathLst>
            </a:custGeom>
            <a:solidFill>
              <a:srgbClr val="FFFFFF"/>
            </a:solidFill>
            <a:ln cap="flat" cmpd="sng" w="7550">
              <a:solidFill>
                <a:srgbClr val="34383C"/>
              </a:solidFill>
              <a:prstDash val="solid"/>
              <a:miter lim="232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08"/>
            <p:cNvSpPr/>
            <p:nvPr/>
          </p:nvSpPr>
          <p:spPr>
            <a:xfrm>
              <a:off x="2148325" y="2311425"/>
              <a:ext cx="150975" cy="112675"/>
            </a:xfrm>
            <a:custGeom>
              <a:rect b="b" l="l" r="r" t="t"/>
              <a:pathLst>
                <a:path extrusionOk="0" fill="none" h="4507" w="6039">
                  <a:moveTo>
                    <a:pt x="0" y="1"/>
                  </a:moveTo>
                  <a:lnTo>
                    <a:pt x="6038" y="4506"/>
                  </a:lnTo>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08"/>
            <p:cNvSpPr/>
            <p:nvPr/>
          </p:nvSpPr>
          <p:spPr>
            <a:xfrm>
              <a:off x="2332950" y="2449025"/>
              <a:ext cx="55175" cy="40675"/>
            </a:xfrm>
            <a:custGeom>
              <a:rect b="b" l="l" r="r" t="t"/>
              <a:pathLst>
                <a:path extrusionOk="0" fill="none" h="1627" w="2207">
                  <a:moveTo>
                    <a:pt x="0" y="1"/>
                  </a:moveTo>
                  <a:lnTo>
                    <a:pt x="2207" y="1627"/>
                  </a:lnTo>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08"/>
            <p:cNvSpPr/>
            <p:nvPr/>
          </p:nvSpPr>
          <p:spPr>
            <a:xfrm>
              <a:off x="2642400" y="2707400"/>
              <a:ext cx="55775" cy="41250"/>
            </a:xfrm>
            <a:custGeom>
              <a:rect b="b" l="l" r="r" t="t"/>
              <a:pathLst>
                <a:path extrusionOk="0" fill="none" h="1650" w="2231">
                  <a:moveTo>
                    <a:pt x="1" y="1"/>
                  </a:moveTo>
                  <a:lnTo>
                    <a:pt x="2230" y="1650"/>
                  </a:lnTo>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08"/>
            <p:cNvSpPr/>
            <p:nvPr/>
          </p:nvSpPr>
          <p:spPr>
            <a:xfrm>
              <a:off x="2062000" y="2293250"/>
              <a:ext cx="561275" cy="394975"/>
            </a:xfrm>
            <a:custGeom>
              <a:rect b="b" l="l" r="r" t="t"/>
              <a:pathLst>
                <a:path extrusionOk="0" h="15799" w="22451">
                  <a:moveTo>
                    <a:pt x="600" y="1"/>
                  </a:moveTo>
                  <a:cubicBezTo>
                    <a:pt x="262" y="1"/>
                    <a:pt x="1" y="115"/>
                    <a:pt x="109" y="426"/>
                  </a:cubicBezTo>
                  <a:cubicBezTo>
                    <a:pt x="271" y="983"/>
                    <a:pt x="1711" y="1448"/>
                    <a:pt x="2129" y="1935"/>
                  </a:cubicBezTo>
                  <a:cubicBezTo>
                    <a:pt x="2361" y="2237"/>
                    <a:pt x="2478" y="2586"/>
                    <a:pt x="2501" y="2957"/>
                  </a:cubicBezTo>
                  <a:cubicBezTo>
                    <a:pt x="2617" y="4002"/>
                    <a:pt x="2408" y="5210"/>
                    <a:pt x="3639" y="6302"/>
                  </a:cubicBezTo>
                  <a:cubicBezTo>
                    <a:pt x="4510" y="7085"/>
                    <a:pt x="5044" y="7281"/>
                    <a:pt x="5484" y="7281"/>
                  </a:cubicBezTo>
                  <a:cubicBezTo>
                    <a:pt x="5928" y="7281"/>
                    <a:pt x="6275" y="7082"/>
                    <a:pt x="6775" y="7082"/>
                  </a:cubicBezTo>
                  <a:cubicBezTo>
                    <a:pt x="7089" y="7082"/>
                    <a:pt x="7463" y="7160"/>
                    <a:pt x="7958" y="7416"/>
                  </a:cubicBezTo>
                  <a:cubicBezTo>
                    <a:pt x="10049" y="8485"/>
                    <a:pt x="10351" y="9878"/>
                    <a:pt x="11628" y="10482"/>
                  </a:cubicBezTo>
                  <a:cubicBezTo>
                    <a:pt x="12905" y="11086"/>
                    <a:pt x="14020" y="11109"/>
                    <a:pt x="15413" y="11573"/>
                  </a:cubicBezTo>
                  <a:cubicBezTo>
                    <a:pt x="16830" y="12015"/>
                    <a:pt x="19292" y="14337"/>
                    <a:pt x="20755" y="15196"/>
                  </a:cubicBezTo>
                  <a:cubicBezTo>
                    <a:pt x="21647" y="15698"/>
                    <a:pt x="22079" y="15798"/>
                    <a:pt x="22282" y="15798"/>
                  </a:cubicBezTo>
                  <a:cubicBezTo>
                    <a:pt x="22417" y="15798"/>
                    <a:pt x="22450" y="15754"/>
                    <a:pt x="22450" y="15754"/>
                  </a:cubicBezTo>
                  <a:lnTo>
                    <a:pt x="3499" y="1634"/>
                  </a:lnTo>
                  <a:cubicBezTo>
                    <a:pt x="2849" y="1169"/>
                    <a:pt x="2060" y="426"/>
                    <a:pt x="1340" y="147"/>
                  </a:cubicBezTo>
                  <a:cubicBezTo>
                    <a:pt x="1126" y="60"/>
                    <a:pt x="843" y="1"/>
                    <a:pt x="600" y="1"/>
                  </a:cubicBezTo>
                  <a:close/>
                </a:path>
              </a:pathLst>
            </a:custGeom>
            <a:solidFill>
              <a:srgbClr val="FFFFFF"/>
            </a:solidFill>
            <a:ln cap="flat" cmpd="sng" w="7550">
              <a:solidFill>
                <a:srgbClr val="34383C"/>
              </a:solidFill>
              <a:prstDash val="solid"/>
              <a:miter lim="232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08"/>
            <p:cNvSpPr/>
            <p:nvPr/>
          </p:nvSpPr>
          <p:spPr>
            <a:xfrm>
              <a:off x="4038175" y="2946600"/>
              <a:ext cx="276375" cy="206150"/>
            </a:xfrm>
            <a:custGeom>
              <a:rect b="b" l="l" r="r" t="t"/>
              <a:pathLst>
                <a:path extrusionOk="0" fill="none" h="8246" w="11055">
                  <a:moveTo>
                    <a:pt x="0" y="1"/>
                  </a:moveTo>
                  <a:lnTo>
                    <a:pt x="11055" y="8245"/>
                  </a:lnTo>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08"/>
            <p:cNvSpPr/>
            <p:nvPr/>
          </p:nvSpPr>
          <p:spPr>
            <a:xfrm>
              <a:off x="3489500" y="3257225"/>
              <a:ext cx="32525" cy="24425"/>
            </a:xfrm>
            <a:custGeom>
              <a:rect b="b" l="l" r="r" t="t"/>
              <a:pathLst>
                <a:path extrusionOk="0" fill="none" h="977" w="1301">
                  <a:moveTo>
                    <a:pt x="0" y="1"/>
                  </a:moveTo>
                  <a:lnTo>
                    <a:pt x="1301" y="976"/>
                  </a:lnTo>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08"/>
            <p:cNvSpPr/>
            <p:nvPr/>
          </p:nvSpPr>
          <p:spPr>
            <a:xfrm>
              <a:off x="3297900" y="3114400"/>
              <a:ext cx="170150" cy="126600"/>
            </a:xfrm>
            <a:custGeom>
              <a:rect b="b" l="l" r="r" t="t"/>
              <a:pathLst>
                <a:path extrusionOk="0" h="5064" w="6806">
                  <a:moveTo>
                    <a:pt x="0" y="1"/>
                  </a:moveTo>
                  <a:lnTo>
                    <a:pt x="6805" y="5063"/>
                  </a:lnTo>
                </a:path>
              </a:pathLst>
            </a:custGeom>
            <a:solidFill>
              <a:srgbClr val="E48B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08"/>
            <p:cNvSpPr/>
            <p:nvPr/>
          </p:nvSpPr>
          <p:spPr>
            <a:xfrm>
              <a:off x="3297900" y="3114400"/>
              <a:ext cx="170150" cy="126600"/>
            </a:xfrm>
            <a:custGeom>
              <a:rect b="b" l="l" r="r" t="t"/>
              <a:pathLst>
                <a:path extrusionOk="0" fill="none" h="5064" w="6806">
                  <a:moveTo>
                    <a:pt x="0" y="1"/>
                  </a:moveTo>
                  <a:lnTo>
                    <a:pt x="6805" y="5063"/>
                  </a:lnTo>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08"/>
            <p:cNvSpPr/>
            <p:nvPr/>
          </p:nvSpPr>
          <p:spPr>
            <a:xfrm>
              <a:off x="3641625" y="3400050"/>
              <a:ext cx="318175" cy="236925"/>
            </a:xfrm>
            <a:custGeom>
              <a:rect b="b" l="l" r="r" t="t"/>
              <a:pathLst>
                <a:path extrusionOk="0" fill="none" h="9477" w="12727">
                  <a:moveTo>
                    <a:pt x="0" y="1"/>
                  </a:moveTo>
                  <a:lnTo>
                    <a:pt x="12727" y="9476"/>
                  </a:lnTo>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08"/>
            <p:cNvSpPr/>
            <p:nvPr/>
          </p:nvSpPr>
          <p:spPr>
            <a:xfrm>
              <a:off x="3273025" y="3141275"/>
              <a:ext cx="347700" cy="240075"/>
            </a:xfrm>
            <a:custGeom>
              <a:rect b="b" l="l" r="r" t="t"/>
              <a:pathLst>
                <a:path extrusionOk="0" h="9603" w="13908">
                  <a:moveTo>
                    <a:pt x="828" y="0"/>
                  </a:moveTo>
                  <a:cubicBezTo>
                    <a:pt x="470" y="0"/>
                    <a:pt x="1" y="155"/>
                    <a:pt x="20" y="505"/>
                  </a:cubicBezTo>
                  <a:cubicBezTo>
                    <a:pt x="67" y="946"/>
                    <a:pt x="1065" y="1085"/>
                    <a:pt x="1274" y="1434"/>
                  </a:cubicBezTo>
                  <a:cubicBezTo>
                    <a:pt x="1390" y="1689"/>
                    <a:pt x="1414" y="1968"/>
                    <a:pt x="1344" y="2223"/>
                  </a:cubicBezTo>
                  <a:cubicBezTo>
                    <a:pt x="1251" y="3106"/>
                    <a:pt x="879" y="4197"/>
                    <a:pt x="1576" y="4894"/>
                  </a:cubicBezTo>
                  <a:cubicBezTo>
                    <a:pt x="1964" y="5289"/>
                    <a:pt x="2268" y="5418"/>
                    <a:pt x="2538" y="5418"/>
                  </a:cubicBezTo>
                  <a:cubicBezTo>
                    <a:pt x="3056" y="5418"/>
                    <a:pt x="3452" y="4943"/>
                    <a:pt x="4076" y="4943"/>
                  </a:cubicBezTo>
                  <a:cubicBezTo>
                    <a:pt x="4239" y="4943"/>
                    <a:pt x="4418" y="4975"/>
                    <a:pt x="4618" y="5057"/>
                  </a:cubicBezTo>
                  <a:cubicBezTo>
                    <a:pt x="5965" y="5591"/>
                    <a:pt x="5919" y="6729"/>
                    <a:pt x="6778" y="7008"/>
                  </a:cubicBezTo>
                  <a:cubicBezTo>
                    <a:pt x="7196" y="7147"/>
                    <a:pt x="7614" y="7164"/>
                    <a:pt x="8047" y="7164"/>
                  </a:cubicBezTo>
                  <a:cubicBezTo>
                    <a:pt x="8191" y="7164"/>
                    <a:pt x="8337" y="7162"/>
                    <a:pt x="8485" y="7162"/>
                  </a:cubicBezTo>
                  <a:cubicBezTo>
                    <a:pt x="8781" y="7162"/>
                    <a:pt x="9085" y="7170"/>
                    <a:pt x="9403" y="7217"/>
                  </a:cubicBezTo>
                  <a:cubicBezTo>
                    <a:pt x="10378" y="7356"/>
                    <a:pt x="11795" y="8889"/>
                    <a:pt x="12747" y="9353"/>
                  </a:cubicBezTo>
                  <a:cubicBezTo>
                    <a:pt x="13157" y="9548"/>
                    <a:pt x="13432" y="9603"/>
                    <a:pt x="13610" y="9603"/>
                  </a:cubicBezTo>
                  <a:cubicBezTo>
                    <a:pt x="13836" y="9603"/>
                    <a:pt x="13908" y="9516"/>
                    <a:pt x="13908" y="9516"/>
                  </a:cubicBezTo>
                  <a:lnTo>
                    <a:pt x="2342" y="923"/>
                  </a:lnTo>
                  <a:cubicBezTo>
                    <a:pt x="1948" y="621"/>
                    <a:pt x="1506" y="110"/>
                    <a:pt x="1019" y="17"/>
                  </a:cubicBezTo>
                  <a:cubicBezTo>
                    <a:pt x="962" y="6"/>
                    <a:pt x="897" y="0"/>
                    <a:pt x="828" y="0"/>
                  </a:cubicBezTo>
                  <a:close/>
                </a:path>
              </a:pathLst>
            </a:custGeom>
            <a:solidFill>
              <a:srgbClr val="FFFFFF"/>
            </a:solidFill>
            <a:ln cap="flat" cmpd="sng" w="7550">
              <a:solidFill>
                <a:srgbClr val="34383C"/>
              </a:solidFill>
              <a:prstDash val="solid"/>
              <a:miter lim="232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08"/>
            <p:cNvSpPr/>
            <p:nvPr/>
          </p:nvSpPr>
          <p:spPr>
            <a:xfrm>
              <a:off x="4707025" y="2283575"/>
              <a:ext cx="152700" cy="113800"/>
            </a:xfrm>
            <a:custGeom>
              <a:rect b="b" l="l" r="r" t="t"/>
              <a:pathLst>
                <a:path extrusionOk="0" fill="none" h="4552" w="6108">
                  <a:moveTo>
                    <a:pt x="0" y="0"/>
                  </a:moveTo>
                  <a:lnTo>
                    <a:pt x="6108" y="4552"/>
                  </a:lnTo>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08"/>
            <p:cNvSpPr/>
            <p:nvPr/>
          </p:nvSpPr>
          <p:spPr>
            <a:xfrm>
              <a:off x="4527025" y="2137750"/>
              <a:ext cx="164925" cy="133650"/>
            </a:xfrm>
            <a:custGeom>
              <a:rect b="b" l="l" r="r" t="t"/>
              <a:pathLst>
                <a:path extrusionOk="0" h="5346" w="6597">
                  <a:moveTo>
                    <a:pt x="263" y="1"/>
                  </a:moveTo>
                  <a:cubicBezTo>
                    <a:pt x="253" y="1"/>
                    <a:pt x="243" y="2"/>
                    <a:pt x="233" y="4"/>
                  </a:cubicBezTo>
                  <a:cubicBezTo>
                    <a:pt x="1" y="50"/>
                    <a:pt x="47" y="399"/>
                    <a:pt x="117" y="561"/>
                  </a:cubicBezTo>
                  <a:cubicBezTo>
                    <a:pt x="303" y="770"/>
                    <a:pt x="488" y="933"/>
                    <a:pt x="721" y="1049"/>
                  </a:cubicBezTo>
                  <a:lnTo>
                    <a:pt x="6480" y="5345"/>
                  </a:lnTo>
                  <a:cubicBezTo>
                    <a:pt x="6480" y="5345"/>
                    <a:pt x="6596" y="5183"/>
                    <a:pt x="6271" y="4811"/>
                  </a:cubicBezTo>
                  <a:cubicBezTo>
                    <a:pt x="5923" y="4463"/>
                    <a:pt x="4971" y="3975"/>
                    <a:pt x="4762" y="3534"/>
                  </a:cubicBezTo>
                  <a:cubicBezTo>
                    <a:pt x="4645" y="3116"/>
                    <a:pt x="4483" y="2698"/>
                    <a:pt x="4274" y="2303"/>
                  </a:cubicBezTo>
                  <a:cubicBezTo>
                    <a:pt x="4018" y="1955"/>
                    <a:pt x="3484" y="2117"/>
                    <a:pt x="3043" y="1560"/>
                  </a:cubicBezTo>
                  <a:cubicBezTo>
                    <a:pt x="2578" y="979"/>
                    <a:pt x="3368" y="561"/>
                    <a:pt x="2532" y="120"/>
                  </a:cubicBezTo>
                  <a:cubicBezTo>
                    <a:pt x="2427" y="65"/>
                    <a:pt x="2321" y="43"/>
                    <a:pt x="2215" y="43"/>
                  </a:cubicBezTo>
                  <a:cubicBezTo>
                    <a:pt x="1874" y="43"/>
                    <a:pt x="1533" y="275"/>
                    <a:pt x="1231" y="399"/>
                  </a:cubicBezTo>
                  <a:cubicBezTo>
                    <a:pt x="1144" y="451"/>
                    <a:pt x="1044" y="477"/>
                    <a:pt x="941" y="477"/>
                  </a:cubicBezTo>
                  <a:cubicBezTo>
                    <a:pt x="906" y="477"/>
                    <a:pt x="872" y="474"/>
                    <a:pt x="837" y="468"/>
                  </a:cubicBezTo>
                  <a:cubicBezTo>
                    <a:pt x="660" y="424"/>
                    <a:pt x="462" y="1"/>
                    <a:pt x="263" y="1"/>
                  </a:cubicBezTo>
                  <a:close/>
                </a:path>
              </a:pathLst>
            </a:custGeom>
            <a:solidFill>
              <a:srgbClr val="FFFFFF"/>
            </a:solidFill>
            <a:ln cap="flat" cmpd="sng" w="7550">
              <a:solidFill>
                <a:srgbClr val="34383C"/>
              </a:solidFill>
              <a:prstDash val="solid"/>
              <a:miter lim="232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08"/>
            <p:cNvSpPr/>
            <p:nvPr/>
          </p:nvSpPr>
          <p:spPr>
            <a:xfrm>
              <a:off x="4293625" y="2453100"/>
              <a:ext cx="32550" cy="24400"/>
            </a:xfrm>
            <a:custGeom>
              <a:rect b="b" l="l" r="r" t="t"/>
              <a:pathLst>
                <a:path extrusionOk="0" fill="none" h="976" w="1302">
                  <a:moveTo>
                    <a:pt x="1" y="0"/>
                  </a:moveTo>
                  <a:lnTo>
                    <a:pt x="1301" y="976"/>
                  </a:lnTo>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08"/>
            <p:cNvSpPr/>
            <p:nvPr/>
          </p:nvSpPr>
          <p:spPr>
            <a:xfrm>
              <a:off x="4101450" y="2310850"/>
              <a:ext cx="170150" cy="126600"/>
            </a:xfrm>
            <a:custGeom>
              <a:rect b="b" l="l" r="r" t="t"/>
              <a:pathLst>
                <a:path extrusionOk="0" fill="none" h="5064" w="6806">
                  <a:moveTo>
                    <a:pt x="0" y="1"/>
                  </a:moveTo>
                  <a:lnTo>
                    <a:pt x="6805" y="5063"/>
                  </a:lnTo>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08"/>
            <p:cNvSpPr/>
            <p:nvPr/>
          </p:nvSpPr>
          <p:spPr>
            <a:xfrm>
              <a:off x="4474200" y="2557600"/>
              <a:ext cx="557400" cy="414575"/>
            </a:xfrm>
            <a:custGeom>
              <a:rect b="b" l="l" r="r" t="t"/>
              <a:pathLst>
                <a:path extrusionOk="0" fill="none" h="16583" w="22296">
                  <a:moveTo>
                    <a:pt x="0" y="1"/>
                  </a:moveTo>
                  <a:lnTo>
                    <a:pt x="22295" y="16583"/>
                  </a:lnTo>
                </a:path>
              </a:pathLst>
            </a:custGeom>
            <a:noFill/>
            <a:ln cap="rnd" cmpd="sng" w="7550">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08"/>
            <p:cNvSpPr/>
            <p:nvPr/>
          </p:nvSpPr>
          <p:spPr>
            <a:xfrm>
              <a:off x="4121775" y="2275850"/>
              <a:ext cx="330950" cy="267275"/>
            </a:xfrm>
            <a:custGeom>
              <a:rect b="b" l="l" r="r" t="t"/>
              <a:pathLst>
                <a:path extrusionOk="0" h="10691" w="13238">
                  <a:moveTo>
                    <a:pt x="479" y="1"/>
                  </a:moveTo>
                  <a:cubicBezTo>
                    <a:pt x="459" y="1"/>
                    <a:pt x="439" y="3"/>
                    <a:pt x="418" y="7"/>
                  </a:cubicBezTo>
                  <a:cubicBezTo>
                    <a:pt x="0" y="100"/>
                    <a:pt x="70" y="774"/>
                    <a:pt x="233" y="1099"/>
                  </a:cubicBezTo>
                  <a:cubicBezTo>
                    <a:pt x="488" y="1540"/>
                    <a:pt x="1115" y="1819"/>
                    <a:pt x="1463" y="2097"/>
                  </a:cubicBezTo>
                  <a:lnTo>
                    <a:pt x="13029" y="10690"/>
                  </a:lnTo>
                  <a:cubicBezTo>
                    <a:pt x="13029" y="10690"/>
                    <a:pt x="13238" y="10412"/>
                    <a:pt x="12541" y="9622"/>
                  </a:cubicBezTo>
                  <a:cubicBezTo>
                    <a:pt x="11821" y="8856"/>
                    <a:pt x="9940" y="7950"/>
                    <a:pt x="9545" y="7044"/>
                  </a:cubicBezTo>
                  <a:cubicBezTo>
                    <a:pt x="9127" y="6162"/>
                    <a:pt x="9081" y="5302"/>
                    <a:pt x="8570" y="4582"/>
                  </a:cubicBezTo>
                  <a:cubicBezTo>
                    <a:pt x="8059" y="3862"/>
                    <a:pt x="6991" y="4234"/>
                    <a:pt x="6085" y="3073"/>
                  </a:cubicBezTo>
                  <a:cubicBezTo>
                    <a:pt x="5179" y="1935"/>
                    <a:pt x="6735" y="1122"/>
                    <a:pt x="5063" y="239"/>
                  </a:cubicBezTo>
                  <a:cubicBezTo>
                    <a:pt x="4842" y="117"/>
                    <a:pt x="4619" y="68"/>
                    <a:pt x="4395" y="68"/>
                  </a:cubicBezTo>
                  <a:cubicBezTo>
                    <a:pt x="3723" y="68"/>
                    <a:pt x="3048" y="512"/>
                    <a:pt x="2439" y="774"/>
                  </a:cubicBezTo>
                  <a:cubicBezTo>
                    <a:pt x="2244" y="890"/>
                    <a:pt x="2017" y="942"/>
                    <a:pt x="1785" y="942"/>
                  </a:cubicBezTo>
                  <a:cubicBezTo>
                    <a:pt x="1740" y="942"/>
                    <a:pt x="1694" y="940"/>
                    <a:pt x="1649" y="936"/>
                  </a:cubicBezTo>
                  <a:cubicBezTo>
                    <a:pt x="1274" y="826"/>
                    <a:pt x="877" y="1"/>
                    <a:pt x="479" y="1"/>
                  </a:cubicBezTo>
                  <a:close/>
                </a:path>
              </a:pathLst>
            </a:custGeom>
            <a:solidFill>
              <a:srgbClr val="FFFFFF"/>
            </a:solidFill>
            <a:ln cap="flat" cmpd="sng" w="7550">
              <a:solidFill>
                <a:srgbClr val="34383C"/>
              </a:solidFill>
              <a:prstDash val="solid"/>
              <a:miter lim="2322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08"/>
            <p:cNvSpPr/>
            <p:nvPr/>
          </p:nvSpPr>
          <p:spPr>
            <a:xfrm>
              <a:off x="3743225" y="2933250"/>
              <a:ext cx="1467775" cy="1223350"/>
            </a:xfrm>
            <a:custGeom>
              <a:rect b="b" l="l" r="r" t="t"/>
              <a:pathLst>
                <a:path extrusionOk="0" h="48934" w="58711">
                  <a:moveTo>
                    <a:pt x="6898" y="1"/>
                  </a:moveTo>
                  <a:lnTo>
                    <a:pt x="0" y="9290"/>
                  </a:lnTo>
                  <a:lnTo>
                    <a:pt x="53021" y="48934"/>
                  </a:lnTo>
                  <a:cubicBezTo>
                    <a:pt x="49630" y="44591"/>
                    <a:pt x="52719" y="38274"/>
                    <a:pt x="58223" y="38274"/>
                  </a:cubicBezTo>
                  <a:cubicBezTo>
                    <a:pt x="58385" y="38274"/>
                    <a:pt x="58548" y="38274"/>
                    <a:pt x="58710" y="38297"/>
                  </a:cubicBezTo>
                  <a:lnTo>
                    <a:pt x="68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08"/>
            <p:cNvSpPr/>
            <p:nvPr/>
          </p:nvSpPr>
          <p:spPr>
            <a:xfrm>
              <a:off x="3976050" y="2604625"/>
              <a:ext cx="1515950" cy="1231500"/>
            </a:xfrm>
            <a:custGeom>
              <a:rect b="b" l="l" r="r" t="t"/>
              <a:pathLst>
                <a:path extrusionOk="0" h="49260" w="60638">
                  <a:moveTo>
                    <a:pt x="7362" y="1"/>
                  </a:moveTo>
                  <a:lnTo>
                    <a:pt x="0" y="9894"/>
                  </a:lnTo>
                  <a:lnTo>
                    <a:pt x="53044" y="49259"/>
                  </a:lnTo>
                  <a:cubicBezTo>
                    <a:pt x="50861" y="44870"/>
                    <a:pt x="54065" y="39714"/>
                    <a:pt x="58966" y="39714"/>
                  </a:cubicBezTo>
                  <a:cubicBezTo>
                    <a:pt x="59523" y="39714"/>
                    <a:pt x="60080" y="39807"/>
                    <a:pt x="60638" y="39946"/>
                  </a:cubicBezTo>
                  <a:lnTo>
                    <a:pt x="73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08"/>
            <p:cNvSpPr/>
            <p:nvPr/>
          </p:nvSpPr>
          <p:spPr>
            <a:xfrm>
              <a:off x="5575600" y="3131250"/>
              <a:ext cx="126800" cy="97550"/>
            </a:xfrm>
            <a:custGeom>
              <a:rect b="b" l="l" r="r" t="t"/>
              <a:pathLst>
                <a:path extrusionOk="0" h="3902" w="5072">
                  <a:moveTo>
                    <a:pt x="2557" y="1"/>
                  </a:moveTo>
                  <a:cubicBezTo>
                    <a:pt x="2458" y="1"/>
                    <a:pt x="2356" y="8"/>
                    <a:pt x="2253" y="23"/>
                  </a:cubicBezTo>
                  <a:cubicBezTo>
                    <a:pt x="534" y="279"/>
                    <a:pt x="0" y="2485"/>
                    <a:pt x="1394" y="3507"/>
                  </a:cubicBezTo>
                  <a:lnTo>
                    <a:pt x="1394" y="3530"/>
                  </a:lnTo>
                  <a:cubicBezTo>
                    <a:pt x="1737" y="3781"/>
                    <a:pt x="2135" y="3901"/>
                    <a:pt x="2532" y="3901"/>
                  </a:cubicBezTo>
                  <a:cubicBezTo>
                    <a:pt x="3129" y="3901"/>
                    <a:pt x="3720" y="3628"/>
                    <a:pt x="4111" y="3112"/>
                  </a:cubicBezTo>
                  <a:cubicBezTo>
                    <a:pt x="5071" y="1803"/>
                    <a:pt x="4103" y="1"/>
                    <a:pt x="25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08"/>
            <p:cNvSpPr/>
            <p:nvPr/>
          </p:nvSpPr>
          <p:spPr>
            <a:xfrm>
              <a:off x="5356700" y="3323100"/>
              <a:ext cx="219500" cy="193750"/>
            </a:xfrm>
            <a:custGeom>
              <a:rect b="b" l="l" r="r" t="t"/>
              <a:pathLst>
                <a:path extrusionOk="0" h="7750" w="8780">
                  <a:moveTo>
                    <a:pt x="4396" y="1"/>
                  </a:moveTo>
                  <a:cubicBezTo>
                    <a:pt x="3210" y="1"/>
                    <a:pt x="2038" y="546"/>
                    <a:pt x="1278" y="1569"/>
                  </a:cubicBezTo>
                  <a:cubicBezTo>
                    <a:pt x="1" y="3288"/>
                    <a:pt x="349" y="5703"/>
                    <a:pt x="2068" y="7004"/>
                  </a:cubicBezTo>
                  <a:lnTo>
                    <a:pt x="2068" y="6980"/>
                  </a:lnTo>
                  <a:cubicBezTo>
                    <a:pt x="2765" y="7499"/>
                    <a:pt x="3581" y="7749"/>
                    <a:pt x="4390" y="7749"/>
                  </a:cubicBezTo>
                  <a:cubicBezTo>
                    <a:pt x="5574" y="7749"/>
                    <a:pt x="6743" y="7212"/>
                    <a:pt x="7502" y="6191"/>
                  </a:cubicBezTo>
                  <a:cubicBezTo>
                    <a:pt x="8779" y="4472"/>
                    <a:pt x="8431" y="2057"/>
                    <a:pt x="6712" y="780"/>
                  </a:cubicBezTo>
                  <a:cubicBezTo>
                    <a:pt x="6017" y="253"/>
                    <a:pt x="5203" y="1"/>
                    <a:pt x="43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08"/>
            <p:cNvSpPr/>
            <p:nvPr/>
          </p:nvSpPr>
          <p:spPr>
            <a:xfrm>
              <a:off x="5606950" y="3495200"/>
              <a:ext cx="120775" cy="107000"/>
            </a:xfrm>
            <a:custGeom>
              <a:rect b="b" l="l" r="r" t="t"/>
              <a:pathLst>
                <a:path extrusionOk="0" h="4280" w="4831">
                  <a:moveTo>
                    <a:pt x="2428" y="0"/>
                  </a:moveTo>
                  <a:cubicBezTo>
                    <a:pt x="1788" y="0"/>
                    <a:pt x="1156" y="290"/>
                    <a:pt x="743" y="840"/>
                  </a:cubicBezTo>
                  <a:cubicBezTo>
                    <a:pt x="0" y="1769"/>
                    <a:pt x="186" y="3139"/>
                    <a:pt x="1138" y="3859"/>
                  </a:cubicBezTo>
                  <a:cubicBezTo>
                    <a:pt x="1514" y="4143"/>
                    <a:pt x="1956" y="4279"/>
                    <a:pt x="2394" y="4279"/>
                  </a:cubicBezTo>
                  <a:cubicBezTo>
                    <a:pt x="3065" y="4279"/>
                    <a:pt x="3727" y="3961"/>
                    <a:pt x="4134" y="3371"/>
                  </a:cubicBezTo>
                  <a:cubicBezTo>
                    <a:pt x="4831" y="2442"/>
                    <a:pt x="4622" y="1118"/>
                    <a:pt x="3693" y="422"/>
                  </a:cubicBezTo>
                  <a:cubicBezTo>
                    <a:pt x="3314" y="137"/>
                    <a:pt x="2869" y="0"/>
                    <a:pt x="24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08"/>
            <p:cNvSpPr/>
            <p:nvPr/>
          </p:nvSpPr>
          <p:spPr>
            <a:xfrm>
              <a:off x="4984550" y="3890075"/>
              <a:ext cx="379150" cy="329850"/>
            </a:xfrm>
            <a:custGeom>
              <a:rect b="b" l="l" r="r" t="t"/>
              <a:pathLst>
                <a:path extrusionOk="0" h="13194" w="15166">
                  <a:moveTo>
                    <a:pt x="8570" y="1"/>
                  </a:moveTo>
                  <a:cubicBezTo>
                    <a:pt x="3066" y="1"/>
                    <a:pt x="0" y="6318"/>
                    <a:pt x="3391" y="10661"/>
                  </a:cubicBezTo>
                  <a:lnTo>
                    <a:pt x="5179" y="12008"/>
                  </a:lnTo>
                  <a:lnTo>
                    <a:pt x="5063" y="12170"/>
                  </a:lnTo>
                  <a:cubicBezTo>
                    <a:pt x="6181" y="12874"/>
                    <a:pt x="7385" y="13194"/>
                    <a:pt x="8558" y="13194"/>
                  </a:cubicBezTo>
                  <a:cubicBezTo>
                    <a:pt x="11992" y="13194"/>
                    <a:pt x="15165" y="10456"/>
                    <a:pt x="15165" y="6596"/>
                  </a:cubicBezTo>
                  <a:cubicBezTo>
                    <a:pt x="15165" y="5760"/>
                    <a:pt x="15003" y="4948"/>
                    <a:pt x="14724" y="4181"/>
                  </a:cubicBezTo>
                  <a:lnTo>
                    <a:pt x="9081" y="24"/>
                  </a:lnTo>
                  <a:cubicBezTo>
                    <a:pt x="8895" y="24"/>
                    <a:pt x="8732" y="1"/>
                    <a:pt x="8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08"/>
            <p:cNvSpPr/>
            <p:nvPr/>
          </p:nvSpPr>
          <p:spPr>
            <a:xfrm>
              <a:off x="5256925" y="3597600"/>
              <a:ext cx="358750" cy="329750"/>
            </a:xfrm>
            <a:custGeom>
              <a:rect b="b" l="l" r="r" t="t"/>
              <a:pathLst>
                <a:path extrusionOk="0" h="13190" w="14350">
                  <a:moveTo>
                    <a:pt x="7697" y="1"/>
                  </a:moveTo>
                  <a:cubicBezTo>
                    <a:pt x="3311" y="1"/>
                    <a:pt x="0" y="4362"/>
                    <a:pt x="1483" y="8704"/>
                  </a:cubicBezTo>
                  <a:cubicBezTo>
                    <a:pt x="1646" y="9215"/>
                    <a:pt x="1971" y="9633"/>
                    <a:pt x="2389" y="9958"/>
                  </a:cubicBezTo>
                  <a:lnTo>
                    <a:pt x="6570" y="13070"/>
                  </a:lnTo>
                  <a:lnTo>
                    <a:pt x="6570" y="13093"/>
                  </a:lnTo>
                  <a:cubicBezTo>
                    <a:pt x="6939" y="13158"/>
                    <a:pt x="7316" y="13190"/>
                    <a:pt x="7694" y="13190"/>
                  </a:cubicBezTo>
                  <a:cubicBezTo>
                    <a:pt x="8267" y="13190"/>
                    <a:pt x="8843" y="13117"/>
                    <a:pt x="9403" y="12977"/>
                  </a:cubicBezTo>
                  <a:cubicBezTo>
                    <a:pt x="12213" y="12211"/>
                    <a:pt x="14210" y="9679"/>
                    <a:pt x="14326" y="6753"/>
                  </a:cubicBezTo>
                  <a:cubicBezTo>
                    <a:pt x="14350" y="5731"/>
                    <a:pt x="14117" y="4709"/>
                    <a:pt x="13676" y="3780"/>
                  </a:cubicBezTo>
                  <a:cubicBezTo>
                    <a:pt x="13513" y="3409"/>
                    <a:pt x="13235" y="3084"/>
                    <a:pt x="12910" y="2852"/>
                  </a:cubicBezTo>
                  <a:lnTo>
                    <a:pt x="9867" y="576"/>
                  </a:lnTo>
                  <a:cubicBezTo>
                    <a:pt x="9542" y="320"/>
                    <a:pt x="9171" y="158"/>
                    <a:pt x="8776" y="88"/>
                  </a:cubicBezTo>
                  <a:cubicBezTo>
                    <a:pt x="8411" y="29"/>
                    <a:pt x="8050" y="1"/>
                    <a:pt x="76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81" name="Shape 2281"/>
        <p:cNvGrpSpPr/>
        <p:nvPr/>
      </p:nvGrpSpPr>
      <p:grpSpPr>
        <a:xfrm>
          <a:off x="0" y="0"/>
          <a:ext cx="0" cy="0"/>
          <a:chOff x="0" y="0"/>
          <a:chExt cx="0" cy="0"/>
        </a:xfrm>
      </p:grpSpPr>
      <p:sp>
        <p:nvSpPr>
          <p:cNvPr id="2282" name="Google Shape;2282;p109"/>
          <p:cNvSpPr/>
          <p:nvPr/>
        </p:nvSpPr>
        <p:spPr>
          <a:xfrm>
            <a:off x="7260250" y="1506625"/>
            <a:ext cx="833100" cy="833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09"/>
          <p:cNvSpPr/>
          <p:nvPr/>
        </p:nvSpPr>
        <p:spPr>
          <a:xfrm>
            <a:off x="1143450" y="2011413"/>
            <a:ext cx="833100" cy="833100"/>
          </a:xfrm>
          <a:prstGeom prst="ellipse">
            <a:avLst/>
          </a:pr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09"/>
          <p:cNvSpPr txBox="1"/>
          <p:nvPr>
            <p:ph idx="4" type="title"/>
          </p:nvPr>
        </p:nvSpPr>
        <p:spPr>
          <a:xfrm>
            <a:off x="2262550" y="461000"/>
            <a:ext cx="4618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2285" name="Google Shape;2285;p109"/>
          <p:cNvSpPr txBox="1"/>
          <p:nvPr>
            <p:ph type="title"/>
          </p:nvPr>
        </p:nvSpPr>
        <p:spPr>
          <a:xfrm>
            <a:off x="1398825" y="3003425"/>
            <a:ext cx="22326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HELENA JAMES</a:t>
            </a:r>
            <a:endParaRPr/>
          </a:p>
        </p:txBody>
      </p:sp>
      <p:sp>
        <p:nvSpPr>
          <p:cNvPr id="2286" name="Google Shape;2286;p109"/>
          <p:cNvSpPr txBox="1"/>
          <p:nvPr>
            <p:ph idx="2" type="subTitle"/>
          </p:nvPr>
        </p:nvSpPr>
        <p:spPr>
          <a:xfrm>
            <a:off x="5066225" y="3366825"/>
            <a:ext cx="3120300" cy="838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You can replace the image on the screen with your own</a:t>
            </a:r>
            <a:endParaRPr/>
          </a:p>
        </p:txBody>
      </p:sp>
      <p:sp>
        <p:nvSpPr>
          <p:cNvPr id="2287" name="Google Shape;2287;p109"/>
          <p:cNvSpPr txBox="1"/>
          <p:nvPr>
            <p:ph idx="1" type="subTitle"/>
          </p:nvPr>
        </p:nvSpPr>
        <p:spPr>
          <a:xfrm>
            <a:off x="953650" y="3366825"/>
            <a:ext cx="3120300" cy="838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can replace the image on the screen with your own</a:t>
            </a:r>
            <a:endParaRPr/>
          </a:p>
        </p:txBody>
      </p:sp>
      <p:sp>
        <p:nvSpPr>
          <p:cNvPr id="2288" name="Google Shape;2288;p109"/>
          <p:cNvSpPr txBox="1"/>
          <p:nvPr>
            <p:ph idx="3" type="title"/>
          </p:nvPr>
        </p:nvSpPr>
        <p:spPr>
          <a:xfrm>
            <a:off x="5662675" y="3003425"/>
            <a:ext cx="19494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JENNA DOE</a:t>
            </a:r>
            <a:endParaRPr/>
          </a:p>
        </p:txBody>
      </p:sp>
      <p:pic>
        <p:nvPicPr>
          <p:cNvPr id="2289" name="Google Shape;2289;p109"/>
          <p:cNvPicPr preferRelativeResize="0"/>
          <p:nvPr/>
        </p:nvPicPr>
        <p:blipFill rotWithShape="1">
          <a:blip r:embed="rId3">
            <a:alphaModFix/>
          </a:blip>
          <a:srcRect b="31401" l="13449" r="12117" t="4331"/>
          <a:stretch/>
        </p:blipFill>
        <p:spPr>
          <a:xfrm>
            <a:off x="1564650" y="1012725"/>
            <a:ext cx="1899900" cy="1914600"/>
          </a:xfrm>
          <a:prstGeom prst="ellipse">
            <a:avLst/>
          </a:prstGeom>
          <a:noFill/>
          <a:ln>
            <a:noFill/>
          </a:ln>
        </p:spPr>
      </p:pic>
      <p:pic>
        <p:nvPicPr>
          <p:cNvPr id="2290" name="Google Shape;2290;p109"/>
          <p:cNvPicPr preferRelativeResize="0"/>
          <p:nvPr/>
        </p:nvPicPr>
        <p:blipFill rotWithShape="1">
          <a:blip r:embed="rId4">
            <a:alphaModFix/>
          </a:blip>
          <a:srcRect b="27636" l="27460" r="25518" t="2094"/>
          <a:stretch/>
        </p:blipFill>
        <p:spPr>
          <a:xfrm>
            <a:off x="5655300" y="998772"/>
            <a:ext cx="1949400" cy="1942500"/>
          </a:xfrm>
          <a:prstGeom prst="ellipse">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94" name="Shape 2294"/>
        <p:cNvGrpSpPr/>
        <p:nvPr/>
      </p:nvGrpSpPr>
      <p:grpSpPr>
        <a:xfrm>
          <a:off x="0" y="0"/>
          <a:ext cx="0" cy="0"/>
          <a:chOff x="0" y="0"/>
          <a:chExt cx="0" cy="0"/>
        </a:xfrm>
      </p:grpSpPr>
      <p:sp>
        <p:nvSpPr>
          <p:cNvPr id="2295" name="Google Shape;2295;p110"/>
          <p:cNvSpPr txBox="1"/>
          <p:nvPr>
            <p:ph type="title"/>
          </p:nvPr>
        </p:nvSpPr>
        <p:spPr>
          <a:xfrm>
            <a:off x="2497350" y="448263"/>
            <a:ext cx="4149000" cy="79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333,000.00</a:t>
            </a:r>
            <a:endParaRPr/>
          </a:p>
        </p:txBody>
      </p:sp>
      <p:sp>
        <p:nvSpPr>
          <p:cNvPr id="2296" name="Google Shape;2296;p110"/>
          <p:cNvSpPr txBox="1"/>
          <p:nvPr>
            <p:ph idx="1" type="subTitle"/>
          </p:nvPr>
        </p:nvSpPr>
        <p:spPr>
          <a:xfrm>
            <a:off x="1611850" y="1172450"/>
            <a:ext cx="5954700" cy="357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earths is the Sun’s mass</a:t>
            </a:r>
            <a:endParaRPr/>
          </a:p>
        </p:txBody>
      </p:sp>
      <p:sp>
        <p:nvSpPr>
          <p:cNvPr id="2297" name="Google Shape;2297;p110"/>
          <p:cNvSpPr txBox="1"/>
          <p:nvPr>
            <p:ph idx="2" type="title"/>
          </p:nvPr>
        </p:nvSpPr>
        <p:spPr>
          <a:xfrm>
            <a:off x="2506150" y="2091425"/>
            <a:ext cx="4107300" cy="72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24h 37m 23s</a:t>
            </a:r>
            <a:endParaRPr/>
          </a:p>
        </p:txBody>
      </p:sp>
      <p:sp>
        <p:nvSpPr>
          <p:cNvPr id="2298" name="Google Shape;2298;p110"/>
          <p:cNvSpPr txBox="1"/>
          <p:nvPr>
            <p:ph idx="3" type="title"/>
          </p:nvPr>
        </p:nvSpPr>
        <p:spPr>
          <a:xfrm>
            <a:off x="2494875" y="3509225"/>
            <a:ext cx="4149000" cy="72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2299" name="Google Shape;2299;p110"/>
          <p:cNvSpPr txBox="1"/>
          <p:nvPr>
            <p:ph idx="4" type="subTitle"/>
          </p:nvPr>
        </p:nvSpPr>
        <p:spPr>
          <a:xfrm>
            <a:off x="1707275" y="2730750"/>
            <a:ext cx="5754300" cy="488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is Jupiter’s rotation period</a:t>
            </a:r>
            <a:endParaRPr/>
          </a:p>
        </p:txBody>
      </p:sp>
      <p:sp>
        <p:nvSpPr>
          <p:cNvPr id="2300" name="Google Shape;2300;p110"/>
          <p:cNvSpPr txBox="1"/>
          <p:nvPr>
            <p:ph idx="5" type="subTitle"/>
          </p:nvPr>
        </p:nvSpPr>
        <p:spPr>
          <a:xfrm>
            <a:off x="1252850" y="4157500"/>
            <a:ext cx="6663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is the distance between Earth and the Moon</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04" name="Shape 2304"/>
        <p:cNvGrpSpPr/>
        <p:nvPr/>
      </p:nvGrpSpPr>
      <p:grpSpPr>
        <a:xfrm>
          <a:off x="0" y="0"/>
          <a:ext cx="0" cy="0"/>
          <a:chOff x="0" y="0"/>
          <a:chExt cx="0" cy="0"/>
        </a:xfrm>
      </p:grpSpPr>
      <p:sp>
        <p:nvSpPr>
          <p:cNvPr id="2305" name="Google Shape;2305;p111"/>
          <p:cNvSpPr txBox="1"/>
          <p:nvPr>
            <p:ph idx="1" type="subTitle"/>
          </p:nvPr>
        </p:nvSpPr>
        <p:spPr>
          <a:xfrm>
            <a:off x="873325" y="2446250"/>
            <a:ext cx="3517500" cy="12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replace the image on the screen with your own work. Just delete this one, add yours and center it properly</a:t>
            </a:r>
            <a:endParaRPr/>
          </a:p>
          <a:p>
            <a:pPr indent="0" lvl="0" marL="0" rtl="0" algn="l">
              <a:spcBef>
                <a:spcPts val="1600"/>
              </a:spcBef>
              <a:spcAft>
                <a:spcPts val="1600"/>
              </a:spcAft>
              <a:buNone/>
            </a:pPr>
            <a:r>
              <a:t/>
            </a:r>
            <a:endParaRPr/>
          </a:p>
        </p:txBody>
      </p:sp>
      <p:sp>
        <p:nvSpPr>
          <p:cNvPr id="2306" name="Google Shape;2306;p111"/>
          <p:cNvSpPr txBox="1"/>
          <p:nvPr>
            <p:ph type="title"/>
          </p:nvPr>
        </p:nvSpPr>
        <p:spPr>
          <a:xfrm>
            <a:off x="873325" y="1505600"/>
            <a:ext cx="314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DESKTOP SOFTWARE</a:t>
            </a:r>
            <a:endParaRPr/>
          </a:p>
        </p:txBody>
      </p:sp>
      <p:pic>
        <p:nvPicPr>
          <p:cNvPr id="2307" name="Google Shape;2307;p111"/>
          <p:cNvPicPr preferRelativeResize="0"/>
          <p:nvPr/>
        </p:nvPicPr>
        <p:blipFill rotWithShape="1">
          <a:blip r:embed="rId3">
            <a:alphaModFix/>
          </a:blip>
          <a:srcRect b="21813" l="0" r="0" t="0"/>
          <a:stretch/>
        </p:blipFill>
        <p:spPr>
          <a:xfrm>
            <a:off x="5019918" y="1368572"/>
            <a:ext cx="3364851" cy="2049785"/>
          </a:xfrm>
          <a:prstGeom prst="rect">
            <a:avLst/>
          </a:prstGeom>
          <a:noFill/>
          <a:ln>
            <a:noFill/>
          </a:ln>
        </p:spPr>
      </p:pic>
      <p:grpSp>
        <p:nvGrpSpPr>
          <p:cNvPr id="2308" name="Google Shape;2308;p111"/>
          <p:cNvGrpSpPr/>
          <p:nvPr/>
        </p:nvGrpSpPr>
        <p:grpSpPr>
          <a:xfrm>
            <a:off x="4893411" y="1247954"/>
            <a:ext cx="3617889" cy="2755538"/>
            <a:chOff x="3804623" y="931514"/>
            <a:chExt cx="4311631" cy="3283920"/>
          </a:xfrm>
        </p:grpSpPr>
        <p:grpSp>
          <p:nvGrpSpPr>
            <p:cNvPr id="2309" name="Google Shape;2309;p111"/>
            <p:cNvGrpSpPr/>
            <p:nvPr/>
          </p:nvGrpSpPr>
          <p:grpSpPr>
            <a:xfrm>
              <a:off x="3804623" y="931514"/>
              <a:ext cx="4311631" cy="3283920"/>
              <a:chOff x="3420275" y="729475"/>
              <a:chExt cx="4831500" cy="3679875"/>
            </a:xfrm>
          </p:grpSpPr>
          <p:sp>
            <p:nvSpPr>
              <p:cNvPr id="2310" name="Google Shape;2310;p111"/>
              <p:cNvSpPr/>
              <p:nvPr/>
            </p:nvSpPr>
            <p:spPr>
              <a:xfrm>
                <a:off x="3586250" y="883825"/>
                <a:ext cx="4503600" cy="27462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11"/>
              <p:cNvSpPr/>
              <p:nvPr/>
            </p:nvSpPr>
            <p:spPr>
              <a:xfrm>
                <a:off x="5009044" y="3786200"/>
                <a:ext cx="1649975" cy="623150"/>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19050">
                <a:solidFill>
                  <a:schemeClr val="accent2"/>
                </a:solidFill>
                <a:prstDash val="solid"/>
                <a:round/>
                <a:headEnd len="med" w="med" type="none"/>
                <a:tailEnd len="med" w="med" type="none"/>
              </a:ln>
            </p:spPr>
          </p:sp>
          <p:sp>
            <p:nvSpPr>
              <p:cNvPr id="2312" name="Google Shape;2312;p111"/>
              <p:cNvSpPr/>
              <p:nvPr/>
            </p:nvSpPr>
            <p:spPr>
              <a:xfrm>
                <a:off x="3420275" y="729475"/>
                <a:ext cx="4831500" cy="3056700"/>
              </a:xfrm>
              <a:prstGeom prst="roundRect">
                <a:avLst>
                  <a:gd fmla="val 385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11"/>
              <p:cNvSpPr/>
              <p:nvPr/>
            </p:nvSpPr>
            <p:spPr>
              <a:xfrm>
                <a:off x="3453125" y="762775"/>
                <a:ext cx="4765800" cy="2990100"/>
              </a:xfrm>
              <a:prstGeom prst="roundRect">
                <a:avLst>
                  <a:gd fmla="val 3282"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14" name="Google Shape;2314;p111"/>
            <p:cNvCxnSpPr/>
            <p:nvPr/>
          </p:nvCxnSpPr>
          <p:spPr>
            <a:xfrm>
              <a:off x="5238353" y="4162783"/>
              <a:ext cx="1451100" cy="0"/>
            </a:xfrm>
            <a:prstGeom prst="straightConnector1">
              <a:avLst/>
            </a:prstGeom>
            <a:noFill/>
            <a:ln cap="flat" cmpd="sng" w="19050">
              <a:solidFill>
                <a:schemeClr val="accent2"/>
              </a:solidFill>
              <a:prstDash val="solid"/>
              <a:round/>
              <a:headEnd len="med" w="med" type="none"/>
              <a:tailEnd len="med" w="med" type="none"/>
            </a:ln>
          </p:spPr>
        </p:cxn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18" name="Shape 2318"/>
        <p:cNvGrpSpPr/>
        <p:nvPr/>
      </p:nvGrpSpPr>
      <p:grpSpPr>
        <a:xfrm>
          <a:off x="0" y="0"/>
          <a:ext cx="0" cy="0"/>
          <a:chOff x="0" y="0"/>
          <a:chExt cx="0" cy="0"/>
        </a:xfrm>
      </p:grpSpPr>
      <p:sp>
        <p:nvSpPr>
          <p:cNvPr id="2319" name="Google Shape;2319;p112"/>
          <p:cNvSpPr/>
          <p:nvPr/>
        </p:nvSpPr>
        <p:spPr>
          <a:xfrm>
            <a:off x="3973463" y="1769675"/>
            <a:ext cx="687300" cy="687300"/>
          </a:xfrm>
          <a:prstGeom prst="ellipse">
            <a:avLst/>
          </a:prstGeom>
          <a:solidFill>
            <a:schemeClr val="accent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0" name="Google Shape;2320;p112"/>
          <p:cNvSpPr/>
          <p:nvPr/>
        </p:nvSpPr>
        <p:spPr>
          <a:xfrm>
            <a:off x="3973450" y="2523200"/>
            <a:ext cx="687300" cy="687300"/>
          </a:xfrm>
          <a:prstGeom prst="ellipse">
            <a:avLst/>
          </a:prstGeom>
          <a:solidFill>
            <a:schemeClr val="accent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12"/>
          <p:cNvSpPr/>
          <p:nvPr/>
        </p:nvSpPr>
        <p:spPr>
          <a:xfrm>
            <a:off x="3973438" y="3276725"/>
            <a:ext cx="687300" cy="687300"/>
          </a:xfrm>
          <a:prstGeom prst="ellipse">
            <a:avLst/>
          </a:prstGeom>
          <a:solidFill>
            <a:schemeClr val="accent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12"/>
          <p:cNvSpPr/>
          <p:nvPr/>
        </p:nvSpPr>
        <p:spPr>
          <a:xfrm>
            <a:off x="3973438" y="4030250"/>
            <a:ext cx="687300" cy="687300"/>
          </a:xfrm>
          <a:prstGeom prst="ellipse">
            <a:avLst/>
          </a:prstGeom>
          <a:solidFill>
            <a:schemeClr val="accent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12"/>
          <p:cNvSpPr txBox="1"/>
          <p:nvPr>
            <p:ph type="title"/>
          </p:nvPr>
        </p:nvSpPr>
        <p:spPr>
          <a:xfrm>
            <a:off x="959200" y="464350"/>
            <a:ext cx="7468800" cy="906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INFOGRAPHICS MAKE YOUR </a:t>
            </a:r>
            <a:endParaRPr/>
          </a:p>
          <a:p>
            <a:pPr indent="0" lvl="0" marL="0" rtl="0" algn="ctr">
              <a:lnSpc>
                <a:spcPct val="100000"/>
              </a:lnSpc>
              <a:spcBef>
                <a:spcPts val="0"/>
              </a:spcBef>
              <a:spcAft>
                <a:spcPts val="0"/>
              </a:spcAft>
              <a:buClr>
                <a:schemeClr val="dk1"/>
              </a:buClr>
              <a:buSzPts val="1100"/>
              <a:buFont typeface="Arial"/>
              <a:buNone/>
            </a:pPr>
            <a:r>
              <a:rPr lang="en"/>
              <a:t>IDEA UNDERSTANDABLE…</a:t>
            </a:r>
            <a:endParaRPr/>
          </a:p>
          <a:p>
            <a:pPr indent="0" lvl="0" marL="0" rtl="0" algn="ctr">
              <a:spcBef>
                <a:spcPts val="0"/>
              </a:spcBef>
              <a:spcAft>
                <a:spcPts val="0"/>
              </a:spcAft>
              <a:buNone/>
            </a:pPr>
            <a:r>
              <a:t/>
            </a:r>
            <a:endParaRPr sz="3000"/>
          </a:p>
        </p:txBody>
      </p:sp>
      <p:sp>
        <p:nvSpPr>
          <p:cNvPr id="2324" name="Google Shape;2324;p112"/>
          <p:cNvSpPr txBox="1"/>
          <p:nvPr/>
        </p:nvSpPr>
        <p:spPr>
          <a:xfrm>
            <a:off x="4741675" y="1810000"/>
            <a:ext cx="34002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Poppins"/>
                <a:ea typeface="Poppins"/>
                <a:cs typeface="Poppins"/>
                <a:sym typeface="Poppins"/>
              </a:rPr>
              <a:t>Mercury is the smallest planet in the Solar System</a:t>
            </a:r>
            <a:endParaRPr sz="1800">
              <a:solidFill>
                <a:schemeClr val="dk2"/>
              </a:solidFill>
              <a:latin typeface="Poppins"/>
              <a:ea typeface="Poppins"/>
              <a:cs typeface="Poppins"/>
              <a:sym typeface="Poppins"/>
            </a:endParaRPr>
          </a:p>
        </p:txBody>
      </p:sp>
      <p:sp>
        <p:nvSpPr>
          <p:cNvPr id="2325" name="Google Shape;2325;p112"/>
          <p:cNvSpPr txBox="1"/>
          <p:nvPr/>
        </p:nvSpPr>
        <p:spPr>
          <a:xfrm>
            <a:off x="4741775" y="2556650"/>
            <a:ext cx="3400200" cy="6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Poppins"/>
                <a:ea typeface="Poppins"/>
                <a:cs typeface="Poppins"/>
                <a:sym typeface="Poppins"/>
              </a:rPr>
              <a:t>Venus is terribly hot and its atmosphere is extremely poisonous</a:t>
            </a:r>
            <a:endParaRPr sz="1800">
              <a:solidFill>
                <a:schemeClr val="dk2"/>
              </a:solidFill>
              <a:latin typeface="Poppins"/>
              <a:ea typeface="Poppins"/>
              <a:cs typeface="Poppins"/>
              <a:sym typeface="Poppins"/>
            </a:endParaRPr>
          </a:p>
        </p:txBody>
      </p:sp>
      <p:sp>
        <p:nvSpPr>
          <p:cNvPr id="2326" name="Google Shape;2326;p112"/>
          <p:cNvSpPr txBox="1"/>
          <p:nvPr/>
        </p:nvSpPr>
        <p:spPr>
          <a:xfrm>
            <a:off x="4741500" y="3306275"/>
            <a:ext cx="3400200" cy="4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2"/>
                </a:solidFill>
                <a:latin typeface="Poppins"/>
                <a:ea typeface="Poppins"/>
                <a:cs typeface="Poppins"/>
                <a:sym typeface="Poppins"/>
              </a:rPr>
              <a:t>Despite being red, Mars is actually a cold place</a:t>
            </a:r>
            <a:endParaRPr sz="1800">
              <a:solidFill>
                <a:schemeClr val="dk2"/>
              </a:solidFill>
              <a:latin typeface="Poppins"/>
              <a:ea typeface="Poppins"/>
              <a:cs typeface="Poppins"/>
              <a:sym typeface="Poppins"/>
            </a:endParaRPr>
          </a:p>
        </p:txBody>
      </p:sp>
      <p:sp>
        <p:nvSpPr>
          <p:cNvPr id="2327" name="Google Shape;2327;p112"/>
          <p:cNvSpPr txBox="1"/>
          <p:nvPr/>
        </p:nvSpPr>
        <p:spPr>
          <a:xfrm>
            <a:off x="4762875" y="4070025"/>
            <a:ext cx="3292800" cy="4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Poppins"/>
                <a:ea typeface="Poppins"/>
                <a:cs typeface="Poppins"/>
                <a:sym typeface="Poppins"/>
              </a:rPr>
              <a:t>It’s a gas giant and the biggest planet in the Solar System</a:t>
            </a:r>
            <a:endParaRPr sz="1800">
              <a:solidFill>
                <a:schemeClr val="dk2"/>
              </a:solidFill>
              <a:latin typeface="Poppins"/>
              <a:ea typeface="Poppins"/>
              <a:cs typeface="Poppins"/>
              <a:sym typeface="Poppins"/>
            </a:endParaRPr>
          </a:p>
        </p:txBody>
      </p:sp>
      <p:grpSp>
        <p:nvGrpSpPr>
          <p:cNvPr id="2328" name="Google Shape;2328;p112"/>
          <p:cNvGrpSpPr/>
          <p:nvPr/>
        </p:nvGrpSpPr>
        <p:grpSpPr>
          <a:xfrm>
            <a:off x="1025998" y="1907426"/>
            <a:ext cx="2641202" cy="2609515"/>
            <a:chOff x="1161300" y="239800"/>
            <a:chExt cx="5288750" cy="5225300"/>
          </a:xfrm>
        </p:grpSpPr>
        <p:sp>
          <p:nvSpPr>
            <p:cNvPr id="2329" name="Google Shape;2329;p112"/>
            <p:cNvSpPr/>
            <p:nvPr/>
          </p:nvSpPr>
          <p:spPr>
            <a:xfrm>
              <a:off x="1812025" y="1793800"/>
              <a:ext cx="3550050" cy="3379025"/>
            </a:xfrm>
            <a:custGeom>
              <a:rect b="b" l="l" r="r" t="t"/>
              <a:pathLst>
                <a:path extrusionOk="0" h="135161" w="142002">
                  <a:moveTo>
                    <a:pt x="3700" y="0"/>
                  </a:moveTo>
                  <a:cubicBezTo>
                    <a:pt x="3698" y="5"/>
                    <a:pt x="3695" y="10"/>
                    <a:pt x="3692" y="15"/>
                  </a:cubicBezTo>
                  <a:lnTo>
                    <a:pt x="3692" y="15"/>
                  </a:lnTo>
                  <a:lnTo>
                    <a:pt x="3700" y="0"/>
                  </a:lnTo>
                  <a:close/>
                  <a:moveTo>
                    <a:pt x="3692" y="15"/>
                  </a:moveTo>
                  <a:lnTo>
                    <a:pt x="1241" y="4597"/>
                  </a:lnTo>
                  <a:cubicBezTo>
                    <a:pt x="58" y="6803"/>
                    <a:pt x="0" y="9573"/>
                    <a:pt x="1333" y="12124"/>
                  </a:cubicBezTo>
                  <a:lnTo>
                    <a:pt x="62767" y="129913"/>
                  </a:lnTo>
                  <a:cubicBezTo>
                    <a:pt x="64471" y="133181"/>
                    <a:pt x="67969" y="135161"/>
                    <a:pt x="71477" y="135161"/>
                  </a:cubicBezTo>
                  <a:cubicBezTo>
                    <a:pt x="72607" y="135161"/>
                    <a:pt x="73738" y="134955"/>
                    <a:pt x="74810" y="134521"/>
                  </a:cubicBezTo>
                  <a:lnTo>
                    <a:pt x="135567" y="109975"/>
                  </a:lnTo>
                  <a:cubicBezTo>
                    <a:pt x="137267" y="109309"/>
                    <a:pt x="138669" y="108068"/>
                    <a:pt x="139543" y="106459"/>
                  </a:cubicBezTo>
                  <a:lnTo>
                    <a:pt x="142002" y="101862"/>
                  </a:lnTo>
                  <a:lnTo>
                    <a:pt x="142002" y="101862"/>
                  </a:lnTo>
                  <a:cubicBezTo>
                    <a:pt x="141129" y="103471"/>
                    <a:pt x="139727" y="104712"/>
                    <a:pt x="138026" y="105379"/>
                  </a:cubicBezTo>
                  <a:lnTo>
                    <a:pt x="77270" y="129925"/>
                  </a:lnTo>
                  <a:cubicBezTo>
                    <a:pt x="76197" y="130359"/>
                    <a:pt x="75066" y="130564"/>
                    <a:pt x="73936" y="130564"/>
                  </a:cubicBezTo>
                  <a:cubicBezTo>
                    <a:pt x="70428" y="130564"/>
                    <a:pt x="66930" y="128585"/>
                    <a:pt x="65226" y="125317"/>
                  </a:cubicBezTo>
                  <a:lnTo>
                    <a:pt x="3792" y="7539"/>
                  </a:lnTo>
                  <a:cubicBezTo>
                    <a:pt x="2462" y="4982"/>
                    <a:pt x="2516" y="2219"/>
                    <a:pt x="3692" y="15"/>
                  </a:cubicBezTo>
                  <a:close/>
                </a:path>
              </a:pathLst>
            </a:custGeom>
            <a:solidFill>
              <a:srgbClr val="000000"/>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12"/>
            <p:cNvSpPr/>
            <p:nvPr/>
          </p:nvSpPr>
          <p:spPr>
            <a:xfrm>
              <a:off x="1804550" y="1786275"/>
              <a:ext cx="3566675" cy="3393575"/>
            </a:xfrm>
            <a:custGeom>
              <a:rect b="b" l="l" r="r" t="t"/>
              <a:pathLst>
                <a:path extrusionOk="0" h="135743" w="142667">
                  <a:moveTo>
                    <a:pt x="3989" y="1"/>
                  </a:moveTo>
                  <a:cubicBezTo>
                    <a:pt x="3897" y="1"/>
                    <a:pt x="3805" y="45"/>
                    <a:pt x="3747" y="152"/>
                  </a:cubicBezTo>
                  <a:lnTo>
                    <a:pt x="1287" y="4748"/>
                  </a:lnTo>
                  <a:cubicBezTo>
                    <a:pt x="0" y="7150"/>
                    <a:pt x="35" y="9989"/>
                    <a:pt x="1368" y="12563"/>
                  </a:cubicBezTo>
                  <a:lnTo>
                    <a:pt x="62813" y="130352"/>
                  </a:lnTo>
                  <a:cubicBezTo>
                    <a:pt x="64560" y="133708"/>
                    <a:pt x="68180" y="135742"/>
                    <a:pt x="71788" y="135742"/>
                  </a:cubicBezTo>
                  <a:cubicBezTo>
                    <a:pt x="71816" y="135742"/>
                    <a:pt x="71844" y="135742"/>
                    <a:pt x="71872" y="135742"/>
                  </a:cubicBezTo>
                  <a:cubicBezTo>
                    <a:pt x="73016" y="135742"/>
                    <a:pt x="74147" y="135513"/>
                    <a:pt x="75213" y="135087"/>
                  </a:cubicBezTo>
                  <a:lnTo>
                    <a:pt x="135969" y="110540"/>
                  </a:lnTo>
                  <a:cubicBezTo>
                    <a:pt x="137727" y="109851"/>
                    <a:pt x="139187" y="108552"/>
                    <a:pt x="140083" y="106898"/>
                  </a:cubicBezTo>
                  <a:cubicBezTo>
                    <a:pt x="140899" y="105358"/>
                    <a:pt x="141726" y="103829"/>
                    <a:pt x="142542" y="102301"/>
                  </a:cubicBezTo>
                  <a:cubicBezTo>
                    <a:pt x="142667" y="102068"/>
                    <a:pt x="142476" y="101872"/>
                    <a:pt x="142283" y="101872"/>
                  </a:cubicBezTo>
                  <a:cubicBezTo>
                    <a:pt x="142190" y="101872"/>
                    <a:pt x="142096" y="101917"/>
                    <a:pt x="142037" y="102025"/>
                  </a:cubicBezTo>
                  <a:lnTo>
                    <a:pt x="139577" y="106622"/>
                  </a:lnTo>
                  <a:cubicBezTo>
                    <a:pt x="138739" y="108162"/>
                    <a:pt x="137383" y="109368"/>
                    <a:pt x="135751" y="110000"/>
                  </a:cubicBezTo>
                  <a:lnTo>
                    <a:pt x="74995" y="134558"/>
                  </a:lnTo>
                  <a:cubicBezTo>
                    <a:pt x="73961" y="134977"/>
                    <a:pt x="72869" y="135175"/>
                    <a:pt x="71776" y="135175"/>
                  </a:cubicBezTo>
                  <a:cubicBezTo>
                    <a:pt x="68375" y="135175"/>
                    <a:pt x="64972" y="133254"/>
                    <a:pt x="63319" y="130088"/>
                  </a:cubicBezTo>
                  <a:lnTo>
                    <a:pt x="1885" y="12298"/>
                  </a:lnTo>
                  <a:cubicBezTo>
                    <a:pt x="632" y="9897"/>
                    <a:pt x="598" y="7254"/>
                    <a:pt x="1793" y="5024"/>
                  </a:cubicBezTo>
                  <a:lnTo>
                    <a:pt x="4252" y="428"/>
                  </a:lnTo>
                  <a:cubicBezTo>
                    <a:pt x="4377" y="201"/>
                    <a:pt x="4183" y="1"/>
                    <a:pt x="3989" y="1"/>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12"/>
            <p:cNvSpPr/>
            <p:nvPr/>
          </p:nvSpPr>
          <p:spPr>
            <a:xfrm>
              <a:off x="1850225" y="1076075"/>
              <a:ext cx="3565875" cy="3981850"/>
            </a:xfrm>
            <a:custGeom>
              <a:rect b="b" l="l" r="r" t="t"/>
              <a:pathLst>
                <a:path extrusionOk="0" h="159274" w="142635">
                  <a:moveTo>
                    <a:pt x="70221" y="1"/>
                  </a:moveTo>
                  <a:cubicBezTo>
                    <a:pt x="69093" y="1"/>
                    <a:pt x="67964" y="205"/>
                    <a:pt x="66893" y="635"/>
                  </a:cubicBezTo>
                  <a:lnTo>
                    <a:pt x="6137" y="25193"/>
                  </a:lnTo>
                  <a:cubicBezTo>
                    <a:pt x="1747" y="26974"/>
                    <a:pt x="0" y="31915"/>
                    <a:pt x="2264" y="36236"/>
                  </a:cubicBezTo>
                  <a:lnTo>
                    <a:pt x="63698" y="154026"/>
                  </a:lnTo>
                  <a:cubicBezTo>
                    <a:pt x="65402" y="157294"/>
                    <a:pt x="68900" y="159273"/>
                    <a:pt x="72408" y="159273"/>
                  </a:cubicBezTo>
                  <a:cubicBezTo>
                    <a:pt x="73538" y="159273"/>
                    <a:pt x="74669" y="159068"/>
                    <a:pt x="75742" y="158634"/>
                  </a:cubicBezTo>
                  <a:lnTo>
                    <a:pt x="136498" y="134076"/>
                  </a:lnTo>
                  <a:cubicBezTo>
                    <a:pt x="140899" y="132306"/>
                    <a:pt x="142634" y="127353"/>
                    <a:pt x="140382" y="123044"/>
                  </a:cubicBezTo>
                  <a:lnTo>
                    <a:pt x="78936" y="5255"/>
                  </a:lnTo>
                  <a:cubicBezTo>
                    <a:pt x="77232" y="1976"/>
                    <a:pt x="73731" y="1"/>
                    <a:pt x="70221" y="1"/>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12"/>
            <p:cNvSpPr/>
            <p:nvPr/>
          </p:nvSpPr>
          <p:spPr>
            <a:xfrm>
              <a:off x="1866875" y="1068950"/>
              <a:ext cx="3532850" cy="3995950"/>
            </a:xfrm>
            <a:custGeom>
              <a:rect b="b" l="l" r="r" t="t"/>
              <a:pathLst>
                <a:path extrusionOk="0" h="159838" w="141314">
                  <a:moveTo>
                    <a:pt x="69560" y="575"/>
                  </a:moveTo>
                  <a:cubicBezTo>
                    <a:pt x="72961" y="575"/>
                    <a:pt x="76363" y="2495"/>
                    <a:pt x="78029" y="5666"/>
                  </a:cubicBezTo>
                  <a:lnTo>
                    <a:pt x="139463" y="123455"/>
                  </a:lnTo>
                  <a:cubicBezTo>
                    <a:pt x="140543" y="125512"/>
                    <a:pt x="140716" y="127765"/>
                    <a:pt x="139969" y="129810"/>
                  </a:cubicBezTo>
                  <a:cubicBezTo>
                    <a:pt x="139245" y="131764"/>
                    <a:pt x="137739" y="133292"/>
                    <a:pt x="135728" y="134097"/>
                  </a:cubicBezTo>
                  <a:lnTo>
                    <a:pt x="74972" y="158654"/>
                  </a:lnTo>
                  <a:cubicBezTo>
                    <a:pt x="73936" y="159073"/>
                    <a:pt x="72841" y="159272"/>
                    <a:pt x="71747" y="159272"/>
                  </a:cubicBezTo>
                  <a:cubicBezTo>
                    <a:pt x="68341" y="159272"/>
                    <a:pt x="64938" y="157350"/>
                    <a:pt x="63285" y="154184"/>
                  </a:cubicBezTo>
                  <a:lnTo>
                    <a:pt x="1851" y="36395"/>
                  </a:lnTo>
                  <a:cubicBezTo>
                    <a:pt x="782" y="34326"/>
                    <a:pt x="599" y="32074"/>
                    <a:pt x="1357" y="30040"/>
                  </a:cubicBezTo>
                  <a:cubicBezTo>
                    <a:pt x="2069" y="28075"/>
                    <a:pt x="3575" y="26558"/>
                    <a:pt x="5586" y="25742"/>
                  </a:cubicBezTo>
                  <a:lnTo>
                    <a:pt x="66342" y="1196"/>
                  </a:lnTo>
                  <a:cubicBezTo>
                    <a:pt x="67365" y="782"/>
                    <a:pt x="68457" y="575"/>
                    <a:pt x="69560" y="575"/>
                  </a:cubicBezTo>
                  <a:close/>
                  <a:moveTo>
                    <a:pt x="69552" y="1"/>
                  </a:moveTo>
                  <a:cubicBezTo>
                    <a:pt x="68389" y="1"/>
                    <a:pt x="67226" y="211"/>
                    <a:pt x="66124" y="656"/>
                  </a:cubicBezTo>
                  <a:lnTo>
                    <a:pt x="5368" y="25213"/>
                  </a:lnTo>
                  <a:cubicBezTo>
                    <a:pt x="3207" y="26075"/>
                    <a:pt x="1587" y="27719"/>
                    <a:pt x="817" y="29833"/>
                  </a:cubicBezTo>
                  <a:cubicBezTo>
                    <a:pt x="1" y="32028"/>
                    <a:pt x="196" y="34453"/>
                    <a:pt x="1345" y="36648"/>
                  </a:cubicBezTo>
                  <a:lnTo>
                    <a:pt x="62780" y="154437"/>
                  </a:lnTo>
                  <a:cubicBezTo>
                    <a:pt x="64538" y="157804"/>
                    <a:pt x="68146" y="159838"/>
                    <a:pt x="71755" y="159838"/>
                  </a:cubicBezTo>
                  <a:cubicBezTo>
                    <a:pt x="72927" y="159838"/>
                    <a:pt x="74087" y="159620"/>
                    <a:pt x="75179" y="159183"/>
                  </a:cubicBezTo>
                  <a:lnTo>
                    <a:pt x="135947" y="134625"/>
                  </a:lnTo>
                  <a:cubicBezTo>
                    <a:pt x="138107" y="133752"/>
                    <a:pt x="139728" y="132109"/>
                    <a:pt x="140509" y="129994"/>
                  </a:cubicBezTo>
                  <a:cubicBezTo>
                    <a:pt x="141313" y="127811"/>
                    <a:pt x="141118" y="125386"/>
                    <a:pt x="139969" y="123180"/>
                  </a:cubicBezTo>
                  <a:lnTo>
                    <a:pt x="78535" y="5390"/>
                  </a:lnTo>
                  <a:cubicBezTo>
                    <a:pt x="76778" y="2034"/>
                    <a:pt x="73167" y="1"/>
                    <a:pt x="69552" y="1"/>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12"/>
            <p:cNvSpPr/>
            <p:nvPr/>
          </p:nvSpPr>
          <p:spPr>
            <a:xfrm>
              <a:off x="2729325" y="1434050"/>
              <a:ext cx="372075" cy="179125"/>
            </a:xfrm>
            <a:custGeom>
              <a:rect b="b" l="l" r="r" t="t"/>
              <a:pathLst>
                <a:path extrusionOk="0" h="7165" w="14883">
                  <a:moveTo>
                    <a:pt x="13400" y="1"/>
                  </a:moveTo>
                  <a:cubicBezTo>
                    <a:pt x="13246" y="1"/>
                    <a:pt x="13091" y="27"/>
                    <a:pt x="12940" y="83"/>
                  </a:cubicBezTo>
                  <a:lnTo>
                    <a:pt x="840" y="4979"/>
                  </a:lnTo>
                  <a:cubicBezTo>
                    <a:pt x="242" y="5208"/>
                    <a:pt x="1" y="5909"/>
                    <a:pt x="311" y="6461"/>
                  </a:cubicBezTo>
                  <a:cubicBezTo>
                    <a:pt x="546" y="6905"/>
                    <a:pt x="998" y="7164"/>
                    <a:pt x="1474" y="7164"/>
                  </a:cubicBezTo>
                  <a:cubicBezTo>
                    <a:pt x="1626" y="7164"/>
                    <a:pt x="1781" y="7137"/>
                    <a:pt x="1931" y="7082"/>
                  </a:cubicBezTo>
                  <a:lnTo>
                    <a:pt x="14044" y="2186"/>
                  </a:lnTo>
                  <a:cubicBezTo>
                    <a:pt x="14630" y="1956"/>
                    <a:pt x="14882" y="1255"/>
                    <a:pt x="14561" y="704"/>
                  </a:cubicBezTo>
                  <a:cubicBezTo>
                    <a:pt x="14334" y="260"/>
                    <a:pt x="13878" y="1"/>
                    <a:pt x="13400" y="1"/>
                  </a:cubicBezTo>
                  <a:close/>
                </a:path>
              </a:pathLst>
            </a:custGeom>
            <a:solidFill>
              <a:srgbClr val="FFFFFF"/>
            </a:solidFill>
            <a:ln cap="flat" cmpd="sng" w="3725">
              <a:solidFill>
                <a:srgbClr val="000000"/>
              </a:solidFill>
              <a:prstDash val="solid"/>
              <a:miter lim="1149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12"/>
            <p:cNvSpPr/>
            <p:nvPr/>
          </p:nvSpPr>
          <p:spPr>
            <a:xfrm>
              <a:off x="2725300" y="1426650"/>
              <a:ext cx="379825" cy="193650"/>
            </a:xfrm>
            <a:custGeom>
              <a:rect b="b" l="l" r="r" t="t"/>
              <a:pathLst>
                <a:path extrusionOk="0" h="7746" w="15193">
                  <a:moveTo>
                    <a:pt x="13497" y="583"/>
                  </a:moveTo>
                  <a:cubicBezTo>
                    <a:pt x="13518" y="583"/>
                    <a:pt x="13539" y="584"/>
                    <a:pt x="13561" y="586"/>
                  </a:cubicBezTo>
                  <a:cubicBezTo>
                    <a:pt x="13940" y="586"/>
                    <a:pt x="14296" y="793"/>
                    <a:pt x="14469" y="1138"/>
                  </a:cubicBezTo>
                  <a:cubicBezTo>
                    <a:pt x="14584" y="1333"/>
                    <a:pt x="14607" y="1574"/>
                    <a:pt x="14526" y="1781"/>
                  </a:cubicBezTo>
                  <a:cubicBezTo>
                    <a:pt x="14446" y="1976"/>
                    <a:pt x="14296" y="2137"/>
                    <a:pt x="14101" y="2218"/>
                  </a:cubicBezTo>
                  <a:lnTo>
                    <a:pt x="1989" y="7113"/>
                  </a:lnTo>
                  <a:cubicBezTo>
                    <a:pt x="1874" y="7154"/>
                    <a:pt x="1756" y="7174"/>
                    <a:pt x="1640" y="7174"/>
                  </a:cubicBezTo>
                  <a:cubicBezTo>
                    <a:pt x="1267" y="7174"/>
                    <a:pt x="912" y="6972"/>
                    <a:pt x="736" y="6631"/>
                  </a:cubicBezTo>
                  <a:cubicBezTo>
                    <a:pt x="621" y="6424"/>
                    <a:pt x="598" y="6182"/>
                    <a:pt x="679" y="5976"/>
                  </a:cubicBezTo>
                  <a:cubicBezTo>
                    <a:pt x="748" y="5769"/>
                    <a:pt x="909" y="5619"/>
                    <a:pt x="1104" y="5539"/>
                  </a:cubicBezTo>
                  <a:lnTo>
                    <a:pt x="13216" y="643"/>
                  </a:lnTo>
                  <a:cubicBezTo>
                    <a:pt x="13302" y="605"/>
                    <a:pt x="13396" y="583"/>
                    <a:pt x="13497" y="583"/>
                  </a:cubicBezTo>
                  <a:close/>
                  <a:moveTo>
                    <a:pt x="13558" y="1"/>
                  </a:moveTo>
                  <a:cubicBezTo>
                    <a:pt x="13371" y="1"/>
                    <a:pt x="13182" y="34"/>
                    <a:pt x="12998" y="103"/>
                  </a:cubicBezTo>
                  <a:lnTo>
                    <a:pt x="886" y="4999"/>
                  </a:lnTo>
                  <a:cubicBezTo>
                    <a:pt x="541" y="5137"/>
                    <a:pt x="265" y="5412"/>
                    <a:pt x="139" y="5769"/>
                  </a:cubicBezTo>
                  <a:cubicBezTo>
                    <a:pt x="1" y="6136"/>
                    <a:pt x="35" y="6539"/>
                    <a:pt x="219" y="6883"/>
                  </a:cubicBezTo>
                  <a:cubicBezTo>
                    <a:pt x="507" y="7412"/>
                    <a:pt x="1047" y="7745"/>
                    <a:pt x="1656" y="7745"/>
                  </a:cubicBezTo>
                  <a:cubicBezTo>
                    <a:pt x="1840" y="7745"/>
                    <a:pt x="2023" y="7711"/>
                    <a:pt x="2207" y="7642"/>
                  </a:cubicBezTo>
                  <a:lnTo>
                    <a:pt x="14308" y="2746"/>
                  </a:lnTo>
                  <a:cubicBezTo>
                    <a:pt x="14664" y="2620"/>
                    <a:pt x="14940" y="2333"/>
                    <a:pt x="15066" y="1988"/>
                  </a:cubicBezTo>
                  <a:cubicBezTo>
                    <a:pt x="15193" y="1620"/>
                    <a:pt x="15170" y="1207"/>
                    <a:pt x="14986" y="873"/>
                  </a:cubicBezTo>
                  <a:cubicBezTo>
                    <a:pt x="14699" y="325"/>
                    <a:pt x="14141" y="1"/>
                    <a:pt x="13558" y="1"/>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12"/>
            <p:cNvSpPr/>
            <p:nvPr/>
          </p:nvSpPr>
          <p:spPr>
            <a:xfrm>
              <a:off x="2585400" y="1614475"/>
              <a:ext cx="69250" cy="56725"/>
            </a:xfrm>
            <a:custGeom>
              <a:rect b="b" l="l" r="r" t="t"/>
              <a:pathLst>
                <a:path extrusionOk="0" h="2269" w="2770">
                  <a:moveTo>
                    <a:pt x="1297" y="0"/>
                  </a:moveTo>
                  <a:cubicBezTo>
                    <a:pt x="1145" y="0"/>
                    <a:pt x="990" y="27"/>
                    <a:pt x="839" y="83"/>
                  </a:cubicBezTo>
                  <a:cubicBezTo>
                    <a:pt x="253" y="313"/>
                    <a:pt x="0" y="1025"/>
                    <a:pt x="322" y="1577"/>
                  </a:cubicBezTo>
                  <a:cubicBezTo>
                    <a:pt x="548" y="2011"/>
                    <a:pt x="1004" y="2268"/>
                    <a:pt x="1482" y="2268"/>
                  </a:cubicBezTo>
                  <a:cubicBezTo>
                    <a:pt x="1635" y="2268"/>
                    <a:pt x="1791" y="2242"/>
                    <a:pt x="1943" y="2186"/>
                  </a:cubicBezTo>
                  <a:cubicBezTo>
                    <a:pt x="2529" y="1956"/>
                    <a:pt x="2770" y="1255"/>
                    <a:pt x="2460" y="703"/>
                  </a:cubicBezTo>
                  <a:cubicBezTo>
                    <a:pt x="2225" y="260"/>
                    <a:pt x="1772" y="0"/>
                    <a:pt x="1297" y="0"/>
                  </a:cubicBezTo>
                  <a:close/>
                </a:path>
              </a:pathLst>
            </a:custGeom>
            <a:solidFill>
              <a:srgbClr val="FFFFFF"/>
            </a:solidFill>
            <a:ln cap="flat" cmpd="sng" w="3725">
              <a:solidFill>
                <a:srgbClr val="000000"/>
              </a:solidFill>
              <a:prstDash val="solid"/>
              <a:miter lim="1149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12"/>
            <p:cNvSpPr/>
            <p:nvPr/>
          </p:nvSpPr>
          <p:spPr>
            <a:xfrm>
              <a:off x="2581375" y="1607350"/>
              <a:ext cx="77300" cy="71275"/>
            </a:xfrm>
            <a:custGeom>
              <a:rect b="b" l="l" r="r" t="t"/>
              <a:pathLst>
                <a:path extrusionOk="0" h="2851" w="3092">
                  <a:moveTo>
                    <a:pt x="1449" y="575"/>
                  </a:moveTo>
                  <a:cubicBezTo>
                    <a:pt x="1828" y="575"/>
                    <a:pt x="2184" y="782"/>
                    <a:pt x="2368" y="1126"/>
                  </a:cubicBezTo>
                  <a:cubicBezTo>
                    <a:pt x="2471" y="1322"/>
                    <a:pt x="2494" y="1563"/>
                    <a:pt x="2425" y="1770"/>
                  </a:cubicBezTo>
                  <a:cubicBezTo>
                    <a:pt x="2345" y="1977"/>
                    <a:pt x="2184" y="2126"/>
                    <a:pt x="1989" y="2207"/>
                  </a:cubicBezTo>
                  <a:cubicBezTo>
                    <a:pt x="1874" y="2247"/>
                    <a:pt x="1756" y="2267"/>
                    <a:pt x="1640" y="2267"/>
                  </a:cubicBezTo>
                  <a:cubicBezTo>
                    <a:pt x="1267" y="2267"/>
                    <a:pt x="911" y="2066"/>
                    <a:pt x="736" y="1724"/>
                  </a:cubicBezTo>
                  <a:cubicBezTo>
                    <a:pt x="621" y="1517"/>
                    <a:pt x="598" y="1287"/>
                    <a:pt x="679" y="1069"/>
                  </a:cubicBezTo>
                  <a:cubicBezTo>
                    <a:pt x="748" y="862"/>
                    <a:pt x="908" y="713"/>
                    <a:pt x="1104" y="632"/>
                  </a:cubicBezTo>
                  <a:cubicBezTo>
                    <a:pt x="1219" y="598"/>
                    <a:pt x="1334" y="575"/>
                    <a:pt x="1449" y="575"/>
                  </a:cubicBezTo>
                  <a:close/>
                  <a:moveTo>
                    <a:pt x="1458" y="0"/>
                  </a:moveTo>
                  <a:cubicBezTo>
                    <a:pt x="1271" y="0"/>
                    <a:pt x="1082" y="34"/>
                    <a:pt x="897" y="104"/>
                  </a:cubicBezTo>
                  <a:cubicBezTo>
                    <a:pt x="541" y="241"/>
                    <a:pt x="265" y="517"/>
                    <a:pt x="139" y="874"/>
                  </a:cubicBezTo>
                  <a:cubicBezTo>
                    <a:pt x="1" y="1241"/>
                    <a:pt x="35" y="1643"/>
                    <a:pt x="219" y="1988"/>
                  </a:cubicBezTo>
                  <a:cubicBezTo>
                    <a:pt x="495" y="2517"/>
                    <a:pt x="1046" y="2850"/>
                    <a:pt x="1644" y="2850"/>
                  </a:cubicBezTo>
                  <a:cubicBezTo>
                    <a:pt x="1839" y="2850"/>
                    <a:pt x="2023" y="2816"/>
                    <a:pt x="2207" y="2735"/>
                  </a:cubicBezTo>
                  <a:cubicBezTo>
                    <a:pt x="2552" y="2597"/>
                    <a:pt x="2828" y="2321"/>
                    <a:pt x="2965" y="1965"/>
                  </a:cubicBezTo>
                  <a:cubicBezTo>
                    <a:pt x="3092" y="1609"/>
                    <a:pt x="3057" y="1195"/>
                    <a:pt x="2874" y="851"/>
                  </a:cubicBezTo>
                  <a:cubicBezTo>
                    <a:pt x="2587" y="320"/>
                    <a:pt x="2037" y="0"/>
                    <a:pt x="1458" y="0"/>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12"/>
            <p:cNvSpPr/>
            <p:nvPr/>
          </p:nvSpPr>
          <p:spPr>
            <a:xfrm>
              <a:off x="2016575" y="1213900"/>
              <a:ext cx="3232900" cy="3706325"/>
            </a:xfrm>
            <a:custGeom>
              <a:rect b="b" l="l" r="r" t="t"/>
              <a:pathLst>
                <a:path extrusionOk="0" h="148253" w="129316">
                  <a:moveTo>
                    <a:pt x="64060" y="1"/>
                  </a:moveTo>
                  <a:cubicBezTo>
                    <a:pt x="63663" y="1"/>
                    <a:pt x="63268" y="73"/>
                    <a:pt x="62894" y="224"/>
                  </a:cubicBezTo>
                  <a:lnTo>
                    <a:pt x="53333" y="4086"/>
                  </a:lnTo>
                  <a:cubicBezTo>
                    <a:pt x="52758" y="4315"/>
                    <a:pt x="52229" y="4810"/>
                    <a:pt x="52448" y="5683"/>
                  </a:cubicBezTo>
                  <a:cubicBezTo>
                    <a:pt x="53126" y="8487"/>
                    <a:pt x="51839" y="11613"/>
                    <a:pt x="48931" y="12785"/>
                  </a:cubicBezTo>
                  <a:lnTo>
                    <a:pt x="22064" y="23644"/>
                  </a:lnTo>
                  <a:cubicBezTo>
                    <a:pt x="21282" y="23960"/>
                    <a:pt x="20455" y="24105"/>
                    <a:pt x="19626" y="24105"/>
                  </a:cubicBezTo>
                  <a:cubicBezTo>
                    <a:pt x="17371" y="24105"/>
                    <a:pt x="15097" y="23029"/>
                    <a:pt x="13652" y="21358"/>
                  </a:cubicBezTo>
                  <a:cubicBezTo>
                    <a:pt x="13276" y="20917"/>
                    <a:pt x="12838" y="20762"/>
                    <a:pt x="12423" y="20762"/>
                  </a:cubicBezTo>
                  <a:cubicBezTo>
                    <a:pt x="12166" y="20762"/>
                    <a:pt x="11918" y="20822"/>
                    <a:pt x="11699" y="20909"/>
                  </a:cubicBezTo>
                  <a:lnTo>
                    <a:pt x="2149" y="24782"/>
                  </a:lnTo>
                  <a:cubicBezTo>
                    <a:pt x="609" y="25391"/>
                    <a:pt x="0" y="27126"/>
                    <a:pt x="793" y="28632"/>
                  </a:cubicBezTo>
                  <a:lnTo>
                    <a:pt x="62216" y="146421"/>
                  </a:lnTo>
                  <a:cubicBezTo>
                    <a:pt x="62807" y="147560"/>
                    <a:pt x="64030" y="148252"/>
                    <a:pt x="65258" y="148252"/>
                  </a:cubicBezTo>
                  <a:cubicBezTo>
                    <a:pt x="65652" y="148252"/>
                    <a:pt x="66047" y="148181"/>
                    <a:pt x="66422" y="148030"/>
                  </a:cubicBezTo>
                  <a:lnTo>
                    <a:pt x="127178" y="123472"/>
                  </a:lnTo>
                  <a:cubicBezTo>
                    <a:pt x="128718" y="122852"/>
                    <a:pt x="129315" y="121116"/>
                    <a:pt x="128534" y="119623"/>
                  </a:cubicBezTo>
                  <a:lnTo>
                    <a:pt x="67100" y="1833"/>
                  </a:lnTo>
                  <a:cubicBezTo>
                    <a:pt x="66509" y="687"/>
                    <a:pt x="65283" y="1"/>
                    <a:pt x="64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12"/>
            <p:cNvSpPr/>
            <p:nvPr/>
          </p:nvSpPr>
          <p:spPr>
            <a:xfrm>
              <a:off x="2017725" y="1206650"/>
              <a:ext cx="3231175" cy="3720650"/>
            </a:xfrm>
            <a:custGeom>
              <a:rect b="b" l="l" r="r" t="t"/>
              <a:pathLst>
                <a:path extrusionOk="0" h="148826" w="129247">
                  <a:moveTo>
                    <a:pt x="64023" y="577"/>
                  </a:moveTo>
                  <a:cubicBezTo>
                    <a:pt x="65144" y="577"/>
                    <a:pt x="66264" y="1206"/>
                    <a:pt x="66812" y="2250"/>
                  </a:cubicBezTo>
                  <a:lnTo>
                    <a:pt x="128246" y="120039"/>
                  </a:lnTo>
                  <a:cubicBezTo>
                    <a:pt x="128591" y="120671"/>
                    <a:pt x="128649" y="121429"/>
                    <a:pt x="128407" y="122107"/>
                  </a:cubicBezTo>
                  <a:cubicBezTo>
                    <a:pt x="128166" y="122739"/>
                    <a:pt x="127672" y="123245"/>
                    <a:pt x="127040" y="123498"/>
                  </a:cubicBezTo>
                  <a:lnTo>
                    <a:pt x="66272" y="148056"/>
                  </a:lnTo>
                  <a:cubicBezTo>
                    <a:pt x="65937" y="148191"/>
                    <a:pt x="65582" y="148256"/>
                    <a:pt x="65227" y="148256"/>
                  </a:cubicBezTo>
                  <a:cubicBezTo>
                    <a:pt x="64108" y="148256"/>
                    <a:pt x="62983" y="147620"/>
                    <a:pt x="62434" y="146573"/>
                  </a:cubicBezTo>
                  <a:lnTo>
                    <a:pt x="1000" y="28784"/>
                  </a:lnTo>
                  <a:cubicBezTo>
                    <a:pt x="655" y="28152"/>
                    <a:pt x="586" y="27405"/>
                    <a:pt x="839" y="26727"/>
                  </a:cubicBezTo>
                  <a:cubicBezTo>
                    <a:pt x="1069" y="26083"/>
                    <a:pt x="1574" y="25578"/>
                    <a:pt x="2206" y="25336"/>
                  </a:cubicBezTo>
                  <a:lnTo>
                    <a:pt x="11756" y="21475"/>
                  </a:lnTo>
                  <a:cubicBezTo>
                    <a:pt x="11963" y="21383"/>
                    <a:pt x="12170" y="21349"/>
                    <a:pt x="12388" y="21337"/>
                  </a:cubicBezTo>
                  <a:cubicBezTo>
                    <a:pt x="12779" y="21337"/>
                    <a:pt x="13158" y="21521"/>
                    <a:pt x="13399" y="21843"/>
                  </a:cubicBezTo>
                  <a:cubicBezTo>
                    <a:pt x="14969" y="23660"/>
                    <a:pt x="17310" y="24682"/>
                    <a:pt x="19569" y="24682"/>
                  </a:cubicBezTo>
                  <a:cubicBezTo>
                    <a:pt x="20453" y="24682"/>
                    <a:pt x="21325" y="24525"/>
                    <a:pt x="22133" y="24199"/>
                  </a:cubicBezTo>
                  <a:lnTo>
                    <a:pt x="49000" y="13339"/>
                  </a:lnTo>
                  <a:cubicBezTo>
                    <a:pt x="51896" y="12178"/>
                    <a:pt x="53448" y="9041"/>
                    <a:pt x="52689" y="5904"/>
                  </a:cubicBezTo>
                  <a:cubicBezTo>
                    <a:pt x="52551" y="5318"/>
                    <a:pt x="52781" y="4893"/>
                    <a:pt x="53413" y="4640"/>
                  </a:cubicBezTo>
                  <a:lnTo>
                    <a:pt x="62963" y="779"/>
                  </a:lnTo>
                  <a:cubicBezTo>
                    <a:pt x="63303" y="642"/>
                    <a:pt x="63663" y="577"/>
                    <a:pt x="64023" y="577"/>
                  </a:cubicBezTo>
                  <a:close/>
                  <a:moveTo>
                    <a:pt x="64001" y="1"/>
                  </a:moveTo>
                  <a:cubicBezTo>
                    <a:pt x="63575" y="1"/>
                    <a:pt x="63148" y="77"/>
                    <a:pt x="62744" y="239"/>
                  </a:cubicBezTo>
                  <a:lnTo>
                    <a:pt x="53195" y="4100"/>
                  </a:lnTo>
                  <a:cubicBezTo>
                    <a:pt x="52310" y="4456"/>
                    <a:pt x="51919" y="5169"/>
                    <a:pt x="52126" y="6042"/>
                  </a:cubicBezTo>
                  <a:cubicBezTo>
                    <a:pt x="52816" y="8903"/>
                    <a:pt x="51414" y="11742"/>
                    <a:pt x="48782" y="12810"/>
                  </a:cubicBezTo>
                  <a:lnTo>
                    <a:pt x="21926" y="23670"/>
                  </a:lnTo>
                  <a:cubicBezTo>
                    <a:pt x="21181" y="23969"/>
                    <a:pt x="20378" y="24112"/>
                    <a:pt x="19565" y="24112"/>
                  </a:cubicBezTo>
                  <a:cubicBezTo>
                    <a:pt x="17470" y="24112"/>
                    <a:pt x="15301" y="23161"/>
                    <a:pt x="13836" y="21464"/>
                  </a:cubicBezTo>
                  <a:cubicBezTo>
                    <a:pt x="13442" y="21001"/>
                    <a:pt x="12935" y="20766"/>
                    <a:pt x="12383" y="20766"/>
                  </a:cubicBezTo>
                  <a:cubicBezTo>
                    <a:pt x="12113" y="20766"/>
                    <a:pt x="11832" y="20822"/>
                    <a:pt x="11549" y="20935"/>
                  </a:cubicBezTo>
                  <a:lnTo>
                    <a:pt x="2000" y="24796"/>
                  </a:lnTo>
                  <a:cubicBezTo>
                    <a:pt x="1207" y="25107"/>
                    <a:pt x="598" y="25727"/>
                    <a:pt x="299" y="26520"/>
                  </a:cubicBezTo>
                  <a:cubicBezTo>
                    <a:pt x="0" y="27359"/>
                    <a:pt x="69" y="28278"/>
                    <a:pt x="494" y="29060"/>
                  </a:cubicBezTo>
                  <a:lnTo>
                    <a:pt x="61928" y="146837"/>
                  </a:lnTo>
                  <a:cubicBezTo>
                    <a:pt x="62572" y="148056"/>
                    <a:pt x="63847" y="148814"/>
                    <a:pt x="65226" y="148826"/>
                  </a:cubicBezTo>
                  <a:cubicBezTo>
                    <a:pt x="65663" y="148826"/>
                    <a:pt x="66088" y="148745"/>
                    <a:pt x="66491" y="148596"/>
                  </a:cubicBezTo>
                  <a:lnTo>
                    <a:pt x="127247" y="124027"/>
                  </a:lnTo>
                  <a:cubicBezTo>
                    <a:pt x="128040" y="123728"/>
                    <a:pt x="128649" y="123096"/>
                    <a:pt x="128947" y="122303"/>
                  </a:cubicBezTo>
                  <a:cubicBezTo>
                    <a:pt x="129246" y="121475"/>
                    <a:pt x="129177" y="120556"/>
                    <a:pt x="128752" y="119775"/>
                  </a:cubicBezTo>
                  <a:lnTo>
                    <a:pt x="67318" y="1985"/>
                  </a:lnTo>
                  <a:cubicBezTo>
                    <a:pt x="66674" y="749"/>
                    <a:pt x="65336" y="1"/>
                    <a:pt x="64001" y="1"/>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12"/>
            <p:cNvSpPr/>
            <p:nvPr/>
          </p:nvSpPr>
          <p:spPr>
            <a:xfrm>
              <a:off x="3745475" y="1197050"/>
              <a:ext cx="1802500" cy="1555775"/>
            </a:xfrm>
            <a:custGeom>
              <a:rect b="b" l="l" r="r" t="t"/>
              <a:pathLst>
                <a:path extrusionOk="0" h="62231" w="72100">
                  <a:moveTo>
                    <a:pt x="34199" y="0"/>
                  </a:moveTo>
                  <a:cubicBezTo>
                    <a:pt x="33037" y="0"/>
                    <a:pt x="31893" y="110"/>
                    <a:pt x="30775" y="335"/>
                  </a:cubicBezTo>
                  <a:cubicBezTo>
                    <a:pt x="27063" y="1059"/>
                    <a:pt x="23777" y="3162"/>
                    <a:pt x="21570" y="6242"/>
                  </a:cubicBezTo>
                  <a:lnTo>
                    <a:pt x="1" y="35730"/>
                  </a:lnTo>
                  <a:cubicBezTo>
                    <a:pt x="29" y="35690"/>
                    <a:pt x="65" y="35671"/>
                    <a:pt x="108" y="35671"/>
                  </a:cubicBezTo>
                  <a:cubicBezTo>
                    <a:pt x="1702" y="35671"/>
                    <a:pt x="13153" y="62231"/>
                    <a:pt x="43584" y="62231"/>
                  </a:cubicBezTo>
                  <a:cubicBezTo>
                    <a:pt x="46933" y="62231"/>
                    <a:pt x="50512" y="61909"/>
                    <a:pt x="54333" y="61195"/>
                  </a:cubicBezTo>
                  <a:cubicBezTo>
                    <a:pt x="54666" y="61126"/>
                    <a:pt x="55011" y="61092"/>
                    <a:pt x="55344" y="61023"/>
                  </a:cubicBezTo>
                  <a:cubicBezTo>
                    <a:pt x="67640" y="58540"/>
                    <a:pt x="72099" y="42958"/>
                    <a:pt x="65319" y="26192"/>
                  </a:cubicBezTo>
                  <a:cubicBezTo>
                    <a:pt x="59155" y="10949"/>
                    <a:pt x="45812" y="0"/>
                    <a:pt x="341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12"/>
            <p:cNvSpPr/>
            <p:nvPr/>
          </p:nvSpPr>
          <p:spPr>
            <a:xfrm>
              <a:off x="3745475" y="1430950"/>
              <a:ext cx="1348575" cy="1321650"/>
            </a:xfrm>
            <a:custGeom>
              <a:rect b="b" l="l" r="r" t="t"/>
              <a:pathLst>
                <a:path extrusionOk="0" h="52866" w="53943">
                  <a:moveTo>
                    <a:pt x="1" y="26373"/>
                  </a:moveTo>
                  <a:lnTo>
                    <a:pt x="1" y="26373"/>
                  </a:lnTo>
                  <a:cubicBezTo>
                    <a:pt x="1" y="26373"/>
                    <a:pt x="1" y="26374"/>
                    <a:pt x="1" y="26374"/>
                  </a:cubicBezTo>
                  <a:lnTo>
                    <a:pt x="1" y="26373"/>
                  </a:lnTo>
                  <a:close/>
                  <a:moveTo>
                    <a:pt x="19295" y="0"/>
                  </a:moveTo>
                  <a:lnTo>
                    <a:pt x="1" y="26373"/>
                  </a:lnTo>
                  <a:lnTo>
                    <a:pt x="1" y="26373"/>
                  </a:lnTo>
                  <a:cubicBezTo>
                    <a:pt x="30" y="26334"/>
                    <a:pt x="66" y="26315"/>
                    <a:pt x="109" y="26315"/>
                  </a:cubicBezTo>
                  <a:cubicBezTo>
                    <a:pt x="1708" y="26315"/>
                    <a:pt x="13159" y="52865"/>
                    <a:pt x="43579" y="52865"/>
                  </a:cubicBezTo>
                  <a:cubicBezTo>
                    <a:pt x="45843" y="52865"/>
                    <a:pt x="48212" y="52718"/>
                    <a:pt x="50690" y="52402"/>
                  </a:cubicBezTo>
                  <a:cubicBezTo>
                    <a:pt x="53942" y="45771"/>
                    <a:pt x="53908" y="36176"/>
                    <a:pt x="49851" y="26167"/>
                  </a:cubicBezTo>
                  <a:cubicBezTo>
                    <a:pt x="43784" y="11182"/>
                    <a:pt x="30775" y="345"/>
                    <a:pt x="19295" y="0"/>
                  </a:cubicBezTo>
                  <a:close/>
                </a:path>
              </a:pathLst>
            </a:custGeom>
            <a:solidFill>
              <a:srgbClr val="000000">
                <a:alpha val="1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12"/>
            <p:cNvSpPr/>
            <p:nvPr/>
          </p:nvSpPr>
          <p:spPr>
            <a:xfrm>
              <a:off x="3122350" y="2208075"/>
              <a:ext cx="847825" cy="980750"/>
            </a:xfrm>
            <a:custGeom>
              <a:rect b="b" l="l" r="r" t="t"/>
              <a:pathLst>
                <a:path extrusionOk="0" h="39230" w="33913">
                  <a:moveTo>
                    <a:pt x="14273" y="0"/>
                  </a:moveTo>
                  <a:lnTo>
                    <a:pt x="6677" y="4528"/>
                  </a:lnTo>
                  <a:cubicBezTo>
                    <a:pt x="6424" y="4700"/>
                    <a:pt x="6068" y="4907"/>
                    <a:pt x="5815" y="5102"/>
                  </a:cubicBezTo>
                  <a:cubicBezTo>
                    <a:pt x="5401" y="5413"/>
                    <a:pt x="4850" y="5872"/>
                    <a:pt x="4448" y="6217"/>
                  </a:cubicBezTo>
                  <a:cubicBezTo>
                    <a:pt x="3976" y="6665"/>
                    <a:pt x="3540" y="7148"/>
                    <a:pt x="3138" y="7654"/>
                  </a:cubicBezTo>
                  <a:cubicBezTo>
                    <a:pt x="2115" y="8975"/>
                    <a:pt x="1333" y="10458"/>
                    <a:pt x="816" y="12043"/>
                  </a:cubicBezTo>
                  <a:cubicBezTo>
                    <a:pt x="184" y="14020"/>
                    <a:pt x="12" y="15663"/>
                    <a:pt x="0" y="17502"/>
                  </a:cubicBezTo>
                  <a:cubicBezTo>
                    <a:pt x="23" y="19329"/>
                    <a:pt x="288" y="21145"/>
                    <a:pt x="793" y="22903"/>
                  </a:cubicBezTo>
                  <a:cubicBezTo>
                    <a:pt x="1035" y="23765"/>
                    <a:pt x="1322" y="24615"/>
                    <a:pt x="1655" y="25443"/>
                  </a:cubicBezTo>
                  <a:cubicBezTo>
                    <a:pt x="2000" y="26270"/>
                    <a:pt x="2379" y="27074"/>
                    <a:pt x="2804" y="27867"/>
                  </a:cubicBezTo>
                  <a:cubicBezTo>
                    <a:pt x="3206" y="28637"/>
                    <a:pt x="3666" y="29384"/>
                    <a:pt x="4160" y="30097"/>
                  </a:cubicBezTo>
                  <a:cubicBezTo>
                    <a:pt x="4379" y="30419"/>
                    <a:pt x="4666" y="30844"/>
                    <a:pt x="4907" y="31142"/>
                  </a:cubicBezTo>
                  <a:cubicBezTo>
                    <a:pt x="6033" y="32544"/>
                    <a:pt x="6056" y="32579"/>
                    <a:pt x="6551" y="33073"/>
                  </a:cubicBezTo>
                  <a:cubicBezTo>
                    <a:pt x="6815" y="33349"/>
                    <a:pt x="7171" y="33728"/>
                    <a:pt x="7458" y="33981"/>
                  </a:cubicBezTo>
                  <a:cubicBezTo>
                    <a:pt x="7998" y="34475"/>
                    <a:pt x="8745" y="35107"/>
                    <a:pt x="9320" y="35567"/>
                  </a:cubicBezTo>
                  <a:cubicBezTo>
                    <a:pt x="9987" y="36061"/>
                    <a:pt x="10665" y="36521"/>
                    <a:pt x="11389" y="36934"/>
                  </a:cubicBezTo>
                  <a:cubicBezTo>
                    <a:pt x="12951" y="37854"/>
                    <a:pt x="14652" y="38520"/>
                    <a:pt x="16433" y="38911"/>
                  </a:cubicBezTo>
                  <a:cubicBezTo>
                    <a:pt x="17431" y="39122"/>
                    <a:pt x="18451" y="39229"/>
                    <a:pt x="19471" y="39229"/>
                  </a:cubicBezTo>
                  <a:cubicBezTo>
                    <a:pt x="20390" y="39229"/>
                    <a:pt x="21310" y="39143"/>
                    <a:pt x="22214" y="38968"/>
                  </a:cubicBezTo>
                  <a:cubicBezTo>
                    <a:pt x="23662" y="38681"/>
                    <a:pt x="25052" y="38141"/>
                    <a:pt x="26316" y="37382"/>
                  </a:cubicBezTo>
                  <a:lnTo>
                    <a:pt x="33912" y="32855"/>
                  </a:lnTo>
                  <a:lnTo>
                    <a:pt x="33912" y="32855"/>
                  </a:lnTo>
                  <a:cubicBezTo>
                    <a:pt x="33096" y="33337"/>
                    <a:pt x="32062" y="33085"/>
                    <a:pt x="31051" y="33291"/>
                  </a:cubicBezTo>
                  <a:cubicBezTo>
                    <a:pt x="30927" y="33295"/>
                    <a:pt x="30803" y="33297"/>
                    <a:pt x="30679" y="33297"/>
                  </a:cubicBezTo>
                  <a:cubicBezTo>
                    <a:pt x="23908" y="33297"/>
                    <a:pt x="16570" y="28073"/>
                    <a:pt x="12733" y="18605"/>
                  </a:cubicBezTo>
                  <a:cubicBezTo>
                    <a:pt x="9377" y="10320"/>
                    <a:pt x="10940" y="4287"/>
                    <a:pt x="14273" y="0"/>
                  </a:cubicBezTo>
                  <a:close/>
                </a:path>
              </a:pathLst>
            </a:custGeom>
            <a:solidFill>
              <a:srgbClr val="FE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12"/>
            <p:cNvSpPr/>
            <p:nvPr/>
          </p:nvSpPr>
          <p:spPr>
            <a:xfrm>
              <a:off x="3115450" y="2200800"/>
              <a:ext cx="864825" cy="995275"/>
            </a:xfrm>
            <a:custGeom>
              <a:rect b="b" l="l" r="r" t="t"/>
              <a:pathLst>
                <a:path extrusionOk="0" h="39811" w="34593">
                  <a:moveTo>
                    <a:pt x="13515" y="1245"/>
                  </a:moveTo>
                  <a:cubicBezTo>
                    <a:pt x="10240" y="6209"/>
                    <a:pt x="9987" y="12174"/>
                    <a:pt x="12745" y="19000"/>
                  </a:cubicBezTo>
                  <a:cubicBezTo>
                    <a:pt x="14629" y="23642"/>
                    <a:pt x="17445" y="27503"/>
                    <a:pt x="20892" y="30158"/>
                  </a:cubicBezTo>
                  <a:cubicBezTo>
                    <a:pt x="24004" y="32561"/>
                    <a:pt x="27564" y="33875"/>
                    <a:pt x="30965" y="33875"/>
                  </a:cubicBezTo>
                  <a:cubicBezTo>
                    <a:pt x="31093" y="33875"/>
                    <a:pt x="31222" y="33873"/>
                    <a:pt x="31350" y="33870"/>
                  </a:cubicBezTo>
                  <a:lnTo>
                    <a:pt x="31396" y="33870"/>
                  </a:lnTo>
                  <a:cubicBezTo>
                    <a:pt x="31752" y="33812"/>
                    <a:pt x="32120" y="33778"/>
                    <a:pt x="32487" y="33778"/>
                  </a:cubicBezTo>
                  <a:lnTo>
                    <a:pt x="32591" y="33778"/>
                  </a:lnTo>
                  <a:lnTo>
                    <a:pt x="26454" y="37432"/>
                  </a:lnTo>
                  <a:cubicBezTo>
                    <a:pt x="25213" y="38179"/>
                    <a:pt x="23857" y="38696"/>
                    <a:pt x="22432" y="38984"/>
                  </a:cubicBezTo>
                  <a:cubicBezTo>
                    <a:pt x="21538" y="39154"/>
                    <a:pt x="20631" y="39240"/>
                    <a:pt x="19725" y="39240"/>
                  </a:cubicBezTo>
                  <a:cubicBezTo>
                    <a:pt x="18732" y="39240"/>
                    <a:pt x="17740" y="39136"/>
                    <a:pt x="16767" y="38926"/>
                  </a:cubicBezTo>
                  <a:cubicBezTo>
                    <a:pt x="15020" y="38547"/>
                    <a:pt x="13354" y="37892"/>
                    <a:pt x="11814" y="36984"/>
                  </a:cubicBezTo>
                  <a:cubicBezTo>
                    <a:pt x="11113" y="36582"/>
                    <a:pt x="10435" y="36134"/>
                    <a:pt x="9791" y="35639"/>
                  </a:cubicBezTo>
                  <a:cubicBezTo>
                    <a:pt x="9228" y="35191"/>
                    <a:pt x="8481" y="34559"/>
                    <a:pt x="7930" y="34065"/>
                  </a:cubicBezTo>
                  <a:cubicBezTo>
                    <a:pt x="7711" y="33870"/>
                    <a:pt x="7459" y="33594"/>
                    <a:pt x="7229" y="33364"/>
                  </a:cubicBezTo>
                  <a:lnTo>
                    <a:pt x="7033" y="33169"/>
                  </a:lnTo>
                  <a:cubicBezTo>
                    <a:pt x="6562" y="32675"/>
                    <a:pt x="6551" y="32663"/>
                    <a:pt x="5413" y="31250"/>
                  </a:cubicBezTo>
                  <a:cubicBezTo>
                    <a:pt x="5252" y="31054"/>
                    <a:pt x="5068" y="30801"/>
                    <a:pt x="4896" y="30549"/>
                  </a:cubicBezTo>
                  <a:cubicBezTo>
                    <a:pt x="4816" y="30434"/>
                    <a:pt x="4747" y="30319"/>
                    <a:pt x="4666" y="30227"/>
                  </a:cubicBezTo>
                  <a:cubicBezTo>
                    <a:pt x="4183" y="29514"/>
                    <a:pt x="3735" y="28779"/>
                    <a:pt x="3333" y="28020"/>
                  </a:cubicBezTo>
                  <a:cubicBezTo>
                    <a:pt x="2908" y="27239"/>
                    <a:pt x="2540" y="26446"/>
                    <a:pt x="2207" y="25630"/>
                  </a:cubicBezTo>
                  <a:cubicBezTo>
                    <a:pt x="1874" y="24803"/>
                    <a:pt x="1586" y="23964"/>
                    <a:pt x="1357" y="23114"/>
                  </a:cubicBezTo>
                  <a:cubicBezTo>
                    <a:pt x="851" y="21378"/>
                    <a:pt x="587" y="19597"/>
                    <a:pt x="575" y="17793"/>
                  </a:cubicBezTo>
                  <a:cubicBezTo>
                    <a:pt x="575" y="15724"/>
                    <a:pt x="805" y="14173"/>
                    <a:pt x="1368" y="12426"/>
                  </a:cubicBezTo>
                  <a:cubicBezTo>
                    <a:pt x="1874" y="10863"/>
                    <a:pt x="2644" y="9416"/>
                    <a:pt x="3643" y="8117"/>
                  </a:cubicBezTo>
                  <a:cubicBezTo>
                    <a:pt x="4034" y="7623"/>
                    <a:pt x="4459" y="7163"/>
                    <a:pt x="4919" y="6726"/>
                  </a:cubicBezTo>
                  <a:cubicBezTo>
                    <a:pt x="5333" y="6359"/>
                    <a:pt x="5873" y="5911"/>
                    <a:pt x="6263" y="5623"/>
                  </a:cubicBezTo>
                  <a:cubicBezTo>
                    <a:pt x="6436" y="5497"/>
                    <a:pt x="6643" y="5370"/>
                    <a:pt x="6838" y="5244"/>
                  </a:cubicBezTo>
                  <a:cubicBezTo>
                    <a:pt x="6941" y="5175"/>
                    <a:pt x="7033" y="5118"/>
                    <a:pt x="7114" y="5072"/>
                  </a:cubicBezTo>
                  <a:lnTo>
                    <a:pt x="13515" y="1245"/>
                  </a:lnTo>
                  <a:close/>
                  <a:moveTo>
                    <a:pt x="14555" y="0"/>
                  </a:moveTo>
                  <a:cubicBezTo>
                    <a:pt x="14509" y="0"/>
                    <a:pt x="14460" y="12"/>
                    <a:pt x="14411" y="38"/>
                  </a:cubicBezTo>
                  <a:lnTo>
                    <a:pt x="6804" y="4578"/>
                  </a:lnTo>
                  <a:lnTo>
                    <a:pt x="6539" y="4750"/>
                  </a:lnTo>
                  <a:cubicBezTo>
                    <a:pt x="6321" y="4888"/>
                    <a:pt x="6103" y="5026"/>
                    <a:pt x="5930" y="5164"/>
                  </a:cubicBezTo>
                  <a:cubicBezTo>
                    <a:pt x="5517" y="5462"/>
                    <a:pt x="4976" y="5911"/>
                    <a:pt x="4540" y="6301"/>
                  </a:cubicBezTo>
                  <a:cubicBezTo>
                    <a:pt x="4057" y="6749"/>
                    <a:pt x="3609" y="7244"/>
                    <a:pt x="3195" y="7772"/>
                  </a:cubicBezTo>
                  <a:cubicBezTo>
                    <a:pt x="2149" y="9117"/>
                    <a:pt x="1357" y="10622"/>
                    <a:pt x="828" y="12242"/>
                  </a:cubicBezTo>
                  <a:cubicBezTo>
                    <a:pt x="242" y="14058"/>
                    <a:pt x="1" y="15667"/>
                    <a:pt x="1" y="17793"/>
                  </a:cubicBezTo>
                  <a:cubicBezTo>
                    <a:pt x="24" y="19643"/>
                    <a:pt x="288" y="21482"/>
                    <a:pt x="793" y="23263"/>
                  </a:cubicBezTo>
                  <a:cubicBezTo>
                    <a:pt x="1035" y="24136"/>
                    <a:pt x="1334" y="24998"/>
                    <a:pt x="1667" y="25837"/>
                  </a:cubicBezTo>
                  <a:cubicBezTo>
                    <a:pt x="2012" y="26676"/>
                    <a:pt x="2391" y="27492"/>
                    <a:pt x="2816" y="28296"/>
                  </a:cubicBezTo>
                  <a:cubicBezTo>
                    <a:pt x="3241" y="29066"/>
                    <a:pt x="3701" y="29825"/>
                    <a:pt x="4195" y="30549"/>
                  </a:cubicBezTo>
                  <a:cubicBezTo>
                    <a:pt x="4264" y="30652"/>
                    <a:pt x="4344" y="30755"/>
                    <a:pt x="4425" y="30870"/>
                  </a:cubicBezTo>
                  <a:cubicBezTo>
                    <a:pt x="4597" y="31123"/>
                    <a:pt x="4781" y="31399"/>
                    <a:pt x="4953" y="31606"/>
                  </a:cubicBezTo>
                  <a:cubicBezTo>
                    <a:pt x="6091" y="33019"/>
                    <a:pt x="6114" y="33054"/>
                    <a:pt x="6620" y="33559"/>
                  </a:cubicBezTo>
                  <a:lnTo>
                    <a:pt x="6804" y="33755"/>
                  </a:lnTo>
                  <a:cubicBezTo>
                    <a:pt x="7045" y="33996"/>
                    <a:pt x="7309" y="34272"/>
                    <a:pt x="7539" y="34479"/>
                  </a:cubicBezTo>
                  <a:cubicBezTo>
                    <a:pt x="8102" y="34984"/>
                    <a:pt x="8861" y="35628"/>
                    <a:pt x="9424" y="36076"/>
                  </a:cubicBezTo>
                  <a:cubicBezTo>
                    <a:pt x="10090" y="36582"/>
                    <a:pt x="10791" y="37053"/>
                    <a:pt x="11515" y="37467"/>
                  </a:cubicBezTo>
                  <a:cubicBezTo>
                    <a:pt x="13112" y="38409"/>
                    <a:pt x="14848" y="39087"/>
                    <a:pt x="16652" y="39478"/>
                  </a:cubicBezTo>
                  <a:cubicBezTo>
                    <a:pt x="17686" y="39696"/>
                    <a:pt x="18743" y="39811"/>
                    <a:pt x="19801" y="39811"/>
                  </a:cubicBezTo>
                  <a:cubicBezTo>
                    <a:pt x="20731" y="39811"/>
                    <a:pt x="21651" y="39719"/>
                    <a:pt x="22547" y="39535"/>
                  </a:cubicBezTo>
                  <a:cubicBezTo>
                    <a:pt x="24029" y="39236"/>
                    <a:pt x="25454" y="38696"/>
                    <a:pt x="26742" y="37915"/>
                  </a:cubicBezTo>
                  <a:lnTo>
                    <a:pt x="34337" y="33387"/>
                  </a:lnTo>
                  <a:cubicBezTo>
                    <a:pt x="34593" y="33279"/>
                    <a:pt x="34395" y="32852"/>
                    <a:pt x="34167" y="32852"/>
                  </a:cubicBezTo>
                  <a:cubicBezTo>
                    <a:pt x="34128" y="32852"/>
                    <a:pt x="34089" y="32865"/>
                    <a:pt x="34050" y="32893"/>
                  </a:cubicBezTo>
                  <a:cubicBezTo>
                    <a:pt x="33602" y="33157"/>
                    <a:pt x="33050" y="33169"/>
                    <a:pt x="32476" y="33192"/>
                  </a:cubicBezTo>
                  <a:cubicBezTo>
                    <a:pt x="32085" y="33192"/>
                    <a:pt x="31694" y="33226"/>
                    <a:pt x="31304" y="33295"/>
                  </a:cubicBezTo>
                  <a:cubicBezTo>
                    <a:pt x="31193" y="33298"/>
                    <a:pt x="31083" y="33299"/>
                    <a:pt x="30972" y="33299"/>
                  </a:cubicBezTo>
                  <a:cubicBezTo>
                    <a:pt x="23888" y="33299"/>
                    <a:pt x="16815" y="27517"/>
                    <a:pt x="13273" y="18781"/>
                  </a:cubicBezTo>
                  <a:cubicBezTo>
                    <a:pt x="10389" y="11633"/>
                    <a:pt x="10895" y="5474"/>
                    <a:pt x="14790" y="464"/>
                  </a:cubicBezTo>
                  <a:cubicBezTo>
                    <a:pt x="14942" y="255"/>
                    <a:pt x="14773" y="0"/>
                    <a:pt x="14555" y="0"/>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12"/>
            <p:cNvSpPr/>
            <p:nvPr/>
          </p:nvSpPr>
          <p:spPr>
            <a:xfrm>
              <a:off x="3824775" y="1860150"/>
              <a:ext cx="1016750" cy="804400"/>
            </a:xfrm>
            <a:custGeom>
              <a:rect b="b" l="l" r="r" t="t"/>
              <a:pathLst>
                <a:path extrusionOk="0" h="32176" w="40670">
                  <a:moveTo>
                    <a:pt x="33832" y="1"/>
                  </a:moveTo>
                  <a:lnTo>
                    <a:pt x="3907" y="13756"/>
                  </a:lnTo>
                  <a:cubicBezTo>
                    <a:pt x="931" y="15135"/>
                    <a:pt x="0" y="19479"/>
                    <a:pt x="1885" y="24133"/>
                  </a:cubicBezTo>
                  <a:cubicBezTo>
                    <a:pt x="3777" y="28815"/>
                    <a:pt x="7883" y="32176"/>
                    <a:pt x="11454" y="32176"/>
                  </a:cubicBezTo>
                  <a:cubicBezTo>
                    <a:pt x="11810" y="32176"/>
                    <a:pt x="12161" y="32143"/>
                    <a:pt x="12503" y="32074"/>
                  </a:cubicBezTo>
                  <a:cubicBezTo>
                    <a:pt x="13170" y="31948"/>
                    <a:pt x="13813" y="31660"/>
                    <a:pt x="14365" y="31247"/>
                  </a:cubicBezTo>
                  <a:lnTo>
                    <a:pt x="40669" y="11446"/>
                  </a:lnTo>
                  <a:cubicBezTo>
                    <a:pt x="38279" y="7838"/>
                    <a:pt x="34889" y="1885"/>
                    <a:pt x="33832" y="1"/>
                  </a:cubicBezTo>
                  <a:close/>
                </a:path>
              </a:pathLst>
            </a:custGeom>
            <a:solidFill>
              <a:srgbClr val="FE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12"/>
            <p:cNvSpPr/>
            <p:nvPr/>
          </p:nvSpPr>
          <p:spPr>
            <a:xfrm>
              <a:off x="3817025" y="1852950"/>
              <a:ext cx="1032525" cy="818825"/>
            </a:xfrm>
            <a:custGeom>
              <a:rect b="b" l="l" r="r" t="t"/>
              <a:pathLst>
                <a:path extrusionOk="0" h="32753" w="41301">
                  <a:moveTo>
                    <a:pt x="34015" y="657"/>
                  </a:moveTo>
                  <a:cubicBezTo>
                    <a:pt x="34797" y="2047"/>
                    <a:pt x="38141" y="7931"/>
                    <a:pt x="40588" y="11666"/>
                  </a:cubicBezTo>
                  <a:lnTo>
                    <a:pt x="14502" y="31305"/>
                  </a:lnTo>
                  <a:cubicBezTo>
                    <a:pt x="13985" y="31695"/>
                    <a:pt x="13388" y="31960"/>
                    <a:pt x="12756" y="32075"/>
                  </a:cubicBezTo>
                  <a:cubicBezTo>
                    <a:pt x="12428" y="32141"/>
                    <a:pt x="12092" y="32173"/>
                    <a:pt x="11751" y="32173"/>
                  </a:cubicBezTo>
                  <a:cubicBezTo>
                    <a:pt x="8303" y="32173"/>
                    <a:pt x="4310" y="28887"/>
                    <a:pt x="2459" y="24306"/>
                  </a:cubicBezTo>
                  <a:cubicBezTo>
                    <a:pt x="1574" y="22123"/>
                    <a:pt x="1299" y="19905"/>
                    <a:pt x="1666" y="18055"/>
                  </a:cubicBezTo>
                  <a:cubicBezTo>
                    <a:pt x="2023" y="16262"/>
                    <a:pt x="2976" y="14941"/>
                    <a:pt x="4344" y="14309"/>
                  </a:cubicBezTo>
                  <a:lnTo>
                    <a:pt x="34015" y="657"/>
                  </a:lnTo>
                  <a:close/>
                  <a:moveTo>
                    <a:pt x="34135" y="0"/>
                  </a:moveTo>
                  <a:cubicBezTo>
                    <a:pt x="34095" y="0"/>
                    <a:pt x="34054" y="8"/>
                    <a:pt x="34015" y="24"/>
                  </a:cubicBezTo>
                  <a:lnTo>
                    <a:pt x="4103" y="13791"/>
                  </a:lnTo>
                  <a:cubicBezTo>
                    <a:pt x="919" y="15251"/>
                    <a:pt x="0" y="19767"/>
                    <a:pt x="1931" y="24525"/>
                  </a:cubicBezTo>
                  <a:cubicBezTo>
                    <a:pt x="3861" y="29305"/>
                    <a:pt x="8090" y="32753"/>
                    <a:pt x="11779" y="32753"/>
                  </a:cubicBezTo>
                  <a:cubicBezTo>
                    <a:pt x="12147" y="32753"/>
                    <a:pt x="12503" y="32718"/>
                    <a:pt x="12871" y="32649"/>
                  </a:cubicBezTo>
                  <a:cubicBezTo>
                    <a:pt x="13583" y="32500"/>
                    <a:pt x="14261" y="32201"/>
                    <a:pt x="14847" y="31764"/>
                  </a:cubicBezTo>
                  <a:lnTo>
                    <a:pt x="41152" y="11964"/>
                  </a:lnTo>
                  <a:cubicBezTo>
                    <a:pt x="41278" y="11872"/>
                    <a:pt x="41301" y="11700"/>
                    <a:pt x="41220" y="11574"/>
                  </a:cubicBezTo>
                  <a:cubicBezTo>
                    <a:pt x="38589" y="7597"/>
                    <a:pt x="34808" y="898"/>
                    <a:pt x="34394" y="151"/>
                  </a:cubicBezTo>
                  <a:cubicBezTo>
                    <a:pt x="34337" y="52"/>
                    <a:pt x="34238" y="0"/>
                    <a:pt x="34135" y="0"/>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12"/>
            <p:cNvSpPr/>
            <p:nvPr/>
          </p:nvSpPr>
          <p:spPr>
            <a:xfrm>
              <a:off x="3336950" y="1420325"/>
              <a:ext cx="1591900" cy="1640125"/>
            </a:xfrm>
            <a:custGeom>
              <a:rect b="b" l="l" r="r" t="t"/>
              <a:pathLst>
                <a:path extrusionOk="0" h="65605" w="63676">
                  <a:moveTo>
                    <a:pt x="28178" y="0"/>
                  </a:moveTo>
                  <a:cubicBezTo>
                    <a:pt x="28176" y="3"/>
                    <a:pt x="28173" y="7"/>
                    <a:pt x="28171" y="10"/>
                  </a:cubicBezTo>
                  <a:lnTo>
                    <a:pt x="28171" y="10"/>
                  </a:lnTo>
                  <a:lnTo>
                    <a:pt x="28178" y="0"/>
                  </a:lnTo>
                  <a:close/>
                  <a:moveTo>
                    <a:pt x="63676" y="59538"/>
                  </a:moveTo>
                  <a:lnTo>
                    <a:pt x="63669" y="59539"/>
                  </a:lnTo>
                  <a:lnTo>
                    <a:pt x="63669" y="59539"/>
                  </a:lnTo>
                  <a:cubicBezTo>
                    <a:pt x="63671" y="59539"/>
                    <a:pt x="63673" y="59539"/>
                    <a:pt x="63676" y="59538"/>
                  </a:cubicBezTo>
                  <a:close/>
                  <a:moveTo>
                    <a:pt x="28171" y="10"/>
                  </a:moveTo>
                  <a:lnTo>
                    <a:pt x="3161" y="33820"/>
                  </a:lnTo>
                  <a:cubicBezTo>
                    <a:pt x="380" y="37589"/>
                    <a:pt x="1" y="43898"/>
                    <a:pt x="2690" y="50529"/>
                  </a:cubicBezTo>
                  <a:cubicBezTo>
                    <a:pt x="6245" y="59299"/>
                    <a:pt x="13922" y="65605"/>
                    <a:pt x="20605" y="65605"/>
                  </a:cubicBezTo>
                  <a:cubicBezTo>
                    <a:pt x="21094" y="65605"/>
                    <a:pt x="21577" y="65571"/>
                    <a:pt x="22053" y="65502"/>
                  </a:cubicBezTo>
                  <a:lnTo>
                    <a:pt x="63669" y="59539"/>
                  </a:lnTo>
                  <a:lnTo>
                    <a:pt x="63669" y="59539"/>
                  </a:lnTo>
                  <a:cubicBezTo>
                    <a:pt x="62783" y="59666"/>
                    <a:pt x="61884" y="59728"/>
                    <a:pt x="60974" y="59728"/>
                  </a:cubicBezTo>
                  <a:cubicBezTo>
                    <a:pt x="48404" y="59728"/>
                    <a:pt x="33957" y="47874"/>
                    <a:pt x="27282" y="31384"/>
                  </a:cubicBezTo>
                  <a:cubicBezTo>
                    <a:pt x="22239" y="18944"/>
                    <a:pt x="22937" y="7090"/>
                    <a:pt x="28171" y="1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12"/>
            <p:cNvSpPr/>
            <p:nvPr/>
          </p:nvSpPr>
          <p:spPr>
            <a:xfrm>
              <a:off x="3331775" y="1413625"/>
              <a:ext cx="1607250" cy="1654050"/>
            </a:xfrm>
            <a:custGeom>
              <a:rect b="b" l="l" r="r" t="t"/>
              <a:pathLst>
                <a:path extrusionOk="0" h="66162" w="64290">
                  <a:moveTo>
                    <a:pt x="25822" y="4221"/>
                  </a:moveTo>
                  <a:lnTo>
                    <a:pt x="25822" y="4221"/>
                  </a:lnTo>
                  <a:cubicBezTo>
                    <a:pt x="22697" y="11587"/>
                    <a:pt x="23145" y="21677"/>
                    <a:pt x="27236" y="31767"/>
                  </a:cubicBezTo>
                  <a:cubicBezTo>
                    <a:pt x="30706" y="40351"/>
                    <a:pt x="36406" y="47993"/>
                    <a:pt x="43278" y="53302"/>
                  </a:cubicBezTo>
                  <a:cubicBezTo>
                    <a:pt x="48518" y="57336"/>
                    <a:pt x="54023" y="59703"/>
                    <a:pt x="59194" y="60197"/>
                  </a:cubicBezTo>
                  <a:lnTo>
                    <a:pt x="58688" y="60266"/>
                  </a:lnTo>
                  <a:lnTo>
                    <a:pt x="22225" y="65495"/>
                  </a:lnTo>
                  <a:cubicBezTo>
                    <a:pt x="21769" y="65560"/>
                    <a:pt x="21304" y="65592"/>
                    <a:pt x="20831" y="65592"/>
                  </a:cubicBezTo>
                  <a:cubicBezTo>
                    <a:pt x="17877" y="65592"/>
                    <a:pt x="14644" y="64334"/>
                    <a:pt x="11573" y="61967"/>
                  </a:cubicBezTo>
                  <a:cubicBezTo>
                    <a:pt x="7976" y="59186"/>
                    <a:pt x="4988" y="55187"/>
                    <a:pt x="3172" y="50682"/>
                  </a:cubicBezTo>
                  <a:cubicBezTo>
                    <a:pt x="610" y="44373"/>
                    <a:pt x="782" y="38087"/>
                    <a:pt x="3598" y="34260"/>
                  </a:cubicBezTo>
                  <a:lnTo>
                    <a:pt x="25822" y="4221"/>
                  </a:lnTo>
                  <a:close/>
                  <a:moveTo>
                    <a:pt x="28371" y="0"/>
                  </a:moveTo>
                  <a:cubicBezTo>
                    <a:pt x="28295" y="0"/>
                    <a:pt x="28218" y="32"/>
                    <a:pt x="28155" y="107"/>
                  </a:cubicBezTo>
                  <a:lnTo>
                    <a:pt x="3138" y="33927"/>
                  </a:lnTo>
                  <a:cubicBezTo>
                    <a:pt x="196" y="37903"/>
                    <a:pt x="1" y="44407"/>
                    <a:pt x="2632" y="50900"/>
                  </a:cubicBezTo>
                  <a:cubicBezTo>
                    <a:pt x="6229" y="59772"/>
                    <a:pt x="13975" y="66161"/>
                    <a:pt x="20812" y="66161"/>
                  </a:cubicBezTo>
                  <a:cubicBezTo>
                    <a:pt x="21306" y="66161"/>
                    <a:pt x="21812" y="66127"/>
                    <a:pt x="22306" y="66058"/>
                  </a:cubicBezTo>
                  <a:lnTo>
                    <a:pt x="58780" y="60829"/>
                  </a:lnTo>
                  <a:lnTo>
                    <a:pt x="63917" y="60105"/>
                  </a:lnTo>
                  <a:cubicBezTo>
                    <a:pt x="64289" y="60050"/>
                    <a:pt x="64234" y="59526"/>
                    <a:pt x="63890" y="59526"/>
                  </a:cubicBezTo>
                  <a:cubicBezTo>
                    <a:pt x="63873" y="59526"/>
                    <a:pt x="63855" y="59528"/>
                    <a:pt x="63837" y="59530"/>
                  </a:cubicBezTo>
                  <a:cubicBezTo>
                    <a:pt x="62968" y="59654"/>
                    <a:pt x="62083" y="59716"/>
                    <a:pt x="61184" y="59716"/>
                  </a:cubicBezTo>
                  <a:cubicBezTo>
                    <a:pt x="55575" y="59716"/>
                    <a:pt x="49437" y="57329"/>
                    <a:pt x="43623" y="52842"/>
                  </a:cubicBezTo>
                  <a:cubicBezTo>
                    <a:pt x="36831" y="47602"/>
                    <a:pt x="31200" y="40041"/>
                    <a:pt x="27753" y="31548"/>
                  </a:cubicBezTo>
                  <a:cubicBezTo>
                    <a:pt x="22926" y="19609"/>
                    <a:pt x="23248" y="7692"/>
                    <a:pt x="28615" y="440"/>
                  </a:cubicBezTo>
                  <a:cubicBezTo>
                    <a:pt x="28757" y="223"/>
                    <a:pt x="28571" y="0"/>
                    <a:pt x="28371" y="0"/>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12"/>
            <p:cNvSpPr/>
            <p:nvPr/>
          </p:nvSpPr>
          <p:spPr>
            <a:xfrm>
              <a:off x="4603050" y="1852975"/>
              <a:ext cx="292475" cy="308500"/>
            </a:xfrm>
            <a:custGeom>
              <a:rect b="b" l="l" r="r" t="t"/>
              <a:pathLst>
                <a:path extrusionOk="0" h="12340" w="11699">
                  <a:moveTo>
                    <a:pt x="4073" y="1"/>
                  </a:moveTo>
                  <a:cubicBezTo>
                    <a:pt x="3837" y="1"/>
                    <a:pt x="3605" y="23"/>
                    <a:pt x="3379" y="69"/>
                  </a:cubicBezTo>
                  <a:cubicBezTo>
                    <a:pt x="908" y="564"/>
                    <a:pt x="0" y="3701"/>
                    <a:pt x="1368" y="7068"/>
                  </a:cubicBezTo>
                  <a:cubicBezTo>
                    <a:pt x="2612" y="10141"/>
                    <a:pt x="5292" y="12340"/>
                    <a:pt x="7634" y="12340"/>
                  </a:cubicBezTo>
                  <a:cubicBezTo>
                    <a:pt x="7867" y="12340"/>
                    <a:pt x="8096" y="12318"/>
                    <a:pt x="8320" y="12274"/>
                  </a:cubicBezTo>
                  <a:cubicBezTo>
                    <a:pt x="10791" y="11779"/>
                    <a:pt x="11699" y="8631"/>
                    <a:pt x="10331" y="5264"/>
                  </a:cubicBezTo>
                  <a:cubicBezTo>
                    <a:pt x="9089" y="2206"/>
                    <a:pt x="6406" y="1"/>
                    <a:pt x="4073" y="1"/>
                  </a:cubicBezTo>
                  <a:close/>
                </a:path>
              </a:pathLst>
            </a:custGeom>
            <a:solidFill>
              <a:srgbClr val="FE7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12"/>
            <p:cNvSpPr/>
            <p:nvPr/>
          </p:nvSpPr>
          <p:spPr>
            <a:xfrm>
              <a:off x="4608775" y="1845775"/>
              <a:ext cx="281000" cy="322750"/>
            </a:xfrm>
            <a:custGeom>
              <a:rect b="b" l="l" r="r" t="t"/>
              <a:pathLst>
                <a:path extrusionOk="0" h="12910" w="11240">
                  <a:moveTo>
                    <a:pt x="3851" y="576"/>
                  </a:moveTo>
                  <a:cubicBezTo>
                    <a:pt x="6069" y="576"/>
                    <a:pt x="8643" y="2713"/>
                    <a:pt x="9838" y="5655"/>
                  </a:cubicBezTo>
                  <a:cubicBezTo>
                    <a:pt x="10608" y="7586"/>
                    <a:pt x="10654" y="9516"/>
                    <a:pt x="9953" y="10826"/>
                  </a:cubicBezTo>
                  <a:cubicBezTo>
                    <a:pt x="9573" y="11573"/>
                    <a:pt x="8861" y="12113"/>
                    <a:pt x="8034" y="12286"/>
                  </a:cubicBezTo>
                  <a:cubicBezTo>
                    <a:pt x="7830" y="12326"/>
                    <a:pt x="7622" y="12345"/>
                    <a:pt x="7410" y="12345"/>
                  </a:cubicBezTo>
                  <a:cubicBezTo>
                    <a:pt x="5195" y="12345"/>
                    <a:pt x="2610" y="10211"/>
                    <a:pt x="1414" y="7252"/>
                  </a:cubicBezTo>
                  <a:cubicBezTo>
                    <a:pt x="633" y="5333"/>
                    <a:pt x="587" y="3403"/>
                    <a:pt x="1299" y="2093"/>
                  </a:cubicBezTo>
                  <a:cubicBezTo>
                    <a:pt x="1679" y="1334"/>
                    <a:pt x="2380" y="806"/>
                    <a:pt x="3207" y="633"/>
                  </a:cubicBezTo>
                  <a:cubicBezTo>
                    <a:pt x="3414" y="599"/>
                    <a:pt x="3632" y="576"/>
                    <a:pt x="3851" y="576"/>
                  </a:cubicBezTo>
                  <a:close/>
                  <a:moveTo>
                    <a:pt x="3826" y="0"/>
                  </a:moveTo>
                  <a:cubicBezTo>
                    <a:pt x="3581" y="0"/>
                    <a:pt x="3340" y="23"/>
                    <a:pt x="3104" y="70"/>
                  </a:cubicBezTo>
                  <a:cubicBezTo>
                    <a:pt x="2104" y="266"/>
                    <a:pt x="1254" y="909"/>
                    <a:pt x="794" y="1817"/>
                  </a:cubicBezTo>
                  <a:cubicBezTo>
                    <a:pt x="1" y="3276"/>
                    <a:pt x="35" y="5391"/>
                    <a:pt x="874" y="7471"/>
                  </a:cubicBezTo>
                  <a:cubicBezTo>
                    <a:pt x="2161" y="10631"/>
                    <a:pt x="4965" y="12906"/>
                    <a:pt x="7413" y="12906"/>
                  </a:cubicBezTo>
                  <a:cubicBezTo>
                    <a:pt x="7455" y="12908"/>
                    <a:pt x="7497" y="12909"/>
                    <a:pt x="7539" y="12909"/>
                  </a:cubicBezTo>
                  <a:cubicBezTo>
                    <a:pt x="7746" y="12909"/>
                    <a:pt x="7947" y="12885"/>
                    <a:pt x="8148" y="12837"/>
                  </a:cubicBezTo>
                  <a:cubicBezTo>
                    <a:pt x="9148" y="12642"/>
                    <a:pt x="9999" y="11998"/>
                    <a:pt x="10458" y="11091"/>
                  </a:cubicBezTo>
                  <a:cubicBezTo>
                    <a:pt x="11240" y="9643"/>
                    <a:pt x="11205" y="7528"/>
                    <a:pt x="10366" y="5448"/>
                  </a:cubicBezTo>
                  <a:cubicBezTo>
                    <a:pt x="9081" y="2283"/>
                    <a:pt x="6277" y="0"/>
                    <a:pt x="3826" y="0"/>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12"/>
            <p:cNvSpPr/>
            <p:nvPr/>
          </p:nvSpPr>
          <p:spPr>
            <a:xfrm>
              <a:off x="3774775" y="1104000"/>
              <a:ext cx="1561175" cy="1904275"/>
            </a:xfrm>
            <a:custGeom>
              <a:rect b="b" l="l" r="r" t="t"/>
              <a:pathLst>
                <a:path extrusionOk="0" h="76171" w="62447">
                  <a:moveTo>
                    <a:pt x="21329" y="1"/>
                  </a:moveTo>
                  <a:lnTo>
                    <a:pt x="21329" y="1"/>
                  </a:lnTo>
                  <a:cubicBezTo>
                    <a:pt x="21324" y="4"/>
                    <a:pt x="21319" y="7"/>
                    <a:pt x="21315" y="10"/>
                  </a:cubicBezTo>
                  <a:lnTo>
                    <a:pt x="21315" y="10"/>
                  </a:lnTo>
                  <a:lnTo>
                    <a:pt x="21329" y="1"/>
                  </a:lnTo>
                  <a:close/>
                  <a:moveTo>
                    <a:pt x="21315" y="10"/>
                  </a:moveTo>
                  <a:lnTo>
                    <a:pt x="13308" y="4793"/>
                  </a:lnTo>
                  <a:cubicBezTo>
                    <a:pt x="2966" y="10964"/>
                    <a:pt x="1" y="27259"/>
                    <a:pt x="7022" y="44600"/>
                  </a:cubicBezTo>
                  <a:cubicBezTo>
                    <a:pt x="14459" y="62963"/>
                    <a:pt x="30546" y="76171"/>
                    <a:pt x="44546" y="76171"/>
                  </a:cubicBezTo>
                  <a:cubicBezTo>
                    <a:pt x="45949" y="76171"/>
                    <a:pt x="47330" y="76038"/>
                    <a:pt x="48679" y="75765"/>
                  </a:cubicBezTo>
                  <a:cubicBezTo>
                    <a:pt x="50702" y="75374"/>
                    <a:pt x="52644" y="74627"/>
                    <a:pt x="54425" y="73582"/>
                  </a:cubicBezTo>
                  <a:lnTo>
                    <a:pt x="62446" y="68790"/>
                  </a:lnTo>
                  <a:lnTo>
                    <a:pt x="62446" y="68790"/>
                  </a:lnTo>
                  <a:cubicBezTo>
                    <a:pt x="60734" y="69812"/>
                    <a:pt x="58286" y="69813"/>
                    <a:pt x="56183" y="70238"/>
                  </a:cubicBezTo>
                  <a:cubicBezTo>
                    <a:pt x="54800" y="70516"/>
                    <a:pt x="53399" y="70652"/>
                    <a:pt x="51988" y="70652"/>
                  </a:cubicBezTo>
                  <a:cubicBezTo>
                    <a:pt x="38275" y="70652"/>
                    <a:pt x="23657" y="57861"/>
                    <a:pt x="16238" y="39544"/>
                  </a:cubicBezTo>
                  <a:cubicBezTo>
                    <a:pt x="10714" y="22831"/>
                    <a:pt x="10987" y="6188"/>
                    <a:pt x="21315" y="10"/>
                  </a:cubicBezTo>
                  <a:close/>
                </a:path>
              </a:pathLst>
            </a:custGeom>
            <a:solidFill>
              <a:srgbClr val="FE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12"/>
            <p:cNvSpPr/>
            <p:nvPr/>
          </p:nvSpPr>
          <p:spPr>
            <a:xfrm>
              <a:off x="3828800" y="1096550"/>
              <a:ext cx="1517950" cy="1919125"/>
            </a:xfrm>
            <a:custGeom>
              <a:rect b="b" l="l" r="r" t="t"/>
              <a:pathLst>
                <a:path extrusionOk="0" h="76765" w="60718">
                  <a:moveTo>
                    <a:pt x="15755" y="2666"/>
                  </a:moveTo>
                  <a:cubicBezTo>
                    <a:pt x="12767" y="5826"/>
                    <a:pt x="10929" y="10388"/>
                    <a:pt x="10389" y="16088"/>
                  </a:cubicBezTo>
                  <a:cubicBezTo>
                    <a:pt x="9734" y="22937"/>
                    <a:pt x="10917" y="31188"/>
                    <a:pt x="13802" y="39933"/>
                  </a:cubicBezTo>
                  <a:lnTo>
                    <a:pt x="13802" y="39945"/>
                  </a:lnTo>
                  <a:cubicBezTo>
                    <a:pt x="17812" y="49851"/>
                    <a:pt x="24052" y="58423"/>
                    <a:pt x="31384" y="64112"/>
                  </a:cubicBezTo>
                  <a:cubicBezTo>
                    <a:pt x="37397" y="68777"/>
                    <a:pt x="43816" y="71225"/>
                    <a:pt x="49862" y="71225"/>
                  </a:cubicBezTo>
                  <a:cubicBezTo>
                    <a:pt x="51292" y="71225"/>
                    <a:pt x="52702" y="71088"/>
                    <a:pt x="54080" y="70811"/>
                  </a:cubicBezTo>
                  <a:cubicBezTo>
                    <a:pt x="54700" y="70685"/>
                    <a:pt x="55355" y="70593"/>
                    <a:pt x="55987" y="70513"/>
                  </a:cubicBezTo>
                  <a:cubicBezTo>
                    <a:pt x="56596" y="70432"/>
                    <a:pt x="57205" y="70352"/>
                    <a:pt x="57792" y="70237"/>
                  </a:cubicBezTo>
                  <a:lnTo>
                    <a:pt x="57792" y="70237"/>
                  </a:lnTo>
                  <a:lnTo>
                    <a:pt x="52115" y="73627"/>
                  </a:lnTo>
                  <a:cubicBezTo>
                    <a:pt x="50368" y="74661"/>
                    <a:pt x="48460" y="75385"/>
                    <a:pt x="46461" y="75776"/>
                  </a:cubicBezTo>
                  <a:cubicBezTo>
                    <a:pt x="45133" y="76044"/>
                    <a:pt x="43774" y="76174"/>
                    <a:pt x="42393" y="76174"/>
                  </a:cubicBezTo>
                  <a:cubicBezTo>
                    <a:pt x="28517" y="76174"/>
                    <a:pt x="12515" y="63022"/>
                    <a:pt x="5125" y="44783"/>
                  </a:cubicBezTo>
                  <a:cubicBezTo>
                    <a:pt x="1781" y="36520"/>
                    <a:pt x="598" y="28028"/>
                    <a:pt x="1781" y="20846"/>
                  </a:cubicBezTo>
                  <a:cubicBezTo>
                    <a:pt x="2942" y="13813"/>
                    <a:pt x="6321" y="8308"/>
                    <a:pt x="11296" y="5332"/>
                  </a:cubicBezTo>
                  <a:lnTo>
                    <a:pt x="15755" y="2666"/>
                  </a:lnTo>
                  <a:close/>
                  <a:moveTo>
                    <a:pt x="19187" y="1"/>
                  </a:moveTo>
                  <a:cubicBezTo>
                    <a:pt x="19133" y="1"/>
                    <a:pt x="19077" y="18"/>
                    <a:pt x="19019" y="57"/>
                  </a:cubicBezTo>
                  <a:lnTo>
                    <a:pt x="10998" y="4838"/>
                  </a:lnTo>
                  <a:cubicBezTo>
                    <a:pt x="5872" y="7895"/>
                    <a:pt x="2402" y="13549"/>
                    <a:pt x="1207" y="20765"/>
                  </a:cubicBezTo>
                  <a:cubicBezTo>
                    <a:pt x="0" y="28143"/>
                    <a:pt x="1161" y="36532"/>
                    <a:pt x="4597" y="45001"/>
                  </a:cubicBezTo>
                  <a:cubicBezTo>
                    <a:pt x="8573" y="54827"/>
                    <a:pt x="15112" y="63491"/>
                    <a:pt x="23029" y="69410"/>
                  </a:cubicBezTo>
                  <a:cubicBezTo>
                    <a:pt x="29465" y="74236"/>
                    <a:pt x="36199" y="76764"/>
                    <a:pt x="42370" y="76764"/>
                  </a:cubicBezTo>
                  <a:cubicBezTo>
                    <a:pt x="43783" y="76764"/>
                    <a:pt x="45197" y="76626"/>
                    <a:pt x="46576" y="76350"/>
                  </a:cubicBezTo>
                  <a:cubicBezTo>
                    <a:pt x="48633" y="75937"/>
                    <a:pt x="50609" y="75190"/>
                    <a:pt x="52413" y="74121"/>
                  </a:cubicBezTo>
                  <a:lnTo>
                    <a:pt x="60423" y="69329"/>
                  </a:lnTo>
                  <a:cubicBezTo>
                    <a:pt x="60718" y="69177"/>
                    <a:pt x="60557" y="68790"/>
                    <a:pt x="60304" y="68790"/>
                  </a:cubicBezTo>
                  <a:cubicBezTo>
                    <a:pt x="60251" y="68790"/>
                    <a:pt x="60194" y="68807"/>
                    <a:pt x="60136" y="68846"/>
                  </a:cubicBezTo>
                  <a:cubicBezTo>
                    <a:pt x="58975" y="69536"/>
                    <a:pt x="57424" y="69743"/>
                    <a:pt x="55918" y="69950"/>
                  </a:cubicBezTo>
                  <a:cubicBezTo>
                    <a:pt x="55263" y="70030"/>
                    <a:pt x="54597" y="70122"/>
                    <a:pt x="53965" y="70248"/>
                  </a:cubicBezTo>
                  <a:cubicBezTo>
                    <a:pt x="52620" y="70521"/>
                    <a:pt x="51244" y="70656"/>
                    <a:pt x="49846" y="70656"/>
                  </a:cubicBezTo>
                  <a:cubicBezTo>
                    <a:pt x="43934" y="70656"/>
                    <a:pt x="37640" y="68246"/>
                    <a:pt x="31729" y="63664"/>
                  </a:cubicBezTo>
                  <a:cubicBezTo>
                    <a:pt x="24489" y="58033"/>
                    <a:pt x="18306" y="49552"/>
                    <a:pt x="14342" y="39750"/>
                  </a:cubicBezTo>
                  <a:cubicBezTo>
                    <a:pt x="9504" y="25109"/>
                    <a:pt x="8274" y="7136"/>
                    <a:pt x="19318" y="552"/>
                  </a:cubicBezTo>
                  <a:cubicBezTo>
                    <a:pt x="19603" y="390"/>
                    <a:pt x="19440" y="1"/>
                    <a:pt x="19187" y="1"/>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12"/>
            <p:cNvSpPr/>
            <p:nvPr/>
          </p:nvSpPr>
          <p:spPr>
            <a:xfrm>
              <a:off x="3946300" y="1039050"/>
              <a:ext cx="1751625" cy="1849650"/>
            </a:xfrm>
            <a:custGeom>
              <a:rect b="b" l="l" r="r" t="t"/>
              <a:pathLst>
                <a:path extrusionOk="0" h="73986" w="70065">
                  <a:moveTo>
                    <a:pt x="26165" y="6320"/>
                  </a:moveTo>
                  <a:cubicBezTo>
                    <a:pt x="37777" y="6320"/>
                    <a:pt x="51112" y="17269"/>
                    <a:pt x="57286" y="32500"/>
                  </a:cubicBezTo>
                  <a:cubicBezTo>
                    <a:pt x="64078" y="49266"/>
                    <a:pt x="59607" y="64860"/>
                    <a:pt x="47311" y="67343"/>
                  </a:cubicBezTo>
                  <a:cubicBezTo>
                    <a:pt x="46198" y="67566"/>
                    <a:pt x="45058" y="67675"/>
                    <a:pt x="43902" y="67675"/>
                  </a:cubicBezTo>
                  <a:cubicBezTo>
                    <a:pt x="32285" y="67675"/>
                    <a:pt x="18934" y="56724"/>
                    <a:pt x="12767" y="41486"/>
                  </a:cubicBezTo>
                  <a:cubicBezTo>
                    <a:pt x="5976" y="24732"/>
                    <a:pt x="10446" y="9138"/>
                    <a:pt x="22742" y="6655"/>
                  </a:cubicBezTo>
                  <a:cubicBezTo>
                    <a:pt x="23860" y="6430"/>
                    <a:pt x="25004" y="6320"/>
                    <a:pt x="26165" y="6320"/>
                  </a:cubicBezTo>
                  <a:close/>
                  <a:moveTo>
                    <a:pt x="24336" y="1"/>
                  </a:moveTo>
                  <a:cubicBezTo>
                    <a:pt x="22937" y="1"/>
                    <a:pt x="21560" y="133"/>
                    <a:pt x="20214" y="404"/>
                  </a:cubicBezTo>
                  <a:cubicBezTo>
                    <a:pt x="5390" y="3403"/>
                    <a:pt x="0" y="22204"/>
                    <a:pt x="8182" y="42406"/>
                  </a:cubicBezTo>
                  <a:cubicBezTo>
                    <a:pt x="15621" y="60784"/>
                    <a:pt x="31715" y="73986"/>
                    <a:pt x="45718" y="73986"/>
                  </a:cubicBezTo>
                  <a:cubicBezTo>
                    <a:pt x="47116" y="73986"/>
                    <a:pt x="48493" y="73854"/>
                    <a:pt x="49839" y="73583"/>
                  </a:cubicBezTo>
                  <a:cubicBezTo>
                    <a:pt x="64664" y="70595"/>
                    <a:pt x="70065" y="51783"/>
                    <a:pt x="61871" y="31581"/>
                  </a:cubicBezTo>
                  <a:cubicBezTo>
                    <a:pt x="54432" y="13202"/>
                    <a:pt x="38339" y="1"/>
                    <a:pt x="24336" y="1"/>
                  </a:cubicBezTo>
                  <a:close/>
                </a:path>
              </a:pathLst>
            </a:custGeom>
            <a:solidFill>
              <a:srgbClr val="FE7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12"/>
            <p:cNvSpPr/>
            <p:nvPr/>
          </p:nvSpPr>
          <p:spPr>
            <a:xfrm>
              <a:off x="4016100" y="1031875"/>
              <a:ext cx="1611450" cy="1864000"/>
            </a:xfrm>
            <a:custGeom>
              <a:rect b="b" l="l" r="r" t="t"/>
              <a:pathLst>
                <a:path extrusionOk="0" h="74560" w="64458">
                  <a:moveTo>
                    <a:pt x="23209" y="6896"/>
                  </a:moveTo>
                  <a:cubicBezTo>
                    <a:pt x="23260" y="6896"/>
                    <a:pt x="23312" y="6896"/>
                    <a:pt x="23363" y="6896"/>
                  </a:cubicBezTo>
                  <a:cubicBezTo>
                    <a:pt x="34855" y="6896"/>
                    <a:pt x="48116" y="17790"/>
                    <a:pt x="54230" y="32890"/>
                  </a:cubicBezTo>
                  <a:cubicBezTo>
                    <a:pt x="58217" y="42750"/>
                    <a:pt x="58424" y="52714"/>
                    <a:pt x="54758" y="59528"/>
                  </a:cubicBezTo>
                  <a:cubicBezTo>
                    <a:pt x="52494" y="63723"/>
                    <a:pt x="48932" y="66423"/>
                    <a:pt x="44462" y="67331"/>
                  </a:cubicBezTo>
                  <a:cubicBezTo>
                    <a:pt x="43409" y="67539"/>
                    <a:pt x="42335" y="67653"/>
                    <a:pt x="41260" y="67653"/>
                  </a:cubicBezTo>
                  <a:cubicBezTo>
                    <a:pt x="41209" y="67653"/>
                    <a:pt x="41158" y="67653"/>
                    <a:pt x="41106" y="67653"/>
                  </a:cubicBezTo>
                  <a:cubicBezTo>
                    <a:pt x="29615" y="67653"/>
                    <a:pt x="16353" y="56759"/>
                    <a:pt x="10240" y="41659"/>
                  </a:cubicBezTo>
                  <a:cubicBezTo>
                    <a:pt x="6241" y="31799"/>
                    <a:pt x="6045" y="21836"/>
                    <a:pt x="9711" y="15021"/>
                  </a:cubicBezTo>
                  <a:cubicBezTo>
                    <a:pt x="11975" y="10827"/>
                    <a:pt x="15537" y="8126"/>
                    <a:pt x="20008" y="7218"/>
                  </a:cubicBezTo>
                  <a:cubicBezTo>
                    <a:pt x="21060" y="7010"/>
                    <a:pt x="22134" y="6896"/>
                    <a:pt x="23209" y="6896"/>
                  </a:cubicBezTo>
                  <a:close/>
                  <a:moveTo>
                    <a:pt x="23395" y="6323"/>
                  </a:moveTo>
                  <a:cubicBezTo>
                    <a:pt x="22201" y="6323"/>
                    <a:pt x="21031" y="6437"/>
                    <a:pt x="19893" y="6667"/>
                  </a:cubicBezTo>
                  <a:cubicBezTo>
                    <a:pt x="15239" y="7609"/>
                    <a:pt x="11550" y="10401"/>
                    <a:pt x="9206" y="14768"/>
                  </a:cubicBezTo>
                  <a:cubicBezTo>
                    <a:pt x="5459" y="21721"/>
                    <a:pt x="5643" y="31868"/>
                    <a:pt x="9700" y="41888"/>
                  </a:cubicBezTo>
                  <a:cubicBezTo>
                    <a:pt x="13009" y="50024"/>
                    <a:pt x="18445" y="57230"/>
                    <a:pt x="25006" y="62137"/>
                  </a:cubicBezTo>
                  <a:cubicBezTo>
                    <a:pt x="30350" y="66136"/>
                    <a:pt x="35935" y="68239"/>
                    <a:pt x="41083" y="68239"/>
                  </a:cubicBezTo>
                  <a:cubicBezTo>
                    <a:pt x="41137" y="68239"/>
                    <a:pt x="41190" y="68240"/>
                    <a:pt x="41243" y="68240"/>
                  </a:cubicBezTo>
                  <a:cubicBezTo>
                    <a:pt x="42362" y="68240"/>
                    <a:pt x="43480" y="68125"/>
                    <a:pt x="44577" y="67905"/>
                  </a:cubicBezTo>
                  <a:cubicBezTo>
                    <a:pt x="49219" y="66963"/>
                    <a:pt x="52920" y="64159"/>
                    <a:pt x="55264" y="59804"/>
                  </a:cubicBezTo>
                  <a:cubicBezTo>
                    <a:pt x="58999" y="52840"/>
                    <a:pt x="58815" y="42704"/>
                    <a:pt x="54758" y="32684"/>
                  </a:cubicBezTo>
                  <a:cubicBezTo>
                    <a:pt x="51460" y="24536"/>
                    <a:pt x="46025" y="17342"/>
                    <a:pt x="39463" y="12435"/>
                  </a:cubicBezTo>
                  <a:cubicBezTo>
                    <a:pt x="34111" y="8426"/>
                    <a:pt x="28532" y="6323"/>
                    <a:pt x="23395" y="6323"/>
                  </a:cubicBezTo>
                  <a:close/>
                  <a:moveTo>
                    <a:pt x="21378" y="575"/>
                  </a:moveTo>
                  <a:cubicBezTo>
                    <a:pt x="21431" y="575"/>
                    <a:pt x="21483" y="576"/>
                    <a:pt x="21536" y="576"/>
                  </a:cubicBezTo>
                  <a:cubicBezTo>
                    <a:pt x="35418" y="576"/>
                    <a:pt x="51426" y="13734"/>
                    <a:pt x="58803" y="31971"/>
                  </a:cubicBezTo>
                  <a:cubicBezTo>
                    <a:pt x="63630" y="43899"/>
                    <a:pt x="63871" y="55920"/>
                    <a:pt x="59435" y="64148"/>
                  </a:cubicBezTo>
                  <a:cubicBezTo>
                    <a:pt x="56700" y="69239"/>
                    <a:pt x="52403" y="72502"/>
                    <a:pt x="46990" y="73594"/>
                  </a:cubicBezTo>
                  <a:cubicBezTo>
                    <a:pt x="45667" y="73860"/>
                    <a:pt x="44312" y="73989"/>
                    <a:pt x="42936" y="73989"/>
                  </a:cubicBezTo>
                  <a:cubicBezTo>
                    <a:pt x="29055" y="73989"/>
                    <a:pt x="13035" y="60834"/>
                    <a:pt x="5643" y="42589"/>
                  </a:cubicBezTo>
                  <a:cubicBezTo>
                    <a:pt x="828" y="30673"/>
                    <a:pt x="587" y="18652"/>
                    <a:pt x="5011" y="10413"/>
                  </a:cubicBezTo>
                  <a:cubicBezTo>
                    <a:pt x="7746" y="5334"/>
                    <a:pt x="12055" y="2070"/>
                    <a:pt x="17468" y="978"/>
                  </a:cubicBezTo>
                  <a:cubicBezTo>
                    <a:pt x="18750" y="713"/>
                    <a:pt x="20063" y="575"/>
                    <a:pt x="21378" y="575"/>
                  </a:cubicBezTo>
                  <a:close/>
                  <a:moveTo>
                    <a:pt x="21567" y="0"/>
                  </a:moveTo>
                  <a:cubicBezTo>
                    <a:pt x="20130" y="0"/>
                    <a:pt x="18722" y="138"/>
                    <a:pt x="17353" y="415"/>
                  </a:cubicBezTo>
                  <a:cubicBezTo>
                    <a:pt x="11768" y="1541"/>
                    <a:pt x="7332" y="4897"/>
                    <a:pt x="4505" y="10149"/>
                  </a:cubicBezTo>
                  <a:cubicBezTo>
                    <a:pt x="1" y="18526"/>
                    <a:pt x="231" y="30742"/>
                    <a:pt x="5115" y="42808"/>
                  </a:cubicBezTo>
                  <a:cubicBezTo>
                    <a:pt x="9102" y="52622"/>
                    <a:pt x="15641" y="61286"/>
                    <a:pt x="23547" y="67216"/>
                  </a:cubicBezTo>
                  <a:cubicBezTo>
                    <a:pt x="29994" y="72031"/>
                    <a:pt x="36728" y="74559"/>
                    <a:pt x="42899" y="74559"/>
                  </a:cubicBezTo>
                  <a:cubicBezTo>
                    <a:pt x="44312" y="74559"/>
                    <a:pt x="45726" y="74421"/>
                    <a:pt x="47105" y="74145"/>
                  </a:cubicBezTo>
                  <a:cubicBezTo>
                    <a:pt x="52690" y="73019"/>
                    <a:pt x="57137" y="69664"/>
                    <a:pt x="59952" y="64412"/>
                  </a:cubicBezTo>
                  <a:cubicBezTo>
                    <a:pt x="64457" y="56035"/>
                    <a:pt x="64227" y="43831"/>
                    <a:pt x="59343" y="31764"/>
                  </a:cubicBezTo>
                  <a:cubicBezTo>
                    <a:pt x="55367" y="21939"/>
                    <a:pt x="48829" y="13263"/>
                    <a:pt x="40911" y="7356"/>
                  </a:cubicBezTo>
                  <a:cubicBezTo>
                    <a:pt x="34469" y="2536"/>
                    <a:pt x="27747" y="0"/>
                    <a:pt x="21567" y="0"/>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12"/>
            <p:cNvSpPr/>
            <p:nvPr/>
          </p:nvSpPr>
          <p:spPr>
            <a:xfrm>
              <a:off x="3942850" y="3053850"/>
              <a:ext cx="269225" cy="105175"/>
            </a:xfrm>
            <a:custGeom>
              <a:rect b="b" l="l" r="r" t="t"/>
              <a:pathLst>
                <a:path extrusionOk="0" h="4207" w="10769">
                  <a:moveTo>
                    <a:pt x="1828" y="1"/>
                  </a:moveTo>
                  <a:lnTo>
                    <a:pt x="0" y="1219"/>
                  </a:lnTo>
                  <a:lnTo>
                    <a:pt x="8941" y="4206"/>
                  </a:lnTo>
                  <a:lnTo>
                    <a:pt x="10768" y="2977"/>
                  </a:lnTo>
                  <a:lnTo>
                    <a:pt x="1828" y="1"/>
                  </a:lnTo>
                  <a:close/>
                </a:path>
              </a:pathLst>
            </a:custGeom>
            <a:solidFill>
              <a:srgbClr val="FE7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12"/>
            <p:cNvSpPr/>
            <p:nvPr/>
          </p:nvSpPr>
          <p:spPr>
            <a:xfrm>
              <a:off x="3933950" y="3046475"/>
              <a:ext cx="287025" cy="119725"/>
            </a:xfrm>
            <a:custGeom>
              <a:rect b="b" l="l" r="r" t="t"/>
              <a:pathLst>
                <a:path extrusionOk="0" h="4789" w="11481">
                  <a:moveTo>
                    <a:pt x="2230" y="606"/>
                  </a:moveTo>
                  <a:lnTo>
                    <a:pt x="10480" y="3364"/>
                  </a:lnTo>
                  <a:lnTo>
                    <a:pt x="9262" y="4180"/>
                  </a:lnTo>
                  <a:lnTo>
                    <a:pt x="1000" y="1422"/>
                  </a:lnTo>
                  <a:lnTo>
                    <a:pt x="2230" y="606"/>
                  </a:lnTo>
                  <a:close/>
                  <a:moveTo>
                    <a:pt x="2173" y="0"/>
                  </a:moveTo>
                  <a:cubicBezTo>
                    <a:pt x="2118" y="0"/>
                    <a:pt x="2066" y="18"/>
                    <a:pt x="2023" y="54"/>
                  </a:cubicBezTo>
                  <a:lnTo>
                    <a:pt x="195" y="1272"/>
                  </a:lnTo>
                  <a:cubicBezTo>
                    <a:pt x="0" y="1410"/>
                    <a:pt x="46" y="1709"/>
                    <a:pt x="264" y="1789"/>
                  </a:cubicBezTo>
                  <a:lnTo>
                    <a:pt x="9205" y="4766"/>
                  </a:lnTo>
                  <a:cubicBezTo>
                    <a:pt x="9239" y="4777"/>
                    <a:pt x="9274" y="4789"/>
                    <a:pt x="9297" y="4789"/>
                  </a:cubicBezTo>
                  <a:cubicBezTo>
                    <a:pt x="9354" y="4789"/>
                    <a:pt x="9412" y="4766"/>
                    <a:pt x="9458" y="4743"/>
                  </a:cubicBezTo>
                  <a:lnTo>
                    <a:pt x="11285" y="3513"/>
                  </a:lnTo>
                  <a:cubicBezTo>
                    <a:pt x="11480" y="3375"/>
                    <a:pt x="11434" y="3077"/>
                    <a:pt x="11216" y="2996"/>
                  </a:cubicBezTo>
                  <a:lnTo>
                    <a:pt x="2275" y="20"/>
                  </a:lnTo>
                  <a:cubicBezTo>
                    <a:pt x="2241" y="7"/>
                    <a:pt x="2207" y="0"/>
                    <a:pt x="2173" y="0"/>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12"/>
            <p:cNvSpPr/>
            <p:nvPr/>
          </p:nvSpPr>
          <p:spPr>
            <a:xfrm>
              <a:off x="3960650" y="2846725"/>
              <a:ext cx="251425" cy="281550"/>
            </a:xfrm>
            <a:custGeom>
              <a:rect b="b" l="l" r="r" t="t"/>
              <a:pathLst>
                <a:path extrusionOk="0" h="11262" w="10057">
                  <a:moveTo>
                    <a:pt x="1" y="0"/>
                  </a:moveTo>
                  <a:lnTo>
                    <a:pt x="1116" y="8286"/>
                  </a:lnTo>
                  <a:lnTo>
                    <a:pt x="10056" y="11262"/>
                  </a:lnTo>
                  <a:lnTo>
                    <a:pt x="8941" y="2976"/>
                  </a:lnTo>
                  <a:lnTo>
                    <a:pt x="1" y="0"/>
                  </a:lnTo>
                  <a:close/>
                </a:path>
              </a:pathLst>
            </a:custGeom>
            <a:solidFill>
              <a:srgbClr val="FE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12"/>
            <p:cNvSpPr/>
            <p:nvPr/>
          </p:nvSpPr>
          <p:spPr>
            <a:xfrm>
              <a:off x="3953200" y="2839425"/>
              <a:ext cx="266625" cy="296050"/>
            </a:xfrm>
            <a:custGeom>
              <a:rect b="b" l="l" r="r" t="t"/>
              <a:pathLst>
                <a:path extrusionOk="0" h="11842" w="10665">
                  <a:moveTo>
                    <a:pt x="655" y="706"/>
                  </a:moveTo>
                  <a:lnTo>
                    <a:pt x="8987" y="3487"/>
                  </a:lnTo>
                  <a:lnTo>
                    <a:pt x="10009" y="11140"/>
                  </a:lnTo>
                  <a:lnTo>
                    <a:pt x="1678" y="8359"/>
                  </a:lnTo>
                  <a:lnTo>
                    <a:pt x="655" y="706"/>
                  </a:lnTo>
                  <a:close/>
                  <a:moveTo>
                    <a:pt x="300" y="0"/>
                  </a:moveTo>
                  <a:cubicBezTo>
                    <a:pt x="235" y="0"/>
                    <a:pt x="170" y="23"/>
                    <a:pt x="115" y="62"/>
                  </a:cubicBezTo>
                  <a:cubicBezTo>
                    <a:pt x="46" y="131"/>
                    <a:pt x="0" y="223"/>
                    <a:pt x="23" y="327"/>
                  </a:cubicBezTo>
                  <a:lnTo>
                    <a:pt x="1138" y="8612"/>
                  </a:lnTo>
                  <a:cubicBezTo>
                    <a:pt x="1149" y="8715"/>
                    <a:pt x="1218" y="8807"/>
                    <a:pt x="1333" y="8842"/>
                  </a:cubicBezTo>
                  <a:lnTo>
                    <a:pt x="10274" y="11830"/>
                  </a:lnTo>
                  <a:cubicBezTo>
                    <a:pt x="10295" y="11840"/>
                    <a:pt x="10325" y="11841"/>
                    <a:pt x="10356" y="11841"/>
                  </a:cubicBezTo>
                  <a:lnTo>
                    <a:pt x="10356" y="11841"/>
                  </a:lnTo>
                  <a:cubicBezTo>
                    <a:pt x="10528" y="11840"/>
                    <a:pt x="10664" y="11691"/>
                    <a:pt x="10641" y="11519"/>
                  </a:cubicBezTo>
                  <a:lnTo>
                    <a:pt x="9527" y="3234"/>
                  </a:lnTo>
                  <a:cubicBezTo>
                    <a:pt x="9515" y="3119"/>
                    <a:pt x="9435" y="3027"/>
                    <a:pt x="9331" y="2993"/>
                  </a:cubicBezTo>
                  <a:lnTo>
                    <a:pt x="391" y="16"/>
                  </a:lnTo>
                  <a:cubicBezTo>
                    <a:pt x="361" y="5"/>
                    <a:pt x="331" y="0"/>
                    <a:pt x="300" y="0"/>
                  </a:cubicBezTo>
                  <a:close/>
                  <a:moveTo>
                    <a:pt x="10356" y="11841"/>
                  </a:moveTo>
                  <a:lnTo>
                    <a:pt x="10356" y="11841"/>
                  </a:lnTo>
                  <a:cubicBezTo>
                    <a:pt x="10356" y="11841"/>
                    <a:pt x="10355" y="11841"/>
                    <a:pt x="10354" y="11841"/>
                  </a:cubicBezTo>
                  <a:lnTo>
                    <a:pt x="10366" y="11841"/>
                  </a:lnTo>
                  <a:cubicBezTo>
                    <a:pt x="10362" y="11841"/>
                    <a:pt x="10359" y="11841"/>
                    <a:pt x="10356" y="11841"/>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12"/>
            <p:cNvSpPr/>
            <p:nvPr/>
          </p:nvSpPr>
          <p:spPr>
            <a:xfrm>
              <a:off x="3942850" y="3084300"/>
              <a:ext cx="333850" cy="457975"/>
            </a:xfrm>
            <a:custGeom>
              <a:rect b="b" l="l" r="r" t="t"/>
              <a:pathLst>
                <a:path extrusionOk="0" h="18319" w="13354">
                  <a:moveTo>
                    <a:pt x="0" y="1"/>
                  </a:moveTo>
                  <a:lnTo>
                    <a:pt x="3862" y="11194"/>
                  </a:lnTo>
                  <a:lnTo>
                    <a:pt x="4413" y="15342"/>
                  </a:lnTo>
                  <a:lnTo>
                    <a:pt x="13354" y="18318"/>
                  </a:lnTo>
                  <a:lnTo>
                    <a:pt x="13354" y="18318"/>
                  </a:lnTo>
                  <a:lnTo>
                    <a:pt x="12802" y="14181"/>
                  </a:lnTo>
                  <a:lnTo>
                    <a:pt x="8941" y="2988"/>
                  </a:lnTo>
                  <a:lnTo>
                    <a:pt x="0" y="1"/>
                  </a:lnTo>
                  <a:close/>
                </a:path>
              </a:pathLst>
            </a:custGeom>
            <a:solidFill>
              <a:srgbClr val="FE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12"/>
            <p:cNvSpPr/>
            <p:nvPr/>
          </p:nvSpPr>
          <p:spPr>
            <a:xfrm>
              <a:off x="3934500" y="3077075"/>
              <a:ext cx="349950" cy="472375"/>
            </a:xfrm>
            <a:custGeom>
              <a:rect b="b" l="l" r="r" t="t"/>
              <a:pathLst>
                <a:path extrusionOk="0" h="18895" w="13998">
                  <a:moveTo>
                    <a:pt x="806" y="749"/>
                  </a:moveTo>
                  <a:lnTo>
                    <a:pt x="9057" y="3496"/>
                  </a:lnTo>
                  <a:lnTo>
                    <a:pt x="12849" y="14539"/>
                  </a:lnTo>
                  <a:lnTo>
                    <a:pt x="13343" y="18194"/>
                  </a:lnTo>
                  <a:lnTo>
                    <a:pt x="5011" y="15413"/>
                  </a:lnTo>
                  <a:lnTo>
                    <a:pt x="4483" y="11448"/>
                  </a:lnTo>
                  <a:cubicBezTo>
                    <a:pt x="4471" y="11425"/>
                    <a:pt x="4471" y="11414"/>
                    <a:pt x="4471" y="11391"/>
                  </a:cubicBezTo>
                  <a:lnTo>
                    <a:pt x="806" y="749"/>
                  </a:lnTo>
                  <a:close/>
                  <a:moveTo>
                    <a:pt x="336" y="0"/>
                  </a:moveTo>
                  <a:cubicBezTo>
                    <a:pt x="146" y="0"/>
                    <a:pt x="0" y="182"/>
                    <a:pt x="70" y="382"/>
                  </a:cubicBezTo>
                  <a:lnTo>
                    <a:pt x="3908" y="11563"/>
                  </a:lnTo>
                  <a:lnTo>
                    <a:pt x="4471" y="15665"/>
                  </a:lnTo>
                  <a:cubicBezTo>
                    <a:pt x="4483" y="15780"/>
                    <a:pt x="4563" y="15872"/>
                    <a:pt x="4667" y="15907"/>
                  </a:cubicBezTo>
                  <a:lnTo>
                    <a:pt x="13607" y="18883"/>
                  </a:lnTo>
                  <a:cubicBezTo>
                    <a:pt x="13630" y="18895"/>
                    <a:pt x="13665" y="18895"/>
                    <a:pt x="13699" y="18895"/>
                  </a:cubicBezTo>
                  <a:cubicBezTo>
                    <a:pt x="13757" y="18895"/>
                    <a:pt x="13826" y="18872"/>
                    <a:pt x="13883" y="18837"/>
                  </a:cubicBezTo>
                  <a:cubicBezTo>
                    <a:pt x="13952" y="18768"/>
                    <a:pt x="13998" y="18676"/>
                    <a:pt x="13986" y="18573"/>
                  </a:cubicBezTo>
                  <a:lnTo>
                    <a:pt x="13423" y="14424"/>
                  </a:lnTo>
                  <a:cubicBezTo>
                    <a:pt x="13412" y="14413"/>
                    <a:pt x="13412" y="14390"/>
                    <a:pt x="13412" y="14378"/>
                  </a:cubicBezTo>
                  <a:lnTo>
                    <a:pt x="9551" y="3174"/>
                  </a:lnTo>
                  <a:cubicBezTo>
                    <a:pt x="9516" y="3094"/>
                    <a:pt x="9447" y="3025"/>
                    <a:pt x="9367" y="3002"/>
                  </a:cubicBezTo>
                  <a:lnTo>
                    <a:pt x="426" y="14"/>
                  </a:lnTo>
                  <a:cubicBezTo>
                    <a:pt x="396" y="5"/>
                    <a:pt x="366" y="0"/>
                    <a:pt x="336" y="0"/>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12"/>
            <p:cNvSpPr/>
            <p:nvPr/>
          </p:nvSpPr>
          <p:spPr>
            <a:xfrm>
              <a:off x="3937975" y="3467825"/>
              <a:ext cx="338725" cy="152025"/>
            </a:xfrm>
            <a:custGeom>
              <a:rect b="b" l="l" r="r" t="t"/>
              <a:pathLst>
                <a:path extrusionOk="0" h="6081" w="13549">
                  <a:moveTo>
                    <a:pt x="4608" y="1"/>
                  </a:moveTo>
                  <a:lnTo>
                    <a:pt x="0" y="3092"/>
                  </a:lnTo>
                  <a:lnTo>
                    <a:pt x="8940" y="6080"/>
                  </a:lnTo>
                  <a:lnTo>
                    <a:pt x="13549" y="2977"/>
                  </a:lnTo>
                  <a:lnTo>
                    <a:pt x="4608" y="1"/>
                  </a:lnTo>
                  <a:close/>
                </a:path>
              </a:pathLst>
            </a:custGeom>
            <a:solidFill>
              <a:srgbClr val="FE7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12"/>
            <p:cNvSpPr/>
            <p:nvPr/>
          </p:nvSpPr>
          <p:spPr>
            <a:xfrm>
              <a:off x="3930500" y="3460650"/>
              <a:ext cx="355400" cy="166375"/>
            </a:xfrm>
            <a:custGeom>
              <a:rect b="b" l="l" r="r" t="t"/>
              <a:pathLst>
                <a:path extrusionOk="0" h="6655" w="14216">
                  <a:moveTo>
                    <a:pt x="4953" y="610"/>
                  </a:moveTo>
                  <a:lnTo>
                    <a:pt x="13204" y="3356"/>
                  </a:lnTo>
                  <a:lnTo>
                    <a:pt x="9194" y="6045"/>
                  </a:lnTo>
                  <a:lnTo>
                    <a:pt x="943" y="3299"/>
                  </a:lnTo>
                  <a:lnTo>
                    <a:pt x="4953" y="610"/>
                  </a:lnTo>
                  <a:close/>
                  <a:moveTo>
                    <a:pt x="4916" y="1"/>
                  </a:moveTo>
                  <a:cubicBezTo>
                    <a:pt x="4860" y="1"/>
                    <a:pt x="4804" y="16"/>
                    <a:pt x="4758" y="47"/>
                  </a:cubicBezTo>
                  <a:lnTo>
                    <a:pt x="138" y="3149"/>
                  </a:lnTo>
                  <a:cubicBezTo>
                    <a:pt x="46" y="3207"/>
                    <a:pt x="0" y="3310"/>
                    <a:pt x="12" y="3425"/>
                  </a:cubicBezTo>
                  <a:cubicBezTo>
                    <a:pt x="23" y="3529"/>
                    <a:pt x="104" y="3621"/>
                    <a:pt x="207" y="3655"/>
                  </a:cubicBezTo>
                  <a:lnTo>
                    <a:pt x="9148" y="6643"/>
                  </a:lnTo>
                  <a:cubicBezTo>
                    <a:pt x="9182" y="6643"/>
                    <a:pt x="9205" y="6654"/>
                    <a:pt x="9239" y="6654"/>
                  </a:cubicBezTo>
                  <a:cubicBezTo>
                    <a:pt x="9297" y="6654"/>
                    <a:pt x="9354" y="6631"/>
                    <a:pt x="9400" y="6608"/>
                  </a:cubicBezTo>
                  <a:lnTo>
                    <a:pt x="14009" y="3506"/>
                  </a:lnTo>
                  <a:cubicBezTo>
                    <a:pt x="14215" y="3379"/>
                    <a:pt x="14169" y="3069"/>
                    <a:pt x="13940" y="3000"/>
                  </a:cubicBezTo>
                  <a:lnTo>
                    <a:pt x="4999" y="12"/>
                  </a:lnTo>
                  <a:cubicBezTo>
                    <a:pt x="4972" y="5"/>
                    <a:pt x="4944" y="1"/>
                    <a:pt x="4916" y="1"/>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12"/>
            <p:cNvSpPr/>
            <p:nvPr/>
          </p:nvSpPr>
          <p:spPr>
            <a:xfrm>
              <a:off x="3726225" y="2846725"/>
              <a:ext cx="326975" cy="698425"/>
            </a:xfrm>
            <a:custGeom>
              <a:rect b="b" l="l" r="r" t="t"/>
              <a:pathLst>
                <a:path extrusionOk="0" h="27937" w="13079">
                  <a:moveTo>
                    <a:pt x="9378" y="0"/>
                  </a:moveTo>
                  <a:lnTo>
                    <a:pt x="1" y="6286"/>
                  </a:lnTo>
                  <a:lnTo>
                    <a:pt x="1115" y="14571"/>
                  </a:lnTo>
                  <a:lnTo>
                    <a:pt x="7953" y="24087"/>
                  </a:lnTo>
                  <a:lnTo>
                    <a:pt x="8470" y="27936"/>
                  </a:lnTo>
                  <a:lnTo>
                    <a:pt x="13078" y="24845"/>
                  </a:lnTo>
                  <a:lnTo>
                    <a:pt x="12527" y="20697"/>
                  </a:lnTo>
                  <a:lnTo>
                    <a:pt x="8665" y="9504"/>
                  </a:lnTo>
                  <a:lnTo>
                    <a:pt x="10493" y="8286"/>
                  </a:lnTo>
                  <a:lnTo>
                    <a:pt x="9378" y="0"/>
                  </a:lnTo>
                  <a:close/>
                </a:path>
              </a:pathLst>
            </a:custGeom>
            <a:solidFill>
              <a:srgbClr val="F6D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12"/>
            <p:cNvSpPr/>
            <p:nvPr/>
          </p:nvSpPr>
          <p:spPr>
            <a:xfrm>
              <a:off x="3718750" y="2839500"/>
              <a:ext cx="341900" cy="712825"/>
            </a:xfrm>
            <a:custGeom>
              <a:rect b="b" l="l" r="r" t="t"/>
              <a:pathLst>
                <a:path extrusionOk="0" h="28513" w="13676">
                  <a:moveTo>
                    <a:pt x="9447" y="783"/>
                  </a:moveTo>
                  <a:lnTo>
                    <a:pt x="10481" y="8425"/>
                  </a:lnTo>
                  <a:lnTo>
                    <a:pt x="8803" y="9551"/>
                  </a:lnTo>
                  <a:cubicBezTo>
                    <a:pt x="8700" y="9620"/>
                    <a:pt x="8654" y="9758"/>
                    <a:pt x="8700" y="9885"/>
                  </a:cubicBezTo>
                  <a:lnTo>
                    <a:pt x="12538" y="21066"/>
                  </a:lnTo>
                  <a:lnTo>
                    <a:pt x="13067" y="24996"/>
                  </a:lnTo>
                  <a:lnTo>
                    <a:pt x="8987" y="27731"/>
                  </a:lnTo>
                  <a:lnTo>
                    <a:pt x="8539" y="24341"/>
                  </a:lnTo>
                  <a:cubicBezTo>
                    <a:pt x="8528" y="24295"/>
                    <a:pt x="8505" y="24249"/>
                    <a:pt x="8482" y="24215"/>
                  </a:cubicBezTo>
                  <a:lnTo>
                    <a:pt x="1690" y="14746"/>
                  </a:lnTo>
                  <a:lnTo>
                    <a:pt x="610" y="6713"/>
                  </a:lnTo>
                  <a:lnTo>
                    <a:pt x="9447" y="783"/>
                  </a:lnTo>
                  <a:close/>
                  <a:moveTo>
                    <a:pt x="9673" y="0"/>
                  </a:moveTo>
                  <a:cubicBezTo>
                    <a:pt x="9620" y="0"/>
                    <a:pt x="9565" y="15"/>
                    <a:pt x="9516" y="48"/>
                  </a:cubicBezTo>
                  <a:lnTo>
                    <a:pt x="139" y="6334"/>
                  </a:lnTo>
                  <a:cubicBezTo>
                    <a:pt x="47" y="6391"/>
                    <a:pt x="1" y="6506"/>
                    <a:pt x="24" y="6609"/>
                  </a:cubicBezTo>
                  <a:lnTo>
                    <a:pt x="1139" y="14895"/>
                  </a:lnTo>
                  <a:cubicBezTo>
                    <a:pt x="1139" y="14941"/>
                    <a:pt x="1162" y="14987"/>
                    <a:pt x="1185" y="15033"/>
                  </a:cubicBezTo>
                  <a:lnTo>
                    <a:pt x="7976" y="24490"/>
                  </a:lnTo>
                  <a:lnTo>
                    <a:pt x="8482" y="28271"/>
                  </a:lnTo>
                  <a:cubicBezTo>
                    <a:pt x="8493" y="28363"/>
                    <a:pt x="8562" y="28455"/>
                    <a:pt x="8654" y="28490"/>
                  </a:cubicBezTo>
                  <a:cubicBezTo>
                    <a:pt x="8689" y="28501"/>
                    <a:pt x="8723" y="28513"/>
                    <a:pt x="8769" y="28513"/>
                  </a:cubicBezTo>
                  <a:cubicBezTo>
                    <a:pt x="8826" y="28513"/>
                    <a:pt x="8884" y="28501"/>
                    <a:pt x="8930" y="28467"/>
                  </a:cubicBezTo>
                  <a:lnTo>
                    <a:pt x="13538" y="25375"/>
                  </a:lnTo>
                  <a:cubicBezTo>
                    <a:pt x="13630" y="25318"/>
                    <a:pt x="13676" y="25203"/>
                    <a:pt x="13664" y="25100"/>
                  </a:cubicBezTo>
                  <a:lnTo>
                    <a:pt x="13113" y="20951"/>
                  </a:lnTo>
                  <a:cubicBezTo>
                    <a:pt x="13101" y="20940"/>
                    <a:pt x="13101" y="20917"/>
                    <a:pt x="13090" y="20894"/>
                  </a:cubicBezTo>
                  <a:lnTo>
                    <a:pt x="9309" y="9908"/>
                  </a:lnTo>
                  <a:lnTo>
                    <a:pt x="10952" y="8816"/>
                  </a:lnTo>
                  <a:cubicBezTo>
                    <a:pt x="11044" y="8747"/>
                    <a:pt x="11090" y="8643"/>
                    <a:pt x="11079" y="8529"/>
                  </a:cubicBezTo>
                  <a:lnTo>
                    <a:pt x="9964" y="243"/>
                  </a:lnTo>
                  <a:cubicBezTo>
                    <a:pt x="9939" y="95"/>
                    <a:pt x="9809" y="0"/>
                    <a:pt x="9673" y="0"/>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12"/>
            <p:cNvSpPr/>
            <p:nvPr/>
          </p:nvSpPr>
          <p:spPr>
            <a:xfrm>
              <a:off x="4122400" y="632850"/>
              <a:ext cx="228125" cy="277825"/>
            </a:xfrm>
            <a:custGeom>
              <a:rect b="b" l="l" r="r" t="t"/>
              <a:pathLst>
                <a:path extrusionOk="0" h="11113" w="9125">
                  <a:moveTo>
                    <a:pt x="4344" y="1"/>
                  </a:moveTo>
                  <a:lnTo>
                    <a:pt x="1" y="11113"/>
                  </a:lnTo>
                  <a:lnTo>
                    <a:pt x="9125" y="644"/>
                  </a:lnTo>
                  <a:lnTo>
                    <a:pt x="4344" y="1"/>
                  </a:lnTo>
                  <a:close/>
                </a:path>
              </a:pathLst>
            </a:custGeom>
            <a:solidFill>
              <a:srgbClr val="FE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12"/>
            <p:cNvSpPr/>
            <p:nvPr/>
          </p:nvSpPr>
          <p:spPr>
            <a:xfrm>
              <a:off x="4001450" y="247025"/>
              <a:ext cx="520600" cy="663650"/>
            </a:xfrm>
            <a:custGeom>
              <a:rect b="b" l="l" r="r" t="t"/>
              <a:pathLst>
                <a:path extrusionOk="0" h="26546" w="20824">
                  <a:moveTo>
                    <a:pt x="20823" y="0"/>
                  </a:moveTo>
                  <a:lnTo>
                    <a:pt x="1" y="13767"/>
                  </a:lnTo>
                  <a:lnTo>
                    <a:pt x="4839" y="26546"/>
                  </a:lnTo>
                  <a:lnTo>
                    <a:pt x="9182" y="15434"/>
                  </a:lnTo>
                  <a:lnTo>
                    <a:pt x="20823" y="0"/>
                  </a:lnTo>
                  <a:close/>
                </a:path>
              </a:pathLst>
            </a:custGeom>
            <a:solidFill>
              <a:srgbClr val="F6D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12"/>
            <p:cNvSpPr/>
            <p:nvPr/>
          </p:nvSpPr>
          <p:spPr>
            <a:xfrm>
              <a:off x="4231000" y="247025"/>
              <a:ext cx="353400" cy="433825"/>
            </a:xfrm>
            <a:custGeom>
              <a:rect b="b" l="l" r="r" t="t"/>
              <a:pathLst>
                <a:path extrusionOk="0" h="17353" w="14136">
                  <a:moveTo>
                    <a:pt x="11641" y="0"/>
                  </a:moveTo>
                  <a:lnTo>
                    <a:pt x="0" y="15434"/>
                  </a:lnTo>
                  <a:lnTo>
                    <a:pt x="4781" y="16077"/>
                  </a:lnTo>
                  <a:lnTo>
                    <a:pt x="14135" y="17353"/>
                  </a:lnTo>
                  <a:lnTo>
                    <a:pt x="116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12"/>
            <p:cNvSpPr/>
            <p:nvPr/>
          </p:nvSpPr>
          <p:spPr>
            <a:xfrm>
              <a:off x="3752950" y="247025"/>
              <a:ext cx="769100" cy="344200"/>
            </a:xfrm>
            <a:custGeom>
              <a:rect b="b" l="l" r="r" t="t"/>
              <a:pathLst>
                <a:path extrusionOk="0" h="13768" w="30764">
                  <a:moveTo>
                    <a:pt x="30763" y="0"/>
                  </a:moveTo>
                  <a:lnTo>
                    <a:pt x="0" y="12262"/>
                  </a:lnTo>
                  <a:lnTo>
                    <a:pt x="9941" y="13767"/>
                  </a:lnTo>
                  <a:lnTo>
                    <a:pt x="307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12"/>
            <p:cNvSpPr/>
            <p:nvPr/>
          </p:nvSpPr>
          <p:spPr>
            <a:xfrm>
              <a:off x="3743475" y="239900"/>
              <a:ext cx="788050" cy="677975"/>
            </a:xfrm>
            <a:custGeom>
              <a:rect b="b" l="l" r="r" t="t"/>
              <a:pathLst>
                <a:path extrusionOk="0" h="27119" w="31522">
                  <a:moveTo>
                    <a:pt x="30292" y="940"/>
                  </a:moveTo>
                  <a:lnTo>
                    <a:pt x="19272" y="15546"/>
                  </a:lnTo>
                  <a:cubicBezTo>
                    <a:pt x="19260" y="15558"/>
                    <a:pt x="19237" y="15581"/>
                    <a:pt x="19237" y="15615"/>
                  </a:cubicBezTo>
                  <a:lnTo>
                    <a:pt x="15158" y="26038"/>
                  </a:lnTo>
                  <a:lnTo>
                    <a:pt x="10584" y="13960"/>
                  </a:lnTo>
                  <a:cubicBezTo>
                    <a:pt x="10550" y="13857"/>
                    <a:pt x="10469" y="13788"/>
                    <a:pt x="10366" y="13776"/>
                  </a:cubicBezTo>
                  <a:lnTo>
                    <a:pt x="1471" y="12432"/>
                  </a:lnTo>
                  <a:lnTo>
                    <a:pt x="30292" y="940"/>
                  </a:lnTo>
                  <a:close/>
                  <a:moveTo>
                    <a:pt x="31145" y="0"/>
                  </a:moveTo>
                  <a:cubicBezTo>
                    <a:pt x="31111" y="0"/>
                    <a:pt x="31075" y="7"/>
                    <a:pt x="31039" y="21"/>
                  </a:cubicBezTo>
                  <a:lnTo>
                    <a:pt x="265" y="12283"/>
                  </a:lnTo>
                  <a:cubicBezTo>
                    <a:pt x="0" y="12386"/>
                    <a:pt x="46" y="12788"/>
                    <a:pt x="333" y="12834"/>
                  </a:cubicBezTo>
                  <a:lnTo>
                    <a:pt x="10113" y="14305"/>
                  </a:lnTo>
                  <a:lnTo>
                    <a:pt x="14893" y="26934"/>
                  </a:lnTo>
                  <a:cubicBezTo>
                    <a:pt x="14928" y="27049"/>
                    <a:pt x="15043" y="27118"/>
                    <a:pt x="15158" y="27118"/>
                  </a:cubicBezTo>
                  <a:cubicBezTo>
                    <a:pt x="15273" y="27118"/>
                    <a:pt x="15376" y="27049"/>
                    <a:pt x="15422" y="26934"/>
                  </a:cubicBezTo>
                  <a:lnTo>
                    <a:pt x="19754" y="15856"/>
                  </a:lnTo>
                  <a:lnTo>
                    <a:pt x="31372" y="458"/>
                  </a:lnTo>
                  <a:cubicBezTo>
                    <a:pt x="31521" y="259"/>
                    <a:pt x="31361" y="0"/>
                    <a:pt x="31145" y="0"/>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12"/>
            <p:cNvSpPr/>
            <p:nvPr/>
          </p:nvSpPr>
          <p:spPr>
            <a:xfrm>
              <a:off x="3991025" y="239800"/>
              <a:ext cx="601125" cy="448225"/>
            </a:xfrm>
            <a:custGeom>
              <a:rect b="b" l="l" r="r" t="t"/>
              <a:pathLst>
                <a:path extrusionOk="0" h="17929" w="24045">
                  <a:moveTo>
                    <a:pt x="21241" y="0"/>
                  </a:moveTo>
                  <a:cubicBezTo>
                    <a:pt x="21187" y="0"/>
                    <a:pt x="21131" y="16"/>
                    <a:pt x="21080" y="48"/>
                  </a:cubicBezTo>
                  <a:lnTo>
                    <a:pt x="257" y="13815"/>
                  </a:lnTo>
                  <a:cubicBezTo>
                    <a:pt x="0" y="13995"/>
                    <a:pt x="168" y="14349"/>
                    <a:pt x="416" y="14349"/>
                  </a:cubicBezTo>
                  <a:cubicBezTo>
                    <a:pt x="467" y="14349"/>
                    <a:pt x="523" y="14333"/>
                    <a:pt x="579" y="14298"/>
                  </a:cubicBezTo>
                  <a:lnTo>
                    <a:pt x="21022" y="783"/>
                  </a:lnTo>
                  <a:lnTo>
                    <a:pt x="23401" y="17297"/>
                  </a:lnTo>
                  <a:lnTo>
                    <a:pt x="9634" y="15435"/>
                  </a:lnTo>
                  <a:cubicBezTo>
                    <a:pt x="9616" y="15432"/>
                    <a:pt x="9599" y="15431"/>
                    <a:pt x="9582" y="15431"/>
                  </a:cubicBezTo>
                  <a:cubicBezTo>
                    <a:pt x="9248" y="15431"/>
                    <a:pt x="9192" y="15955"/>
                    <a:pt x="9554" y="16010"/>
                  </a:cubicBezTo>
                  <a:lnTo>
                    <a:pt x="23700" y="17929"/>
                  </a:lnTo>
                  <a:lnTo>
                    <a:pt x="23734" y="17929"/>
                  </a:lnTo>
                  <a:cubicBezTo>
                    <a:pt x="23907" y="17929"/>
                    <a:pt x="24044" y="17780"/>
                    <a:pt x="24021" y="17607"/>
                  </a:cubicBezTo>
                  <a:lnTo>
                    <a:pt x="21528" y="255"/>
                  </a:lnTo>
                  <a:cubicBezTo>
                    <a:pt x="21503" y="98"/>
                    <a:pt x="21378" y="0"/>
                    <a:pt x="21241" y="0"/>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12"/>
            <p:cNvSpPr/>
            <p:nvPr/>
          </p:nvSpPr>
          <p:spPr>
            <a:xfrm>
              <a:off x="4112925" y="641250"/>
              <a:ext cx="248375" cy="276625"/>
            </a:xfrm>
            <a:custGeom>
              <a:rect b="b" l="l" r="r" t="t"/>
              <a:pathLst>
                <a:path extrusionOk="0" h="11065" w="9935">
                  <a:moveTo>
                    <a:pt x="9513" y="1"/>
                  </a:moveTo>
                  <a:cubicBezTo>
                    <a:pt x="9434" y="1"/>
                    <a:pt x="9352" y="37"/>
                    <a:pt x="9286" y="124"/>
                  </a:cubicBezTo>
                  <a:lnTo>
                    <a:pt x="161" y="10593"/>
                  </a:lnTo>
                  <a:cubicBezTo>
                    <a:pt x="0" y="10777"/>
                    <a:pt x="138" y="11064"/>
                    <a:pt x="380" y="11064"/>
                  </a:cubicBezTo>
                  <a:cubicBezTo>
                    <a:pt x="460" y="11064"/>
                    <a:pt x="541" y="11030"/>
                    <a:pt x="586" y="10972"/>
                  </a:cubicBezTo>
                  <a:lnTo>
                    <a:pt x="9722" y="503"/>
                  </a:lnTo>
                  <a:cubicBezTo>
                    <a:pt x="9934" y="283"/>
                    <a:pt x="9734" y="1"/>
                    <a:pt x="9513" y="1"/>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12"/>
            <p:cNvSpPr/>
            <p:nvPr/>
          </p:nvSpPr>
          <p:spPr>
            <a:xfrm>
              <a:off x="2592575" y="5169750"/>
              <a:ext cx="329275" cy="184750"/>
            </a:xfrm>
            <a:custGeom>
              <a:rect b="b" l="l" r="r" t="t"/>
              <a:pathLst>
                <a:path extrusionOk="0" h="7390" w="13171">
                  <a:moveTo>
                    <a:pt x="3793" y="0"/>
                  </a:moveTo>
                  <a:lnTo>
                    <a:pt x="1" y="2977"/>
                  </a:lnTo>
                  <a:lnTo>
                    <a:pt x="13170" y="7390"/>
                  </a:lnTo>
                  <a:lnTo>
                    <a:pt x="3793" y="0"/>
                  </a:lnTo>
                  <a:close/>
                </a:path>
              </a:pathLst>
            </a:custGeom>
            <a:solidFill>
              <a:srgbClr val="FE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12"/>
            <p:cNvSpPr/>
            <p:nvPr/>
          </p:nvSpPr>
          <p:spPr>
            <a:xfrm>
              <a:off x="2240950" y="4984725"/>
              <a:ext cx="680900" cy="369775"/>
            </a:xfrm>
            <a:custGeom>
              <a:rect b="b" l="l" r="r" t="t"/>
              <a:pathLst>
                <a:path extrusionOk="0" h="14791" w="27236">
                  <a:moveTo>
                    <a:pt x="0" y="1"/>
                  </a:moveTo>
                  <a:lnTo>
                    <a:pt x="17858" y="7401"/>
                  </a:lnTo>
                  <a:lnTo>
                    <a:pt x="27235" y="14791"/>
                  </a:lnTo>
                  <a:lnTo>
                    <a:pt x="24925" y="1322"/>
                  </a:lnTo>
                  <a:lnTo>
                    <a:pt x="0" y="1"/>
                  </a:lnTo>
                  <a:close/>
                </a:path>
              </a:pathLst>
            </a:custGeom>
            <a:solidFill>
              <a:srgbClr val="F6D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12"/>
            <p:cNvSpPr/>
            <p:nvPr/>
          </p:nvSpPr>
          <p:spPr>
            <a:xfrm>
              <a:off x="2240950" y="4984725"/>
              <a:ext cx="446475" cy="405400"/>
            </a:xfrm>
            <a:custGeom>
              <a:rect b="b" l="l" r="r" t="t"/>
              <a:pathLst>
                <a:path extrusionOk="0" h="16216" w="17859">
                  <a:moveTo>
                    <a:pt x="0" y="1"/>
                  </a:moveTo>
                  <a:lnTo>
                    <a:pt x="6631" y="16216"/>
                  </a:lnTo>
                  <a:lnTo>
                    <a:pt x="14066" y="10378"/>
                  </a:lnTo>
                  <a:lnTo>
                    <a:pt x="17858" y="740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12"/>
            <p:cNvSpPr/>
            <p:nvPr/>
          </p:nvSpPr>
          <p:spPr>
            <a:xfrm>
              <a:off x="2240950" y="4859475"/>
              <a:ext cx="818500" cy="158325"/>
            </a:xfrm>
            <a:custGeom>
              <a:rect b="b" l="l" r="r" t="t"/>
              <a:pathLst>
                <a:path extrusionOk="0" h="6333" w="32740">
                  <a:moveTo>
                    <a:pt x="32740" y="0"/>
                  </a:moveTo>
                  <a:lnTo>
                    <a:pt x="0" y="5011"/>
                  </a:lnTo>
                  <a:lnTo>
                    <a:pt x="24925" y="6332"/>
                  </a:lnTo>
                  <a:lnTo>
                    <a:pt x="327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12"/>
            <p:cNvSpPr/>
            <p:nvPr/>
          </p:nvSpPr>
          <p:spPr>
            <a:xfrm>
              <a:off x="2231450" y="4852200"/>
              <a:ext cx="838025" cy="509475"/>
            </a:xfrm>
            <a:custGeom>
              <a:rect b="b" l="l" r="r" t="t"/>
              <a:pathLst>
                <a:path extrusionOk="0" h="20379" w="33521">
                  <a:moveTo>
                    <a:pt x="32120" y="728"/>
                  </a:moveTo>
                  <a:lnTo>
                    <a:pt x="25133" y="6394"/>
                  </a:lnTo>
                  <a:cubicBezTo>
                    <a:pt x="25041" y="6462"/>
                    <a:pt x="25007" y="6566"/>
                    <a:pt x="25030" y="6669"/>
                  </a:cubicBezTo>
                  <a:lnTo>
                    <a:pt x="27201" y="19402"/>
                  </a:lnTo>
                  <a:lnTo>
                    <a:pt x="18410" y="12473"/>
                  </a:lnTo>
                  <a:cubicBezTo>
                    <a:pt x="18387" y="12461"/>
                    <a:pt x="18364" y="12450"/>
                    <a:pt x="18341" y="12438"/>
                  </a:cubicBezTo>
                  <a:lnTo>
                    <a:pt x="1449" y="5428"/>
                  </a:lnTo>
                  <a:lnTo>
                    <a:pt x="32120" y="728"/>
                  </a:lnTo>
                  <a:close/>
                  <a:moveTo>
                    <a:pt x="33134" y="0"/>
                  </a:moveTo>
                  <a:cubicBezTo>
                    <a:pt x="33118" y="0"/>
                    <a:pt x="33102" y="2"/>
                    <a:pt x="33085" y="4"/>
                  </a:cubicBezTo>
                  <a:lnTo>
                    <a:pt x="346" y="5015"/>
                  </a:lnTo>
                  <a:cubicBezTo>
                    <a:pt x="58" y="5049"/>
                    <a:pt x="1" y="5451"/>
                    <a:pt x="277" y="5555"/>
                  </a:cubicBezTo>
                  <a:lnTo>
                    <a:pt x="18089" y="12955"/>
                  </a:lnTo>
                  <a:lnTo>
                    <a:pt x="27431" y="20321"/>
                  </a:lnTo>
                  <a:cubicBezTo>
                    <a:pt x="27489" y="20356"/>
                    <a:pt x="27546" y="20379"/>
                    <a:pt x="27615" y="20379"/>
                  </a:cubicBezTo>
                  <a:cubicBezTo>
                    <a:pt x="27661" y="20379"/>
                    <a:pt x="27719" y="20367"/>
                    <a:pt x="27765" y="20333"/>
                  </a:cubicBezTo>
                  <a:cubicBezTo>
                    <a:pt x="27868" y="20275"/>
                    <a:pt x="27925" y="20161"/>
                    <a:pt x="27902" y="20046"/>
                  </a:cubicBezTo>
                  <a:lnTo>
                    <a:pt x="25627" y="6738"/>
                  </a:lnTo>
                  <a:lnTo>
                    <a:pt x="33304" y="510"/>
                  </a:lnTo>
                  <a:cubicBezTo>
                    <a:pt x="33520" y="337"/>
                    <a:pt x="33390" y="0"/>
                    <a:pt x="33134" y="0"/>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12"/>
            <p:cNvSpPr/>
            <p:nvPr/>
          </p:nvSpPr>
          <p:spPr>
            <a:xfrm>
              <a:off x="2233475" y="4977500"/>
              <a:ext cx="640575" cy="419800"/>
            </a:xfrm>
            <a:custGeom>
              <a:rect b="b" l="l" r="r" t="t"/>
              <a:pathLst>
                <a:path extrusionOk="0" h="16792" w="25623">
                  <a:moveTo>
                    <a:pt x="291" y="1"/>
                  </a:moveTo>
                  <a:cubicBezTo>
                    <a:pt x="200" y="1"/>
                    <a:pt x="121" y="45"/>
                    <a:pt x="69" y="117"/>
                  </a:cubicBezTo>
                  <a:cubicBezTo>
                    <a:pt x="12" y="198"/>
                    <a:pt x="0" y="301"/>
                    <a:pt x="35" y="393"/>
                  </a:cubicBezTo>
                  <a:lnTo>
                    <a:pt x="6665" y="16619"/>
                  </a:lnTo>
                  <a:cubicBezTo>
                    <a:pt x="6700" y="16700"/>
                    <a:pt x="6769" y="16757"/>
                    <a:pt x="6861" y="16780"/>
                  </a:cubicBezTo>
                  <a:cubicBezTo>
                    <a:pt x="6884" y="16792"/>
                    <a:pt x="6907" y="16792"/>
                    <a:pt x="6930" y="16792"/>
                  </a:cubicBezTo>
                  <a:cubicBezTo>
                    <a:pt x="6999" y="16792"/>
                    <a:pt x="7056" y="16780"/>
                    <a:pt x="7114" y="16746"/>
                  </a:cubicBezTo>
                  <a:lnTo>
                    <a:pt x="18329" y="7920"/>
                  </a:lnTo>
                  <a:cubicBezTo>
                    <a:pt x="18569" y="7736"/>
                    <a:pt x="18395" y="7404"/>
                    <a:pt x="18156" y="7404"/>
                  </a:cubicBezTo>
                  <a:cubicBezTo>
                    <a:pt x="18098" y="7404"/>
                    <a:pt x="18035" y="7424"/>
                    <a:pt x="17973" y="7472"/>
                  </a:cubicBezTo>
                  <a:lnTo>
                    <a:pt x="7056" y="16056"/>
                  </a:lnTo>
                  <a:lnTo>
                    <a:pt x="736" y="600"/>
                  </a:lnTo>
                  <a:lnTo>
                    <a:pt x="25213" y="1910"/>
                  </a:lnTo>
                  <a:cubicBezTo>
                    <a:pt x="25217" y="1910"/>
                    <a:pt x="25220" y="1910"/>
                    <a:pt x="25224" y="1910"/>
                  </a:cubicBezTo>
                  <a:cubicBezTo>
                    <a:pt x="25593" y="1910"/>
                    <a:pt x="25623" y="1347"/>
                    <a:pt x="25247" y="1336"/>
                  </a:cubicBezTo>
                  <a:lnTo>
                    <a:pt x="322" y="3"/>
                  </a:lnTo>
                  <a:cubicBezTo>
                    <a:pt x="311" y="1"/>
                    <a:pt x="301" y="1"/>
                    <a:pt x="291" y="1"/>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12"/>
            <p:cNvSpPr/>
            <p:nvPr/>
          </p:nvSpPr>
          <p:spPr>
            <a:xfrm>
              <a:off x="2582450" y="5237200"/>
              <a:ext cx="349450" cy="124475"/>
            </a:xfrm>
            <a:custGeom>
              <a:rect b="b" l="l" r="r" t="t"/>
              <a:pathLst>
                <a:path extrusionOk="0" h="4979" w="13978">
                  <a:moveTo>
                    <a:pt x="406" y="1"/>
                  </a:moveTo>
                  <a:cubicBezTo>
                    <a:pt x="115" y="1"/>
                    <a:pt x="0" y="440"/>
                    <a:pt x="314" y="555"/>
                  </a:cubicBezTo>
                  <a:lnTo>
                    <a:pt x="13483" y="4967"/>
                  </a:lnTo>
                  <a:cubicBezTo>
                    <a:pt x="13506" y="4979"/>
                    <a:pt x="13541" y="4979"/>
                    <a:pt x="13575" y="4979"/>
                  </a:cubicBezTo>
                  <a:cubicBezTo>
                    <a:pt x="13897" y="4979"/>
                    <a:pt x="13977" y="4519"/>
                    <a:pt x="13667" y="4416"/>
                  </a:cubicBezTo>
                  <a:lnTo>
                    <a:pt x="498" y="14"/>
                  </a:lnTo>
                  <a:cubicBezTo>
                    <a:pt x="466" y="5"/>
                    <a:pt x="435" y="1"/>
                    <a:pt x="406" y="1"/>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12"/>
            <p:cNvSpPr/>
            <p:nvPr/>
          </p:nvSpPr>
          <p:spPr>
            <a:xfrm>
              <a:off x="5501400" y="3507475"/>
              <a:ext cx="308275" cy="160050"/>
            </a:xfrm>
            <a:custGeom>
              <a:rect b="b" l="l" r="r" t="t"/>
              <a:pathLst>
                <a:path extrusionOk="0" h="6402" w="12331">
                  <a:moveTo>
                    <a:pt x="0" y="1"/>
                  </a:moveTo>
                  <a:lnTo>
                    <a:pt x="12331" y="6402"/>
                  </a:lnTo>
                  <a:lnTo>
                    <a:pt x="12331" y="6402"/>
                  </a:lnTo>
                  <a:lnTo>
                    <a:pt x="11837" y="1598"/>
                  </a:lnTo>
                  <a:lnTo>
                    <a:pt x="0" y="1"/>
                  </a:lnTo>
                  <a:close/>
                </a:path>
              </a:pathLst>
            </a:custGeom>
            <a:solidFill>
              <a:srgbClr val="FE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12"/>
            <p:cNvSpPr/>
            <p:nvPr/>
          </p:nvSpPr>
          <p:spPr>
            <a:xfrm>
              <a:off x="5501400" y="3314700"/>
              <a:ext cx="739225" cy="424650"/>
            </a:xfrm>
            <a:custGeom>
              <a:rect b="b" l="l" r="r" t="t"/>
              <a:pathLst>
                <a:path extrusionOk="0" h="16986" w="29569">
                  <a:moveTo>
                    <a:pt x="11285" y="1"/>
                  </a:moveTo>
                  <a:lnTo>
                    <a:pt x="0" y="7712"/>
                  </a:lnTo>
                  <a:lnTo>
                    <a:pt x="11837" y="9309"/>
                  </a:lnTo>
                  <a:lnTo>
                    <a:pt x="29568" y="16986"/>
                  </a:lnTo>
                  <a:lnTo>
                    <a:pt x="11285" y="1"/>
                  </a:lnTo>
                  <a:close/>
                </a:path>
              </a:pathLst>
            </a:custGeom>
            <a:solidFill>
              <a:srgbClr val="F6D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12"/>
            <p:cNvSpPr/>
            <p:nvPr/>
          </p:nvSpPr>
          <p:spPr>
            <a:xfrm>
              <a:off x="5797300" y="3547425"/>
              <a:ext cx="443325" cy="355100"/>
            </a:xfrm>
            <a:custGeom>
              <a:rect b="b" l="l" r="r" t="t"/>
              <a:pathLst>
                <a:path extrusionOk="0" h="14204" w="17733">
                  <a:moveTo>
                    <a:pt x="1" y="0"/>
                  </a:moveTo>
                  <a:lnTo>
                    <a:pt x="495" y="4804"/>
                  </a:lnTo>
                  <a:lnTo>
                    <a:pt x="1472" y="14204"/>
                  </a:lnTo>
                  <a:lnTo>
                    <a:pt x="17732" y="7677"/>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12"/>
            <p:cNvSpPr/>
            <p:nvPr/>
          </p:nvSpPr>
          <p:spPr>
            <a:xfrm>
              <a:off x="5761400" y="3064200"/>
              <a:ext cx="479225" cy="675150"/>
            </a:xfrm>
            <a:custGeom>
              <a:rect b="b" l="l" r="r" t="t"/>
              <a:pathLst>
                <a:path extrusionOk="0" h="27006" w="19169">
                  <a:moveTo>
                    <a:pt x="0" y="0"/>
                  </a:moveTo>
                  <a:lnTo>
                    <a:pt x="885" y="10021"/>
                  </a:lnTo>
                  <a:lnTo>
                    <a:pt x="19168" y="2700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12"/>
            <p:cNvSpPr/>
            <p:nvPr/>
          </p:nvSpPr>
          <p:spPr>
            <a:xfrm>
              <a:off x="5491925" y="3057275"/>
              <a:ext cx="758175" cy="689550"/>
            </a:xfrm>
            <a:custGeom>
              <a:rect b="b" l="l" r="r" t="t"/>
              <a:pathLst>
                <a:path extrusionOk="0" h="27582" w="30327">
                  <a:moveTo>
                    <a:pt x="11159" y="1311"/>
                  </a:moveTo>
                  <a:lnTo>
                    <a:pt x="29120" y="26616"/>
                  </a:lnTo>
                  <a:lnTo>
                    <a:pt x="12331" y="19353"/>
                  </a:lnTo>
                  <a:cubicBezTo>
                    <a:pt x="12308" y="19342"/>
                    <a:pt x="12273" y="19330"/>
                    <a:pt x="12250" y="19330"/>
                  </a:cubicBezTo>
                  <a:lnTo>
                    <a:pt x="1161" y="17836"/>
                  </a:lnTo>
                  <a:lnTo>
                    <a:pt x="11825" y="10539"/>
                  </a:lnTo>
                  <a:cubicBezTo>
                    <a:pt x="11905" y="10482"/>
                    <a:pt x="11951" y="10378"/>
                    <a:pt x="11940" y="10275"/>
                  </a:cubicBezTo>
                  <a:lnTo>
                    <a:pt x="11159" y="1311"/>
                  </a:lnTo>
                  <a:close/>
                  <a:moveTo>
                    <a:pt x="10791" y="1"/>
                  </a:moveTo>
                  <a:cubicBezTo>
                    <a:pt x="10634" y="1"/>
                    <a:pt x="10481" y="125"/>
                    <a:pt x="10504" y="312"/>
                  </a:cubicBezTo>
                  <a:lnTo>
                    <a:pt x="11365" y="10160"/>
                  </a:lnTo>
                  <a:lnTo>
                    <a:pt x="219" y="17779"/>
                  </a:lnTo>
                  <a:cubicBezTo>
                    <a:pt x="0" y="17928"/>
                    <a:pt x="81" y="18262"/>
                    <a:pt x="345" y="18296"/>
                  </a:cubicBezTo>
                  <a:lnTo>
                    <a:pt x="12135" y="19893"/>
                  </a:lnTo>
                  <a:lnTo>
                    <a:pt x="29844" y="27547"/>
                  </a:lnTo>
                  <a:cubicBezTo>
                    <a:pt x="29878" y="27570"/>
                    <a:pt x="29913" y="27570"/>
                    <a:pt x="29947" y="27581"/>
                  </a:cubicBezTo>
                  <a:lnTo>
                    <a:pt x="29959" y="27581"/>
                  </a:lnTo>
                  <a:cubicBezTo>
                    <a:pt x="30189" y="27581"/>
                    <a:pt x="30327" y="27317"/>
                    <a:pt x="30189" y="27122"/>
                  </a:cubicBezTo>
                  <a:lnTo>
                    <a:pt x="11021" y="116"/>
                  </a:lnTo>
                  <a:cubicBezTo>
                    <a:pt x="10961" y="36"/>
                    <a:pt x="10875" y="1"/>
                    <a:pt x="10791" y="1"/>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12"/>
            <p:cNvSpPr/>
            <p:nvPr/>
          </p:nvSpPr>
          <p:spPr>
            <a:xfrm>
              <a:off x="5773275" y="3307450"/>
              <a:ext cx="476250" cy="602275"/>
            </a:xfrm>
            <a:custGeom>
              <a:rect b="b" l="l" r="r" t="t"/>
              <a:pathLst>
                <a:path extrusionOk="0" h="24091" w="19050">
                  <a:moveTo>
                    <a:pt x="413" y="1"/>
                  </a:moveTo>
                  <a:cubicBezTo>
                    <a:pt x="189" y="1"/>
                    <a:pt x="0" y="304"/>
                    <a:pt x="215" y="509"/>
                  </a:cubicBezTo>
                  <a:lnTo>
                    <a:pt x="18176" y="17184"/>
                  </a:lnTo>
                  <a:lnTo>
                    <a:pt x="2674" y="23389"/>
                  </a:lnTo>
                  <a:lnTo>
                    <a:pt x="1249" y="9576"/>
                  </a:lnTo>
                  <a:cubicBezTo>
                    <a:pt x="1228" y="9401"/>
                    <a:pt x="1094" y="9319"/>
                    <a:pt x="960" y="9319"/>
                  </a:cubicBezTo>
                  <a:cubicBezTo>
                    <a:pt x="804" y="9319"/>
                    <a:pt x="650" y="9430"/>
                    <a:pt x="674" y="9634"/>
                  </a:cubicBezTo>
                  <a:lnTo>
                    <a:pt x="2145" y="23826"/>
                  </a:lnTo>
                  <a:cubicBezTo>
                    <a:pt x="2157" y="23918"/>
                    <a:pt x="2203" y="23998"/>
                    <a:pt x="2283" y="24044"/>
                  </a:cubicBezTo>
                  <a:cubicBezTo>
                    <a:pt x="2329" y="24067"/>
                    <a:pt x="2375" y="24090"/>
                    <a:pt x="2433" y="24090"/>
                  </a:cubicBezTo>
                  <a:cubicBezTo>
                    <a:pt x="2467" y="24090"/>
                    <a:pt x="2502" y="24079"/>
                    <a:pt x="2536" y="24067"/>
                  </a:cubicBezTo>
                  <a:lnTo>
                    <a:pt x="18808" y="17551"/>
                  </a:lnTo>
                  <a:cubicBezTo>
                    <a:pt x="19004" y="17471"/>
                    <a:pt x="19050" y="17207"/>
                    <a:pt x="18900" y="17069"/>
                  </a:cubicBezTo>
                  <a:lnTo>
                    <a:pt x="606" y="84"/>
                  </a:lnTo>
                  <a:cubicBezTo>
                    <a:pt x="544" y="25"/>
                    <a:pt x="477" y="1"/>
                    <a:pt x="413" y="1"/>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12"/>
            <p:cNvSpPr/>
            <p:nvPr/>
          </p:nvSpPr>
          <p:spPr>
            <a:xfrm>
              <a:off x="5491075" y="3500650"/>
              <a:ext cx="328675" cy="174350"/>
            </a:xfrm>
            <a:custGeom>
              <a:rect b="b" l="l" r="r" t="t"/>
              <a:pathLst>
                <a:path extrusionOk="0" h="6974" w="13147">
                  <a:moveTo>
                    <a:pt x="418" y="0"/>
                  </a:moveTo>
                  <a:cubicBezTo>
                    <a:pt x="156" y="0"/>
                    <a:pt x="0" y="380"/>
                    <a:pt x="287" y="538"/>
                  </a:cubicBezTo>
                  <a:lnTo>
                    <a:pt x="12606" y="6939"/>
                  </a:lnTo>
                  <a:cubicBezTo>
                    <a:pt x="12652" y="6962"/>
                    <a:pt x="12698" y="6973"/>
                    <a:pt x="12744" y="6973"/>
                  </a:cubicBezTo>
                  <a:cubicBezTo>
                    <a:pt x="13043" y="6973"/>
                    <a:pt x="13146" y="6560"/>
                    <a:pt x="12882" y="6422"/>
                  </a:cubicBezTo>
                  <a:lnTo>
                    <a:pt x="551" y="33"/>
                  </a:lnTo>
                  <a:cubicBezTo>
                    <a:pt x="505" y="10"/>
                    <a:pt x="460" y="0"/>
                    <a:pt x="418" y="0"/>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12"/>
            <p:cNvSpPr/>
            <p:nvPr/>
          </p:nvSpPr>
          <p:spPr>
            <a:xfrm>
              <a:off x="1168475" y="1291975"/>
              <a:ext cx="1304050" cy="1080625"/>
            </a:xfrm>
            <a:custGeom>
              <a:rect b="b" l="l" r="r" t="t"/>
              <a:pathLst>
                <a:path extrusionOk="0" h="43225" w="52162">
                  <a:moveTo>
                    <a:pt x="47031" y="0"/>
                  </a:moveTo>
                  <a:cubicBezTo>
                    <a:pt x="46335" y="0"/>
                    <a:pt x="45589" y="147"/>
                    <a:pt x="44818" y="457"/>
                  </a:cubicBezTo>
                  <a:lnTo>
                    <a:pt x="6241" y="15879"/>
                  </a:lnTo>
                  <a:cubicBezTo>
                    <a:pt x="2724" y="17292"/>
                    <a:pt x="1" y="21544"/>
                    <a:pt x="162" y="25382"/>
                  </a:cubicBezTo>
                  <a:lnTo>
                    <a:pt x="690" y="38356"/>
                  </a:lnTo>
                  <a:cubicBezTo>
                    <a:pt x="816" y="41355"/>
                    <a:pt x="2660" y="43225"/>
                    <a:pt x="5138" y="43225"/>
                  </a:cubicBezTo>
                  <a:cubicBezTo>
                    <a:pt x="5832" y="43225"/>
                    <a:pt x="6575" y="43078"/>
                    <a:pt x="7344" y="42769"/>
                  </a:cubicBezTo>
                  <a:lnTo>
                    <a:pt x="35108" y="31657"/>
                  </a:lnTo>
                  <a:cubicBezTo>
                    <a:pt x="36448" y="32603"/>
                    <a:pt x="38107" y="33059"/>
                    <a:pt x="39960" y="33059"/>
                  </a:cubicBezTo>
                  <a:cubicBezTo>
                    <a:pt x="41730" y="33059"/>
                    <a:pt x="43676" y="32643"/>
                    <a:pt x="45692" y="31841"/>
                  </a:cubicBezTo>
                  <a:cubicBezTo>
                    <a:pt x="46094" y="31680"/>
                    <a:pt x="46496" y="31496"/>
                    <a:pt x="46910" y="31312"/>
                  </a:cubicBezTo>
                  <a:cubicBezTo>
                    <a:pt x="44301" y="31163"/>
                    <a:pt x="43037" y="30013"/>
                    <a:pt x="42462" y="28726"/>
                  </a:cubicBezTo>
                  <a:lnTo>
                    <a:pt x="45921" y="27336"/>
                  </a:lnTo>
                  <a:cubicBezTo>
                    <a:pt x="49438" y="25934"/>
                    <a:pt x="52161" y="21682"/>
                    <a:pt x="52012" y="17844"/>
                  </a:cubicBezTo>
                  <a:lnTo>
                    <a:pt x="51472" y="4858"/>
                  </a:lnTo>
                  <a:cubicBezTo>
                    <a:pt x="51355" y="1862"/>
                    <a:pt x="49509" y="0"/>
                    <a:pt x="47031" y="0"/>
                  </a:cubicBezTo>
                  <a:close/>
                </a:path>
              </a:pathLst>
            </a:custGeom>
            <a:solidFill>
              <a:srgbClr val="FE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12"/>
            <p:cNvSpPr/>
            <p:nvPr/>
          </p:nvSpPr>
          <p:spPr>
            <a:xfrm>
              <a:off x="1161300" y="1284775"/>
              <a:ext cx="1318700" cy="1094850"/>
            </a:xfrm>
            <a:custGeom>
              <a:rect b="b" l="l" r="r" t="t"/>
              <a:pathLst>
                <a:path extrusionOk="0" h="43794" w="52748">
                  <a:moveTo>
                    <a:pt x="47325" y="571"/>
                  </a:moveTo>
                  <a:cubicBezTo>
                    <a:pt x="48126" y="571"/>
                    <a:pt x="48868" y="780"/>
                    <a:pt x="49506" y="1193"/>
                  </a:cubicBezTo>
                  <a:cubicBezTo>
                    <a:pt x="50713" y="1975"/>
                    <a:pt x="51403" y="3377"/>
                    <a:pt x="51483" y="5158"/>
                  </a:cubicBezTo>
                  <a:lnTo>
                    <a:pt x="52012" y="18132"/>
                  </a:lnTo>
                  <a:cubicBezTo>
                    <a:pt x="52161" y="21855"/>
                    <a:pt x="49518" y="25992"/>
                    <a:pt x="46105" y="27360"/>
                  </a:cubicBezTo>
                  <a:lnTo>
                    <a:pt x="42646" y="28739"/>
                  </a:lnTo>
                  <a:cubicBezTo>
                    <a:pt x="42577" y="28773"/>
                    <a:pt x="42520" y="28831"/>
                    <a:pt x="42485" y="28900"/>
                  </a:cubicBezTo>
                  <a:cubicBezTo>
                    <a:pt x="42451" y="28968"/>
                    <a:pt x="42451" y="29049"/>
                    <a:pt x="42485" y="29129"/>
                  </a:cubicBezTo>
                  <a:cubicBezTo>
                    <a:pt x="43129" y="30554"/>
                    <a:pt x="44358" y="31439"/>
                    <a:pt x="46128" y="31761"/>
                  </a:cubicBezTo>
                  <a:lnTo>
                    <a:pt x="45875" y="31853"/>
                  </a:lnTo>
                  <a:cubicBezTo>
                    <a:pt x="43857" y="32664"/>
                    <a:pt x="41952" y="33069"/>
                    <a:pt x="40242" y="33069"/>
                  </a:cubicBezTo>
                  <a:cubicBezTo>
                    <a:pt x="38437" y="33069"/>
                    <a:pt x="36847" y="32618"/>
                    <a:pt x="35567" y="31715"/>
                  </a:cubicBezTo>
                  <a:cubicBezTo>
                    <a:pt x="35517" y="31679"/>
                    <a:pt x="35458" y="31661"/>
                    <a:pt x="35398" y="31661"/>
                  </a:cubicBezTo>
                  <a:cubicBezTo>
                    <a:pt x="35362" y="31661"/>
                    <a:pt x="35326" y="31668"/>
                    <a:pt x="35291" y="31680"/>
                  </a:cubicBezTo>
                  <a:lnTo>
                    <a:pt x="7528" y="42781"/>
                  </a:lnTo>
                  <a:cubicBezTo>
                    <a:pt x="6806" y="43074"/>
                    <a:pt x="6096" y="43219"/>
                    <a:pt x="5427" y="43219"/>
                  </a:cubicBezTo>
                  <a:cubicBezTo>
                    <a:pt x="4625" y="43219"/>
                    <a:pt x="3880" y="43011"/>
                    <a:pt x="3241" y="42598"/>
                  </a:cubicBezTo>
                  <a:cubicBezTo>
                    <a:pt x="2035" y="41828"/>
                    <a:pt x="1334" y="40414"/>
                    <a:pt x="1265" y="38633"/>
                  </a:cubicBezTo>
                  <a:lnTo>
                    <a:pt x="736" y="25659"/>
                  </a:lnTo>
                  <a:cubicBezTo>
                    <a:pt x="587" y="21936"/>
                    <a:pt x="3230" y="17799"/>
                    <a:pt x="6643" y="16443"/>
                  </a:cubicBezTo>
                  <a:lnTo>
                    <a:pt x="45220" y="1009"/>
                  </a:lnTo>
                  <a:cubicBezTo>
                    <a:pt x="45947" y="717"/>
                    <a:pt x="46657" y="571"/>
                    <a:pt x="47325" y="571"/>
                  </a:cubicBezTo>
                  <a:close/>
                  <a:moveTo>
                    <a:pt x="47323" y="1"/>
                  </a:moveTo>
                  <a:cubicBezTo>
                    <a:pt x="46580" y="1"/>
                    <a:pt x="45797" y="161"/>
                    <a:pt x="45002" y="481"/>
                  </a:cubicBezTo>
                  <a:lnTo>
                    <a:pt x="6424" y="15902"/>
                  </a:lnTo>
                  <a:cubicBezTo>
                    <a:pt x="2805" y="17350"/>
                    <a:pt x="1" y="21740"/>
                    <a:pt x="161" y="25682"/>
                  </a:cubicBezTo>
                  <a:lnTo>
                    <a:pt x="690" y="38656"/>
                  </a:lnTo>
                  <a:cubicBezTo>
                    <a:pt x="770" y="40632"/>
                    <a:pt x="1563" y="42195"/>
                    <a:pt x="2919" y="43080"/>
                  </a:cubicBezTo>
                  <a:cubicBezTo>
                    <a:pt x="3650" y="43541"/>
                    <a:pt x="4491" y="43793"/>
                    <a:pt x="5355" y="43793"/>
                  </a:cubicBezTo>
                  <a:cubicBezTo>
                    <a:pt x="5375" y="43793"/>
                    <a:pt x="5394" y="43793"/>
                    <a:pt x="5413" y="43793"/>
                  </a:cubicBezTo>
                  <a:cubicBezTo>
                    <a:pt x="6218" y="43781"/>
                    <a:pt x="6999" y="43620"/>
                    <a:pt x="7734" y="43322"/>
                  </a:cubicBezTo>
                  <a:lnTo>
                    <a:pt x="35360" y="32278"/>
                  </a:lnTo>
                  <a:cubicBezTo>
                    <a:pt x="36718" y="33189"/>
                    <a:pt x="38377" y="33646"/>
                    <a:pt x="40245" y="33646"/>
                  </a:cubicBezTo>
                  <a:cubicBezTo>
                    <a:pt x="42029" y="33646"/>
                    <a:pt x="44005" y="33229"/>
                    <a:pt x="46093" y="32393"/>
                  </a:cubicBezTo>
                  <a:cubicBezTo>
                    <a:pt x="46507" y="32232"/>
                    <a:pt x="46921" y="32048"/>
                    <a:pt x="47323" y="31853"/>
                  </a:cubicBezTo>
                  <a:cubicBezTo>
                    <a:pt x="47599" y="31726"/>
                    <a:pt x="47518" y="31324"/>
                    <a:pt x="47220" y="31313"/>
                  </a:cubicBezTo>
                  <a:cubicBezTo>
                    <a:pt x="45232" y="31198"/>
                    <a:pt x="43864" y="30474"/>
                    <a:pt x="43140" y="29164"/>
                  </a:cubicBezTo>
                  <a:lnTo>
                    <a:pt x="46312" y="27900"/>
                  </a:lnTo>
                  <a:cubicBezTo>
                    <a:pt x="49932" y="26452"/>
                    <a:pt x="52747" y="22062"/>
                    <a:pt x="52575" y="18120"/>
                  </a:cubicBezTo>
                  <a:lnTo>
                    <a:pt x="52046" y="5135"/>
                  </a:lnTo>
                  <a:cubicBezTo>
                    <a:pt x="51977" y="3170"/>
                    <a:pt x="51173" y="1595"/>
                    <a:pt x="49817" y="722"/>
                  </a:cubicBezTo>
                  <a:cubicBezTo>
                    <a:pt x="49083" y="241"/>
                    <a:pt x="48233" y="1"/>
                    <a:pt x="47323" y="1"/>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12"/>
            <p:cNvSpPr/>
            <p:nvPr/>
          </p:nvSpPr>
          <p:spPr>
            <a:xfrm>
              <a:off x="2095000" y="1672475"/>
              <a:ext cx="125850" cy="142350"/>
            </a:xfrm>
            <a:custGeom>
              <a:rect b="b" l="l" r="r" t="t"/>
              <a:pathLst>
                <a:path extrusionOk="0" h="5694" w="5034">
                  <a:moveTo>
                    <a:pt x="3258" y="1"/>
                  </a:moveTo>
                  <a:cubicBezTo>
                    <a:pt x="2989" y="1"/>
                    <a:pt x="2701" y="57"/>
                    <a:pt x="2402" y="176"/>
                  </a:cubicBezTo>
                  <a:cubicBezTo>
                    <a:pt x="1058" y="716"/>
                    <a:pt x="0" y="2348"/>
                    <a:pt x="69" y="3830"/>
                  </a:cubicBezTo>
                  <a:cubicBezTo>
                    <a:pt x="114" y="4980"/>
                    <a:pt x="825" y="5694"/>
                    <a:pt x="1775" y="5694"/>
                  </a:cubicBezTo>
                  <a:cubicBezTo>
                    <a:pt x="2041" y="5694"/>
                    <a:pt x="2326" y="5638"/>
                    <a:pt x="2620" y="5520"/>
                  </a:cubicBezTo>
                  <a:cubicBezTo>
                    <a:pt x="3976" y="4980"/>
                    <a:pt x="5034" y="3348"/>
                    <a:pt x="4976" y="1865"/>
                  </a:cubicBezTo>
                  <a:cubicBezTo>
                    <a:pt x="4922" y="709"/>
                    <a:pt x="4212" y="1"/>
                    <a:pt x="32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12"/>
            <p:cNvSpPr/>
            <p:nvPr/>
          </p:nvSpPr>
          <p:spPr>
            <a:xfrm>
              <a:off x="1871775" y="1761850"/>
              <a:ext cx="125275" cy="142375"/>
            </a:xfrm>
            <a:custGeom>
              <a:rect b="b" l="l" r="r" t="t"/>
              <a:pathLst>
                <a:path extrusionOk="0" h="5695" w="5011">
                  <a:moveTo>
                    <a:pt x="3242" y="1"/>
                  </a:moveTo>
                  <a:cubicBezTo>
                    <a:pt x="2974" y="1"/>
                    <a:pt x="2687" y="57"/>
                    <a:pt x="2391" y="175"/>
                  </a:cubicBezTo>
                  <a:cubicBezTo>
                    <a:pt x="1035" y="715"/>
                    <a:pt x="0" y="2370"/>
                    <a:pt x="46" y="3841"/>
                  </a:cubicBezTo>
                  <a:cubicBezTo>
                    <a:pt x="91" y="4988"/>
                    <a:pt x="799" y="5694"/>
                    <a:pt x="1752" y="5694"/>
                  </a:cubicBezTo>
                  <a:cubicBezTo>
                    <a:pt x="2021" y="5694"/>
                    <a:pt x="2310" y="5638"/>
                    <a:pt x="2609" y="5519"/>
                  </a:cubicBezTo>
                  <a:cubicBezTo>
                    <a:pt x="3965" y="4979"/>
                    <a:pt x="5011" y="3347"/>
                    <a:pt x="4953" y="1864"/>
                  </a:cubicBezTo>
                  <a:cubicBezTo>
                    <a:pt x="4908" y="715"/>
                    <a:pt x="4197" y="1"/>
                    <a:pt x="32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12"/>
            <p:cNvSpPr/>
            <p:nvPr/>
          </p:nvSpPr>
          <p:spPr>
            <a:xfrm>
              <a:off x="1647675" y="1851200"/>
              <a:ext cx="125575" cy="142625"/>
            </a:xfrm>
            <a:custGeom>
              <a:rect b="b" l="l" r="r" t="t"/>
              <a:pathLst>
                <a:path extrusionOk="0" h="5705" w="5023">
                  <a:moveTo>
                    <a:pt x="3253" y="1"/>
                  </a:moveTo>
                  <a:cubicBezTo>
                    <a:pt x="2985" y="1"/>
                    <a:pt x="2699" y="57"/>
                    <a:pt x="2403" y="175"/>
                  </a:cubicBezTo>
                  <a:cubicBezTo>
                    <a:pt x="1047" y="727"/>
                    <a:pt x="1" y="2358"/>
                    <a:pt x="70" y="3829"/>
                  </a:cubicBezTo>
                  <a:cubicBezTo>
                    <a:pt x="115" y="4988"/>
                    <a:pt x="826" y="5704"/>
                    <a:pt x="1777" y="5704"/>
                  </a:cubicBezTo>
                  <a:cubicBezTo>
                    <a:pt x="2043" y="5704"/>
                    <a:pt x="2327" y="5648"/>
                    <a:pt x="2621" y="5530"/>
                  </a:cubicBezTo>
                  <a:cubicBezTo>
                    <a:pt x="3977" y="4990"/>
                    <a:pt x="5023" y="3358"/>
                    <a:pt x="4965" y="1876"/>
                  </a:cubicBezTo>
                  <a:cubicBezTo>
                    <a:pt x="4920" y="717"/>
                    <a:pt x="4209" y="1"/>
                    <a:pt x="32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12"/>
            <p:cNvSpPr/>
            <p:nvPr/>
          </p:nvSpPr>
          <p:spPr>
            <a:xfrm>
              <a:off x="1423875" y="1940800"/>
              <a:ext cx="125875" cy="142375"/>
            </a:xfrm>
            <a:custGeom>
              <a:rect b="b" l="l" r="r" t="t"/>
              <a:pathLst>
                <a:path extrusionOk="0" h="5695" w="5035">
                  <a:moveTo>
                    <a:pt x="3270" y="1"/>
                  </a:moveTo>
                  <a:cubicBezTo>
                    <a:pt x="3001" y="1"/>
                    <a:pt x="2713" y="57"/>
                    <a:pt x="2414" y="176"/>
                  </a:cubicBezTo>
                  <a:cubicBezTo>
                    <a:pt x="1058" y="716"/>
                    <a:pt x="1" y="2348"/>
                    <a:pt x="70" y="3831"/>
                  </a:cubicBezTo>
                  <a:cubicBezTo>
                    <a:pt x="115" y="4980"/>
                    <a:pt x="833" y="5694"/>
                    <a:pt x="1786" y="5694"/>
                  </a:cubicBezTo>
                  <a:cubicBezTo>
                    <a:pt x="2053" y="5694"/>
                    <a:pt x="2338" y="5638"/>
                    <a:pt x="2632" y="5520"/>
                  </a:cubicBezTo>
                  <a:cubicBezTo>
                    <a:pt x="3988" y="4980"/>
                    <a:pt x="5034" y="3337"/>
                    <a:pt x="4977" y="1866"/>
                  </a:cubicBezTo>
                  <a:cubicBezTo>
                    <a:pt x="4932" y="710"/>
                    <a:pt x="4223" y="1"/>
                    <a:pt x="32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12"/>
            <p:cNvSpPr/>
            <p:nvPr/>
          </p:nvSpPr>
          <p:spPr>
            <a:xfrm>
              <a:off x="4688375" y="5140700"/>
              <a:ext cx="378100" cy="317225"/>
            </a:xfrm>
            <a:custGeom>
              <a:rect b="b" l="l" r="r" t="t"/>
              <a:pathLst>
                <a:path extrusionOk="0" h="12689" w="15124">
                  <a:moveTo>
                    <a:pt x="10068" y="1"/>
                  </a:moveTo>
                  <a:cubicBezTo>
                    <a:pt x="9972" y="1"/>
                    <a:pt x="9876" y="5"/>
                    <a:pt x="9779" y="13"/>
                  </a:cubicBezTo>
                  <a:cubicBezTo>
                    <a:pt x="8263" y="151"/>
                    <a:pt x="7251" y="1312"/>
                    <a:pt x="7136" y="2829"/>
                  </a:cubicBezTo>
                  <a:cubicBezTo>
                    <a:pt x="6267" y="1497"/>
                    <a:pt x="4825" y="597"/>
                    <a:pt x="3402" y="597"/>
                  </a:cubicBezTo>
                  <a:cubicBezTo>
                    <a:pt x="3302" y="597"/>
                    <a:pt x="3202" y="602"/>
                    <a:pt x="3103" y="611"/>
                  </a:cubicBezTo>
                  <a:cubicBezTo>
                    <a:pt x="1115" y="783"/>
                    <a:pt x="0" y="2702"/>
                    <a:pt x="609" y="4886"/>
                  </a:cubicBezTo>
                  <a:cubicBezTo>
                    <a:pt x="1264" y="7265"/>
                    <a:pt x="3344" y="8885"/>
                    <a:pt x="5079" y="10022"/>
                  </a:cubicBezTo>
                  <a:cubicBezTo>
                    <a:pt x="6286" y="10815"/>
                    <a:pt x="7401" y="11401"/>
                    <a:pt x="7527" y="11470"/>
                  </a:cubicBezTo>
                  <a:lnTo>
                    <a:pt x="9860" y="12689"/>
                  </a:lnTo>
                  <a:lnTo>
                    <a:pt x="11423" y="11126"/>
                  </a:lnTo>
                  <a:cubicBezTo>
                    <a:pt x="11986" y="10563"/>
                    <a:pt x="12503" y="9954"/>
                    <a:pt x="12974" y="9322"/>
                  </a:cubicBezTo>
                  <a:cubicBezTo>
                    <a:pt x="14020" y="7943"/>
                    <a:pt x="15123" y="6046"/>
                    <a:pt x="14468" y="3668"/>
                  </a:cubicBezTo>
                  <a:cubicBezTo>
                    <a:pt x="13889" y="1579"/>
                    <a:pt x="11957" y="1"/>
                    <a:pt x="10068" y="1"/>
                  </a:cubicBezTo>
                  <a:close/>
                </a:path>
              </a:pathLst>
            </a:custGeom>
            <a:solidFill>
              <a:srgbClr val="FE7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12"/>
            <p:cNvSpPr/>
            <p:nvPr/>
          </p:nvSpPr>
          <p:spPr>
            <a:xfrm>
              <a:off x="4688075" y="5133750"/>
              <a:ext cx="386150" cy="331350"/>
            </a:xfrm>
            <a:custGeom>
              <a:rect b="b" l="l" r="r" t="t"/>
              <a:pathLst>
                <a:path extrusionOk="0" h="13254" w="15446">
                  <a:moveTo>
                    <a:pt x="10064" y="569"/>
                  </a:moveTo>
                  <a:cubicBezTo>
                    <a:pt x="11838" y="569"/>
                    <a:pt x="13655" y="2061"/>
                    <a:pt x="14204" y="4026"/>
                  </a:cubicBezTo>
                  <a:cubicBezTo>
                    <a:pt x="14825" y="6290"/>
                    <a:pt x="13768" y="8106"/>
                    <a:pt x="12768" y="9439"/>
                  </a:cubicBezTo>
                  <a:cubicBezTo>
                    <a:pt x="12297" y="10059"/>
                    <a:pt x="11780" y="10645"/>
                    <a:pt x="11239" y="11208"/>
                  </a:cubicBezTo>
                  <a:lnTo>
                    <a:pt x="9826" y="12622"/>
                  </a:lnTo>
                  <a:lnTo>
                    <a:pt x="7677" y="11496"/>
                  </a:lnTo>
                  <a:cubicBezTo>
                    <a:pt x="7654" y="11484"/>
                    <a:pt x="6505" y="10887"/>
                    <a:pt x="5252" y="10059"/>
                  </a:cubicBezTo>
                  <a:cubicBezTo>
                    <a:pt x="3552" y="8944"/>
                    <a:pt x="1529" y="7382"/>
                    <a:pt x="897" y="5095"/>
                  </a:cubicBezTo>
                  <a:cubicBezTo>
                    <a:pt x="610" y="4026"/>
                    <a:pt x="736" y="2992"/>
                    <a:pt x="1253" y="2233"/>
                  </a:cubicBezTo>
                  <a:cubicBezTo>
                    <a:pt x="1690" y="1613"/>
                    <a:pt x="2379" y="1222"/>
                    <a:pt x="3138" y="1176"/>
                  </a:cubicBezTo>
                  <a:lnTo>
                    <a:pt x="3138" y="1165"/>
                  </a:lnTo>
                  <a:cubicBezTo>
                    <a:pt x="3221" y="1158"/>
                    <a:pt x="3304" y="1154"/>
                    <a:pt x="3388" y="1154"/>
                  </a:cubicBezTo>
                  <a:cubicBezTo>
                    <a:pt x="4677" y="1154"/>
                    <a:pt x="6065" y="1973"/>
                    <a:pt x="6907" y="3268"/>
                  </a:cubicBezTo>
                  <a:cubicBezTo>
                    <a:pt x="6962" y="3341"/>
                    <a:pt x="7054" y="3393"/>
                    <a:pt x="7153" y="3393"/>
                  </a:cubicBezTo>
                  <a:cubicBezTo>
                    <a:pt x="7178" y="3393"/>
                    <a:pt x="7204" y="3389"/>
                    <a:pt x="7229" y="3383"/>
                  </a:cubicBezTo>
                  <a:cubicBezTo>
                    <a:pt x="7344" y="3348"/>
                    <a:pt x="7424" y="3245"/>
                    <a:pt x="7436" y="3130"/>
                  </a:cubicBezTo>
                  <a:cubicBezTo>
                    <a:pt x="7551" y="1693"/>
                    <a:pt x="8481" y="693"/>
                    <a:pt x="9814" y="579"/>
                  </a:cubicBezTo>
                  <a:cubicBezTo>
                    <a:pt x="9898" y="572"/>
                    <a:pt x="9981" y="569"/>
                    <a:pt x="10064" y="569"/>
                  </a:cubicBezTo>
                  <a:close/>
                  <a:moveTo>
                    <a:pt x="10085" y="0"/>
                  </a:moveTo>
                  <a:cubicBezTo>
                    <a:pt x="9975" y="0"/>
                    <a:pt x="9866" y="5"/>
                    <a:pt x="9757" y="15"/>
                  </a:cubicBezTo>
                  <a:cubicBezTo>
                    <a:pt x="8412" y="119"/>
                    <a:pt x="7286" y="1084"/>
                    <a:pt x="6976" y="2394"/>
                  </a:cubicBezTo>
                  <a:cubicBezTo>
                    <a:pt x="6022" y="1271"/>
                    <a:pt x="4696" y="587"/>
                    <a:pt x="3405" y="587"/>
                  </a:cubicBezTo>
                  <a:cubicBezTo>
                    <a:pt x="3296" y="587"/>
                    <a:pt x="3188" y="592"/>
                    <a:pt x="3080" y="602"/>
                  </a:cubicBezTo>
                  <a:cubicBezTo>
                    <a:pt x="2161" y="671"/>
                    <a:pt x="1311" y="1153"/>
                    <a:pt x="782" y="1912"/>
                  </a:cubicBezTo>
                  <a:cubicBezTo>
                    <a:pt x="162" y="2808"/>
                    <a:pt x="1" y="4015"/>
                    <a:pt x="345" y="5244"/>
                  </a:cubicBezTo>
                  <a:cubicBezTo>
                    <a:pt x="1023" y="7715"/>
                    <a:pt x="3149" y="9370"/>
                    <a:pt x="4931" y="10542"/>
                  </a:cubicBezTo>
                  <a:cubicBezTo>
                    <a:pt x="6229" y="11392"/>
                    <a:pt x="7401" y="12001"/>
                    <a:pt x="7413" y="12001"/>
                  </a:cubicBezTo>
                  <a:lnTo>
                    <a:pt x="9746" y="13219"/>
                  </a:lnTo>
                  <a:cubicBezTo>
                    <a:pt x="9780" y="13242"/>
                    <a:pt x="9826" y="13254"/>
                    <a:pt x="9872" y="13254"/>
                  </a:cubicBezTo>
                  <a:cubicBezTo>
                    <a:pt x="9952" y="13254"/>
                    <a:pt x="10021" y="13219"/>
                    <a:pt x="10079" y="13173"/>
                  </a:cubicBezTo>
                  <a:lnTo>
                    <a:pt x="11642" y="11611"/>
                  </a:lnTo>
                  <a:cubicBezTo>
                    <a:pt x="12205" y="11036"/>
                    <a:pt x="12733" y="10415"/>
                    <a:pt x="13216" y="9772"/>
                  </a:cubicBezTo>
                  <a:cubicBezTo>
                    <a:pt x="14296" y="8335"/>
                    <a:pt x="15445" y="6370"/>
                    <a:pt x="14744" y="3865"/>
                  </a:cubicBezTo>
                  <a:cubicBezTo>
                    <a:pt x="14145" y="1674"/>
                    <a:pt x="12098" y="0"/>
                    <a:pt x="10085" y="0"/>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12"/>
            <p:cNvSpPr/>
            <p:nvPr/>
          </p:nvSpPr>
          <p:spPr>
            <a:xfrm>
              <a:off x="2279425" y="631100"/>
              <a:ext cx="378100" cy="317225"/>
            </a:xfrm>
            <a:custGeom>
              <a:rect b="b" l="l" r="r" t="t"/>
              <a:pathLst>
                <a:path extrusionOk="0" h="12689" w="15124">
                  <a:moveTo>
                    <a:pt x="5066" y="1"/>
                  </a:moveTo>
                  <a:cubicBezTo>
                    <a:pt x="3167" y="1"/>
                    <a:pt x="1236" y="1579"/>
                    <a:pt x="667" y="3667"/>
                  </a:cubicBezTo>
                  <a:cubicBezTo>
                    <a:pt x="1" y="6046"/>
                    <a:pt x="1116" y="7942"/>
                    <a:pt x="2150" y="9321"/>
                  </a:cubicBezTo>
                  <a:cubicBezTo>
                    <a:pt x="2621" y="9953"/>
                    <a:pt x="3150" y="10551"/>
                    <a:pt x="3701" y="11125"/>
                  </a:cubicBezTo>
                  <a:lnTo>
                    <a:pt x="5264" y="12688"/>
                  </a:lnTo>
                  <a:lnTo>
                    <a:pt x="7597" y="11470"/>
                  </a:lnTo>
                  <a:cubicBezTo>
                    <a:pt x="7723" y="11401"/>
                    <a:pt x="8838" y="10815"/>
                    <a:pt x="10056" y="10022"/>
                  </a:cubicBezTo>
                  <a:cubicBezTo>
                    <a:pt x="11791" y="8885"/>
                    <a:pt x="13860" y="7264"/>
                    <a:pt x="14515" y="4886"/>
                  </a:cubicBezTo>
                  <a:cubicBezTo>
                    <a:pt x="15124" y="2691"/>
                    <a:pt x="14009" y="783"/>
                    <a:pt x="12033" y="599"/>
                  </a:cubicBezTo>
                  <a:cubicBezTo>
                    <a:pt x="11940" y="591"/>
                    <a:pt x="11848" y="588"/>
                    <a:pt x="11756" y="588"/>
                  </a:cubicBezTo>
                  <a:cubicBezTo>
                    <a:pt x="10325" y="588"/>
                    <a:pt x="8873" y="1490"/>
                    <a:pt x="7988" y="2829"/>
                  </a:cubicBezTo>
                  <a:cubicBezTo>
                    <a:pt x="7873" y="1300"/>
                    <a:pt x="6861" y="151"/>
                    <a:pt x="5356" y="13"/>
                  </a:cubicBezTo>
                  <a:cubicBezTo>
                    <a:pt x="5259" y="5"/>
                    <a:pt x="5163" y="1"/>
                    <a:pt x="5066" y="1"/>
                  </a:cubicBezTo>
                  <a:close/>
                </a:path>
              </a:pathLst>
            </a:custGeom>
            <a:solidFill>
              <a:srgbClr val="FE7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12"/>
            <p:cNvSpPr/>
            <p:nvPr/>
          </p:nvSpPr>
          <p:spPr>
            <a:xfrm>
              <a:off x="2271675" y="623900"/>
              <a:ext cx="386150" cy="331600"/>
            </a:xfrm>
            <a:custGeom>
              <a:rect b="b" l="l" r="r" t="t"/>
              <a:pathLst>
                <a:path extrusionOk="0" h="13264" w="15446">
                  <a:moveTo>
                    <a:pt x="5367" y="577"/>
                  </a:moveTo>
                  <a:cubicBezTo>
                    <a:pt x="5459" y="577"/>
                    <a:pt x="5551" y="577"/>
                    <a:pt x="5643" y="588"/>
                  </a:cubicBezTo>
                  <a:cubicBezTo>
                    <a:pt x="6976" y="703"/>
                    <a:pt x="7907" y="1703"/>
                    <a:pt x="8022" y="3128"/>
                  </a:cubicBezTo>
                  <a:cubicBezTo>
                    <a:pt x="8036" y="3296"/>
                    <a:pt x="8170" y="3396"/>
                    <a:pt x="8308" y="3396"/>
                  </a:cubicBezTo>
                  <a:cubicBezTo>
                    <a:pt x="8397" y="3396"/>
                    <a:pt x="8488" y="3355"/>
                    <a:pt x="8550" y="3266"/>
                  </a:cubicBezTo>
                  <a:cubicBezTo>
                    <a:pt x="9391" y="1972"/>
                    <a:pt x="10779" y="1164"/>
                    <a:pt x="12067" y="1164"/>
                  </a:cubicBezTo>
                  <a:cubicBezTo>
                    <a:pt x="12152" y="1164"/>
                    <a:pt x="12236" y="1167"/>
                    <a:pt x="12320" y="1174"/>
                  </a:cubicBezTo>
                  <a:cubicBezTo>
                    <a:pt x="13078" y="1232"/>
                    <a:pt x="13768" y="1623"/>
                    <a:pt x="14204" y="2243"/>
                  </a:cubicBezTo>
                  <a:cubicBezTo>
                    <a:pt x="14721" y="2990"/>
                    <a:pt x="14848" y="4036"/>
                    <a:pt x="14561" y="5093"/>
                  </a:cubicBezTo>
                  <a:cubicBezTo>
                    <a:pt x="13928" y="7380"/>
                    <a:pt x="11894" y="8954"/>
                    <a:pt x="10205" y="10057"/>
                  </a:cubicBezTo>
                  <a:cubicBezTo>
                    <a:pt x="8953" y="10885"/>
                    <a:pt x="7792" y="11494"/>
                    <a:pt x="7780" y="11494"/>
                  </a:cubicBezTo>
                  <a:lnTo>
                    <a:pt x="5632" y="12620"/>
                  </a:lnTo>
                  <a:lnTo>
                    <a:pt x="4218" y="11207"/>
                  </a:lnTo>
                  <a:cubicBezTo>
                    <a:pt x="3666" y="10644"/>
                    <a:pt x="3161" y="10057"/>
                    <a:pt x="2690" y="9437"/>
                  </a:cubicBezTo>
                  <a:cubicBezTo>
                    <a:pt x="1690" y="8104"/>
                    <a:pt x="633" y="6288"/>
                    <a:pt x="1253" y="4024"/>
                  </a:cubicBezTo>
                  <a:cubicBezTo>
                    <a:pt x="1793" y="2071"/>
                    <a:pt x="3598" y="577"/>
                    <a:pt x="5367" y="577"/>
                  </a:cubicBezTo>
                  <a:close/>
                  <a:moveTo>
                    <a:pt x="5368" y="0"/>
                  </a:moveTo>
                  <a:cubicBezTo>
                    <a:pt x="3350" y="0"/>
                    <a:pt x="1302" y="1678"/>
                    <a:pt x="690" y="3875"/>
                  </a:cubicBezTo>
                  <a:cubicBezTo>
                    <a:pt x="1" y="6380"/>
                    <a:pt x="1150" y="8345"/>
                    <a:pt x="2230" y="9782"/>
                  </a:cubicBezTo>
                  <a:cubicBezTo>
                    <a:pt x="2713" y="10425"/>
                    <a:pt x="3241" y="11034"/>
                    <a:pt x="3804" y="11609"/>
                  </a:cubicBezTo>
                  <a:lnTo>
                    <a:pt x="5367" y="13183"/>
                  </a:lnTo>
                  <a:cubicBezTo>
                    <a:pt x="5425" y="13229"/>
                    <a:pt x="5494" y="13264"/>
                    <a:pt x="5574" y="13264"/>
                  </a:cubicBezTo>
                  <a:cubicBezTo>
                    <a:pt x="5620" y="13264"/>
                    <a:pt x="5666" y="13252"/>
                    <a:pt x="5712" y="13229"/>
                  </a:cubicBezTo>
                  <a:lnTo>
                    <a:pt x="8045" y="12011"/>
                  </a:lnTo>
                  <a:cubicBezTo>
                    <a:pt x="8056" y="12011"/>
                    <a:pt x="9217" y="11402"/>
                    <a:pt x="10515" y="10540"/>
                  </a:cubicBezTo>
                  <a:cubicBezTo>
                    <a:pt x="12285" y="9379"/>
                    <a:pt x="14411" y="7725"/>
                    <a:pt x="15101" y="5254"/>
                  </a:cubicBezTo>
                  <a:cubicBezTo>
                    <a:pt x="15445" y="4024"/>
                    <a:pt x="15285" y="2806"/>
                    <a:pt x="14664" y="1910"/>
                  </a:cubicBezTo>
                  <a:cubicBezTo>
                    <a:pt x="14135" y="1151"/>
                    <a:pt x="13285" y="669"/>
                    <a:pt x="12366" y="600"/>
                  </a:cubicBezTo>
                  <a:cubicBezTo>
                    <a:pt x="12265" y="592"/>
                    <a:pt x="12164" y="587"/>
                    <a:pt x="12063" y="587"/>
                  </a:cubicBezTo>
                  <a:cubicBezTo>
                    <a:pt x="10765" y="587"/>
                    <a:pt x="9429" y="1263"/>
                    <a:pt x="8470" y="2404"/>
                  </a:cubicBezTo>
                  <a:cubicBezTo>
                    <a:pt x="8160" y="1082"/>
                    <a:pt x="7034" y="117"/>
                    <a:pt x="5678" y="14"/>
                  </a:cubicBezTo>
                  <a:cubicBezTo>
                    <a:pt x="5574" y="5"/>
                    <a:pt x="5471" y="0"/>
                    <a:pt x="5368" y="0"/>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12"/>
            <p:cNvSpPr/>
            <p:nvPr/>
          </p:nvSpPr>
          <p:spPr>
            <a:xfrm>
              <a:off x="6055300" y="2509350"/>
              <a:ext cx="394750" cy="310375"/>
            </a:xfrm>
            <a:custGeom>
              <a:rect b="b" l="l" r="r" t="t"/>
              <a:pathLst>
                <a:path extrusionOk="0" h="12415" w="15790">
                  <a:moveTo>
                    <a:pt x="5407" y="1"/>
                  </a:moveTo>
                  <a:cubicBezTo>
                    <a:pt x="3616" y="1"/>
                    <a:pt x="1746" y="1233"/>
                    <a:pt x="966" y="3015"/>
                  </a:cubicBezTo>
                  <a:cubicBezTo>
                    <a:pt x="0" y="5244"/>
                    <a:pt x="885" y="7244"/>
                    <a:pt x="1758" y="8726"/>
                  </a:cubicBezTo>
                  <a:cubicBezTo>
                    <a:pt x="2172" y="9404"/>
                    <a:pt x="2620" y="10059"/>
                    <a:pt x="3114" y="10691"/>
                  </a:cubicBezTo>
                  <a:lnTo>
                    <a:pt x="4505" y="12415"/>
                  </a:lnTo>
                  <a:lnTo>
                    <a:pt x="7033" y="11530"/>
                  </a:lnTo>
                  <a:cubicBezTo>
                    <a:pt x="7159" y="11496"/>
                    <a:pt x="8366" y="11059"/>
                    <a:pt x="9699" y="10450"/>
                  </a:cubicBezTo>
                  <a:cubicBezTo>
                    <a:pt x="11607" y="9565"/>
                    <a:pt x="13928" y="8266"/>
                    <a:pt x="14893" y="6037"/>
                  </a:cubicBezTo>
                  <a:cubicBezTo>
                    <a:pt x="15790" y="3980"/>
                    <a:pt x="14893" y="1969"/>
                    <a:pt x="12905" y="1532"/>
                  </a:cubicBezTo>
                  <a:cubicBezTo>
                    <a:pt x="12649" y="1476"/>
                    <a:pt x="12388" y="1450"/>
                    <a:pt x="12125" y="1450"/>
                  </a:cubicBezTo>
                  <a:cubicBezTo>
                    <a:pt x="10816" y="1450"/>
                    <a:pt x="9465" y="2112"/>
                    <a:pt x="8527" y="3164"/>
                  </a:cubicBezTo>
                  <a:cubicBezTo>
                    <a:pt x="8596" y="1670"/>
                    <a:pt x="7711" y="406"/>
                    <a:pt x="6194" y="84"/>
                  </a:cubicBezTo>
                  <a:cubicBezTo>
                    <a:pt x="5936" y="28"/>
                    <a:pt x="5672" y="1"/>
                    <a:pt x="5407" y="1"/>
                  </a:cubicBezTo>
                  <a:close/>
                </a:path>
              </a:pathLst>
            </a:custGeom>
            <a:solidFill>
              <a:srgbClr val="FE7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12"/>
            <p:cNvSpPr/>
            <p:nvPr/>
          </p:nvSpPr>
          <p:spPr>
            <a:xfrm>
              <a:off x="6047250" y="2502075"/>
              <a:ext cx="399350" cy="325125"/>
            </a:xfrm>
            <a:custGeom>
              <a:rect b="b" l="l" r="r" t="t"/>
              <a:pathLst>
                <a:path extrusionOk="0" h="13005" w="15974">
                  <a:moveTo>
                    <a:pt x="5723" y="571"/>
                  </a:moveTo>
                  <a:cubicBezTo>
                    <a:pt x="5976" y="571"/>
                    <a:pt x="6217" y="605"/>
                    <a:pt x="6447" y="651"/>
                  </a:cubicBezTo>
                  <a:cubicBezTo>
                    <a:pt x="7803" y="938"/>
                    <a:pt x="8631" y="2042"/>
                    <a:pt x="8562" y="3444"/>
                  </a:cubicBezTo>
                  <a:cubicBezTo>
                    <a:pt x="8550" y="3570"/>
                    <a:pt x="8619" y="3685"/>
                    <a:pt x="8734" y="3731"/>
                  </a:cubicBezTo>
                  <a:cubicBezTo>
                    <a:pt x="8768" y="3745"/>
                    <a:pt x="8804" y="3751"/>
                    <a:pt x="8839" y="3751"/>
                  </a:cubicBezTo>
                  <a:cubicBezTo>
                    <a:pt x="8920" y="3751"/>
                    <a:pt x="8999" y="3715"/>
                    <a:pt x="9056" y="3650"/>
                  </a:cubicBezTo>
                  <a:cubicBezTo>
                    <a:pt x="9965" y="2636"/>
                    <a:pt x="11256" y="2036"/>
                    <a:pt x="12459" y="2036"/>
                  </a:cubicBezTo>
                  <a:cubicBezTo>
                    <a:pt x="12701" y="2036"/>
                    <a:pt x="12939" y="2061"/>
                    <a:pt x="13170" y="2111"/>
                  </a:cubicBezTo>
                  <a:cubicBezTo>
                    <a:pt x="13940" y="2260"/>
                    <a:pt x="14606" y="2754"/>
                    <a:pt x="14974" y="3455"/>
                  </a:cubicBezTo>
                  <a:cubicBezTo>
                    <a:pt x="15388" y="4248"/>
                    <a:pt x="15376" y="5259"/>
                    <a:pt x="14951" y="6225"/>
                  </a:cubicBezTo>
                  <a:cubicBezTo>
                    <a:pt x="14020" y="8362"/>
                    <a:pt x="11768" y="9626"/>
                    <a:pt x="9906" y="10488"/>
                  </a:cubicBezTo>
                  <a:cubicBezTo>
                    <a:pt x="8516" y="11131"/>
                    <a:pt x="7263" y="11557"/>
                    <a:pt x="7252" y="11557"/>
                  </a:cubicBezTo>
                  <a:lnTo>
                    <a:pt x="4919" y="12373"/>
                  </a:lnTo>
                  <a:lnTo>
                    <a:pt x="3655" y="10798"/>
                  </a:lnTo>
                  <a:cubicBezTo>
                    <a:pt x="3172" y="10189"/>
                    <a:pt x="2724" y="9546"/>
                    <a:pt x="2333" y="8868"/>
                  </a:cubicBezTo>
                  <a:cubicBezTo>
                    <a:pt x="1483" y="7443"/>
                    <a:pt x="632" y="5535"/>
                    <a:pt x="1552" y="3421"/>
                  </a:cubicBezTo>
                  <a:cubicBezTo>
                    <a:pt x="2276" y="1743"/>
                    <a:pt x="4057" y="571"/>
                    <a:pt x="5723" y="571"/>
                  </a:cubicBezTo>
                  <a:close/>
                  <a:moveTo>
                    <a:pt x="5745" y="1"/>
                  </a:moveTo>
                  <a:cubicBezTo>
                    <a:pt x="3845" y="1"/>
                    <a:pt x="1845" y="1308"/>
                    <a:pt x="1023" y="3191"/>
                  </a:cubicBezTo>
                  <a:cubicBezTo>
                    <a:pt x="0" y="5547"/>
                    <a:pt x="920" y="7615"/>
                    <a:pt x="1839" y="9166"/>
                  </a:cubicBezTo>
                  <a:cubicBezTo>
                    <a:pt x="2253" y="9856"/>
                    <a:pt x="2712" y="10522"/>
                    <a:pt x="3207" y="11154"/>
                  </a:cubicBezTo>
                  <a:lnTo>
                    <a:pt x="4597" y="12890"/>
                  </a:lnTo>
                  <a:cubicBezTo>
                    <a:pt x="4655" y="12959"/>
                    <a:pt x="4735" y="12993"/>
                    <a:pt x="4827" y="13005"/>
                  </a:cubicBezTo>
                  <a:cubicBezTo>
                    <a:pt x="4850" y="12993"/>
                    <a:pt x="4884" y="12993"/>
                    <a:pt x="4919" y="12982"/>
                  </a:cubicBezTo>
                  <a:lnTo>
                    <a:pt x="7447" y="12097"/>
                  </a:lnTo>
                  <a:cubicBezTo>
                    <a:pt x="7459" y="12097"/>
                    <a:pt x="8723" y="11660"/>
                    <a:pt x="10148" y="11005"/>
                  </a:cubicBezTo>
                  <a:cubicBezTo>
                    <a:pt x="12101" y="10097"/>
                    <a:pt x="14480" y="8764"/>
                    <a:pt x="15480" y="6443"/>
                  </a:cubicBezTo>
                  <a:cubicBezTo>
                    <a:pt x="15974" y="5328"/>
                    <a:pt x="15974" y="4133"/>
                    <a:pt x="15491" y="3191"/>
                  </a:cubicBezTo>
                  <a:cubicBezTo>
                    <a:pt x="15043" y="2340"/>
                    <a:pt x="14239" y="1731"/>
                    <a:pt x="13285" y="1547"/>
                  </a:cubicBezTo>
                  <a:cubicBezTo>
                    <a:pt x="13010" y="1489"/>
                    <a:pt x="12729" y="1460"/>
                    <a:pt x="12445" y="1460"/>
                  </a:cubicBezTo>
                  <a:cubicBezTo>
                    <a:pt x="11280" y="1460"/>
                    <a:pt x="10072" y="1941"/>
                    <a:pt x="9102" y="2800"/>
                  </a:cubicBezTo>
                  <a:cubicBezTo>
                    <a:pt x="8929" y="1444"/>
                    <a:pt x="7907" y="352"/>
                    <a:pt x="6574" y="88"/>
                  </a:cubicBezTo>
                  <a:cubicBezTo>
                    <a:pt x="6302" y="29"/>
                    <a:pt x="6025" y="1"/>
                    <a:pt x="5745" y="1"/>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12"/>
            <p:cNvSpPr/>
            <p:nvPr/>
          </p:nvSpPr>
          <p:spPr>
            <a:xfrm>
              <a:off x="5038700" y="705550"/>
              <a:ext cx="315925" cy="308275"/>
            </a:xfrm>
            <a:custGeom>
              <a:rect b="b" l="l" r="r" t="t"/>
              <a:pathLst>
                <a:path extrusionOk="0" h="12331" w="12637">
                  <a:moveTo>
                    <a:pt x="1785" y="1"/>
                  </a:moveTo>
                  <a:cubicBezTo>
                    <a:pt x="639" y="1"/>
                    <a:pt x="1" y="992"/>
                    <a:pt x="306" y="2563"/>
                  </a:cubicBezTo>
                  <a:cubicBezTo>
                    <a:pt x="708" y="4688"/>
                    <a:pt x="2386" y="6768"/>
                    <a:pt x="3799" y="8354"/>
                  </a:cubicBezTo>
                  <a:cubicBezTo>
                    <a:pt x="4787" y="9446"/>
                    <a:pt x="5707" y="10354"/>
                    <a:pt x="5810" y="10457"/>
                  </a:cubicBezTo>
                  <a:lnTo>
                    <a:pt x="7718" y="12330"/>
                  </a:lnTo>
                  <a:lnTo>
                    <a:pt x="9154" y="11710"/>
                  </a:lnTo>
                  <a:cubicBezTo>
                    <a:pt x="9660" y="11492"/>
                    <a:pt x="10142" y="11227"/>
                    <a:pt x="10591" y="10917"/>
                  </a:cubicBezTo>
                  <a:cubicBezTo>
                    <a:pt x="11567" y="10227"/>
                    <a:pt x="12636" y="9182"/>
                    <a:pt x="12222" y="7056"/>
                  </a:cubicBezTo>
                  <a:cubicBezTo>
                    <a:pt x="11855" y="5091"/>
                    <a:pt x="10165" y="2988"/>
                    <a:pt x="8453" y="2344"/>
                  </a:cubicBezTo>
                  <a:cubicBezTo>
                    <a:pt x="8118" y="2221"/>
                    <a:pt x="7808" y="2162"/>
                    <a:pt x="7527" y="2162"/>
                  </a:cubicBezTo>
                  <a:cubicBezTo>
                    <a:pt x="6711" y="2162"/>
                    <a:pt x="6154" y="2661"/>
                    <a:pt x="6017" y="3516"/>
                  </a:cubicBezTo>
                  <a:cubicBezTo>
                    <a:pt x="5316" y="2022"/>
                    <a:pt x="4017" y="678"/>
                    <a:pt x="2707" y="184"/>
                  </a:cubicBezTo>
                  <a:cubicBezTo>
                    <a:pt x="2374" y="60"/>
                    <a:pt x="2064" y="1"/>
                    <a:pt x="1785" y="1"/>
                  </a:cubicBezTo>
                  <a:close/>
                </a:path>
              </a:pathLst>
            </a:custGeom>
            <a:solidFill>
              <a:srgbClr val="FE7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12"/>
            <p:cNvSpPr/>
            <p:nvPr/>
          </p:nvSpPr>
          <p:spPr>
            <a:xfrm>
              <a:off x="5033975" y="698450"/>
              <a:ext cx="328675" cy="322550"/>
            </a:xfrm>
            <a:custGeom>
              <a:rect b="b" l="l" r="r" t="t"/>
              <a:pathLst>
                <a:path extrusionOk="0" h="12902" w="13147">
                  <a:moveTo>
                    <a:pt x="1918" y="570"/>
                  </a:moveTo>
                  <a:cubicBezTo>
                    <a:pt x="1934" y="570"/>
                    <a:pt x="1950" y="571"/>
                    <a:pt x="1966" y="571"/>
                  </a:cubicBezTo>
                  <a:cubicBezTo>
                    <a:pt x="2253" y="583"/>
                    <a:pt x="2529" y="640"/>
                    <a:pt x="2793" y="744"/>
                  </a:cubicBezTo>
                  <a:cubicBezTo>
                    <a:pt x="3988" y="1192"/>
                    <a:pt x="5252" y="2467"/>
                    <a:pt x="5942" y="3927"/>
                  </a:cubicBezTo>
                  <a:cubicBezTo>
                    <a:pt x="5994" y="4032"/>
                    <a:pt x="6095" y="4089"/>
                    <a:pt x="6209" y="4089"/>
                  </a:cubicBezTo>
                  <a:cubicBezTo>
                    <a:pt x="6219" y="4089"/>
                    <a:pt x="6230" y="4089"/>
                    <a:pt x="6240" y="4088"/>
                  </a:cubicBezTo>
                  <a:cubicBezTo>
                    <a:pt x="6367" y="4065"/>
                    <a:pt x="6470" y="3973"/>
                    <a:pt x="6482" y="3846"/>
                  </a:cubicBezTo>
                  <a:cubicBezTo>
                    <a:pt x="6562" y="3398"/>
                    <a:pt x="6769" y="3065"/>
                    <a:pt x="7079" y="2892"/>
                  </a:cubicBezTo>
                  <a:cubicBezTo>
                    <a:pt x="7258" y="2786"/>
                    <a:pt x="7470" y="2734"/>
                    <a:pt x="7708" y="2734"/>
                  </a:cubicBezTo>
                  <a:cubicBezTo>
                    <a:pt x="7958" y="2734"/>
                    <a:pt x="8238" y="2792"/>
                    <a:pt x="8539" y="2904"/>
                  </a:cubicBezTo>
                  <a:cubicBezTo>
                    <a:pt x="10159" y="3513"/>
                    <a:pt x="11768" y="5524"/>
                    <a:pt x="12136" y="7397"/>
                  </a:cubicBezTo>
                  <a:cubicBezTo>
                    <a:pt x="12515" y="9351"/>
                    <a:pt x="11584" y="10293"/>
                    <a:pt x="10619" y="10960"/>
                  </a:cubicBezTo>
                  <a:cubicBezTo>
                    <a:pt x="10182" y="11258"/>
                    <a:pt x="9711" y="11523"/>
                    <a:pt x="9228" y="11741"/>
                  </a:cubicBezTo>
                  <a:lnTo>
                    <a:pt x="7964" y="12270"/>
                  </a:lnTo>
                  <a:lnTo>
                    <a:pt x="6183" y="10534"/>
                  </a:lnTo>
                  <a:cubicBezTo>
                    <a:pt x="6183" y="10523"/>
                    <a:pt x="5229" y="9592"/>
                    <a:pt x="4195" y="8443"/>
                  </a:cubicBezTo>
                  <a:cubicBezTo>
                    <a:pt x="2816" y="6903"/>
                    <a:pt x="1173" y="4858"/>
                    <a:pt x="770" y="2801"/>
                  </a:cubicBezTo>
                  <a:cubicBezTo>
                    <a:pt x="598" y="1916"/>
                    <a:pt x="747" y="1192"/>
                    <a:pt x="1173" y="835"/>
                  </a:cubicBezTo>
                  <a:cubicBezTo>
                    <a:pt x="1390" y="662"/>
                    <a:pt x="1648" y="570"/>
                    <a:pt x="1918" y="570"/>
                  </a:cubicBezTo>
                  <a:close/>
                  <a:moveTo>
                    <a:pt x="1962" y="0"/>
                  </a:moveTo>
                  <a:cubicBezTo>
                    <a:pt x="1514" y="0"/>
                    <a:pt x="1119" y="132"/>
                    <a:pt x="805" y="399"/>
                  </a:cubicBezTo>
                  <a:cubicBezTo>
                    <a:pt x="219" y="893"/>
                    <a:pt x="1" y="1812"/>
                    <a:pt x="219" y="2904"/>
                  </a:cubicBezTo>
                  <a:cubicBezTo>
                    <a:pt x="633" y="5110"/>
                    <a:pt x="2333" y="7225"/>
                    <a:pt x="3770" y="8834"/>
                  </a:cubicBezTo>
                  <a:cubicBezTo>
                    <a:pt x="4816" y="9994"/>
                    <a:pt x="5781" y="10948"/>
                    <a:pt x="5792" y="10948"/>
                  </a:cubicBezTo>
                  <a:lnTo>
                    <a:pt x="7711" y="12821"/>
                  </a:lnTo>
                  <a:cubicBezTo>
                    <a:pt x="7757" y="12867"/>
                    <a:pt x="7838" y="12902"/>
                    <a:pt x="7907" y="12902"/>
                  </a:cubicBezTo>
                  <a:cubicBezTo>
                    <a:pt x="7941" y="12902"/>
                    <a:pt x="7987" y="12890"/>
                    <a:pt x="8022" y="12879"/>
                  </a:cubicBezTo>
                  <a:lnTo>
                    <a:pt x="9458" y="12270"/>
                  </a:lnTo>
                  <a:cubicBezTo>
                    <a:pt x="9975" y="12040"/>
                    <a:pt x="10481" y="11764"/>
                    <a:pt x="10952" y="11442"/>
                  </a:cubicBezTo>
                  <a:cubicBezTo>
                    <a:pt x="11917" y="10764"/>
                    <a:pt x="13147" y="9604"/>
                    <a:pt x="12699" y="7294"/>
                  </a:cubicBezTo>
                  <a:cubicBezTo>
                    <a:pt x="12308" y="5237"/>
                    <a:pt x="10538" y="3042"/>
                    <a:pt x="8746" y="2364"/>
                  </a:cubicBezTo>
                  <a:cubicBezTo>
                    <a:pt x="8387" y="2231"/>
                    <a:pt x="8044" y="2165"/>
                    <a:pt x="7727" y="2165"/>
                  </a:cubicBezTo>
                  <a:cubicBezTo>
                    <a:pt x="7382" y="2165"/>
                    <a:pt x="7067" y="2243"/>
                    <a:pt x="6792" y="2398"/>
                  </a:cubicBezTo>
                  <a:cubicBezTo>
                    <a:pt x="6516" y="2559"/>
                    <a:pt x="6298" y="2789"/>
                    <a:pt x="6149" y="3076"/>
                  </a:cubicBezTo>
                  <a:cubicBezTo>
                    <a:pt x="5356" y="1743"/>
                    <a:pt x="4172" y="640"/>
                    <a:pt x="3000" y="203"/>
                  </a:cubicBezTo>
                  <a:cubicBezTo>
                    <a:pt x="2634" y="69"/>
                    <a:pt x="2284" y="0"/>
                    <a:pt x="1962" y="0"/>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12"/>
            <p:cNvSpPr/>
            <p:nvPr/>
          </p:nvSpPr>
          <p:spPr>
            <a:xfrm>
              <a:off x="2383525" y="4156675"/>
              <a:ext cx="315950" cy="308375"/>
            </a:xfrm>
            <a:custGeom>
              <a:rect b="b" l="l" r="r" t="t"/>
              <a:pathLst>
                <a:path extrusionOk="0" h="12335" w="12638">
                  <a:moveTo>
                    <a:pt x="1777" y="1"/>
                  </a:moveTo>
                  <a:cubicBezTo>
                    <a:pt x="631" y="1"/>
                    <a:pt x="0" y="1000"/>
                    <a:pt x="296" y="2578"/>
                  </a:cubicBezTo>
                  <a:cubicBezTo>
                    <a:pt x="709" y="4704"/>
                    <a:pt x="2387" y="6784"/>
                    <a:pt x="3789" y="8358"/>
                  </a:cubicBezTo>
                  <a:cubicBezTo>
                    <a:pt x="4777" y="9462"/>
                    <a:pt x="5708" y="10369"/>
                    <a:pt x="5800" y="10461"/>
                  </a:cubicBezTo>
                  <a:lnTo>
                    <a:pt x="7719" y="12334"/>
                  </a:lnTo>
                  <a:lnTo>
                    <a:pt x="9156" y="11714"/>
                  </a:lnTo>
                  <a:cubicBezTo>
                    <a:pt x="9661" y="11496"/>
                    <a:pt x="10144" y="11220"/>
                    <a:pt x="10592" y="10909"/>
                  </a:cubicBezTo>
                  <a:cubicBezTo>
                    <a:pt x="11569" y="10231"/>
                    <a:pt x="12638" y="9186"/>
                    <a:pt x="12224" y="7060"/>
                  </a:cubicBezTo>
                  <a:cubicBezTo>
                    <a:pt x="11845" y="5095"/>
                    <a:pt x="10155" y="2992"/>
                    <a:pt x="8455" y="2348"/>
                  </a:cubicBezTo>
                  <a:cubicBezTo>
                    <a:pt x="8120" y="2225"/>
                    <a:pt x="7809" y="2166"/>
                    <a:pt x="7529" y="2166"/>
                  </a:cubicBezTo>
                  <a:cubicBezTo>
                    <a:pt x="6712" y="2166"/>
                    <a:pt x="6152" y="2665"/>
                    <a:pt x="6007" y="3520"/>
                  </a:cubicBezTo>
                  <a:cubicBezTo>
                    <a:pt x="5306" y="2026"/>
                    <a:pt x="4019" y="682"/>
                    <a:pt x="2709" y="188"/>
                  </a:cubicBezTo>
                  <a:cubicBezTo>
                    <a:pt x="2371" y="61"/>
                    <a:pt x="2059" y="1"/>
                    <a:pt x="1777" y="1"/>
                  </a:cubicBezTo>
                  <a:close/>
                </a:path>
              </a:pathLst>
            </a:custGeom>
            <a:solidFill>
              <a:srgbClr val="FE7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12"/>
            <p:cNvSpPr/>
            <p:nvPr/>
          </p:nvSpPr>
          <p:spPr>
            <a:xfrm>
              <a:off x="2378850" y="4149550"/>
              <a:ext cx="328675" cy="322675"/>
            </a:xfrm>
            <a:custGeom>
              <a:rect b="b" l="l" r="r" t="t"/>
              <a:pathLst>
                <a:path extrusionOk="0" h="12907" w="13147">
                  <a:moveTo>
                    <a:pt x="1917" y="575"/>
                  </a:moveTo>
                  <a:cubicBezTo>
                    <a:pt x="1933" y="575"/>
                    <a:pt x="1949" y="576"/>
                    <a:pt x="1965" y="576"/>
                  </a:cubicBezTo>
                  <a:cubicBezTo>
                    <a:pt x="2252" y="576"/>
                    <a:pt x="2528" y="634"/>
                    <a:pt x="2792" y="737"/>
                  </a:cubicBezTo>
                  <a:cubicBezTo>
                    <a:pt x="3988" y="1197"/>
                    <a:pt x="5252" y="2472"/>
                    <a:pt x="5941" y="3932"/>
                  </a:cubicBezTo>
                  <a:cubicBezTo>
                    <a:pt x="5996" y="4042"/>
                    <a:pt x="6097" y="4093"/>
                    <a:pt x="6197" y="4093"/>
                  </a:cubicBezTo>
                  <a:cubicBezTo>
                    <a:pt x="6327" y="4093"/>
                    <a:pt x="6455" y="4007"/>
                    <a:pt x="6481" y="3851"/>
                  </a:cubicBezTo>
                  <a:cubicBezTo>
                    <a:pt x="6562" y="3403"/>
                    <a:pt x="6769" y="3070"/>
                    <a:pt x="7079" y="2898"/>
                  </a:cubicBezTo>
                  <a:cubicBezTo>
                    <a:pt x="7260" y="2790"/>
                    <a:pt x="7475" y="2735"/>
                    <a:pt x="7717" y="2735"/>
                  </a:cubicBezTo>
                  <a:cubicBezTo>
                    <a:pt x="7965" y="2735"/>
                    <a:pt x="8242" y="2793"/>
                    <a:pt x="8538" y="2909"/>
                  </a:cubicBezTo>
                  <a:cubicBezTo>
                    <a:pt x="10159" y="3518"/>
                    <a:pt x="11767" y="5529"/>
                    <a:pt x="12135" y="7391"/>
                  </a:cubicBezTo>
                  <a:cubicBezTo>
                    <a:pt x="12514" y="9344"/>
                    <a:pt x="11584" y="10298"/>
                    <a:pt x="10618" y="10965"/>
                  </a:cubicBezTo>
                  <a:cubicBezTo>
                    <a:pt x="10182" y="11263"/>
                    <a:pt x="9710" y="11528"/>
                    <a:pt x="9228" y="11735"/>
                  </a:cubicBezTo>
                  <a:lnTo>
                    <a:pt x="7964" y="12275"/>
                  </a:lnTo>
                  <a:lnTo>
                    <a:pt x="6183" y="10539"/>
                  </a:lnTo>
                  <a:cubicBezTo>
                    <a:pt x="6183" y="10528"/>
                    <a:pt x="5229" y="9597"/>
                    <a:pt x="4194" y="8448"/>
                  </a:cubicBezTo>
                  <a:cubicBezTo>
                    <a:pt x="2815" y="6897"/>
                    <a:pt x="1172" y="4863"/>
                    <a:pt x="770" y="2794"/>
                  </a:cubicBezTo>
                  <a:cubicBezTo>
                    <a:pt x="598" y="1909"/>
                    <a:pt x="747" y="1197"/>
                    <a:pt x="1172" y="841"/>
                  </a:cubicBezTo>
                  <a:cubicBezTo>
                    <a:pt x="1389" y="667"/>
                    <a:pt x="1647" y="575"/>
                    <a:pt x="1917" y="575"/>
                  </a:cubicBezTo>
                  <a:close/>
                  <a:moveTo>
                    <a:pt x="1961" y="1"/>
                  </a:moveTo>
                  <a:cubicBezTo>
                    <a:pt x="1513" y="1"/>
                    <a:pt x="1119" y="136"/>
                    <a:pt x="804" y="404"/>
                  </a:cubicBezTo>
                  <a:cubicBezTo>
                    <a:pt x="207" y="898"/>
                    <a:pt x="0" y="1817"/>
                    <a:pt x="207" y="2909"/>
                  </a:cubicBezTo>
                  <a:cubicBezTo>
                    <a:pt x="632" y="5104"/>
                    <a:pt x="2333" y="7230"/>
                    <a:pt x="3769" y="8839"/>
                  </a:cubicBezTo>
                  <a:cubicBezTo>
                    <a:pt x="4815" y="10011"/>
                    <a:pt x="5780" y="10942"/>
                    <a:pt x="5792" y="10953"/>
                  </a:cubicBezTo>
                  <a:lnTo>
                    <a:pt x="7699" y="12815"/>
                  </a:lnTo>
                  <a:cubicBezTo>
                    <a:pt x="7757" y="12872"/>
                    <a:pt x="7826" y="12907"/>
                    <a:pt x="7906" y="12907"/>
                  </a:cubicBezTo>
                  <a:cubicBezTo>
                    <a:pt x="7941" y="12907"/>
                    <a:pt x="7975" y="12895"/>
                    <a:pt x="8010" y="12884"/>
                  </a:cubicBezTo>
                  <a:lnTo>
                    <a:pt x="9446" y="12275"/>
                  </a:lnTo>
                  <a:cubicBezTo>
                    <a:pt x="9975" y="12045"/>
                    <a:pt x="10469" y="11769"/>
                    <a:pt x="10952" y="11447"/>
                  </a:cubicBezTo>
                  <a:cubicBezTo>
                    <a:pt x="11917" y="10769"/>
                    <a:pt x="13146" y="9609"/>
                    <a:pt x="12698" y="7299"/>
                  </a:cubicBezTo>
                  <a:cubicBezTo>
                    <a:pt x="12308" y="5253"/>
                    <a:pt x="10526" y="3047"/>
                    <a:pt x="8745" y="2380"/>
                  </a:cubicBezTo>
                  <a:cubicBezTo>
                    <a:pt x="8377" y="2241"/>
                    <a:pt x="8031" y="2172"/>
                    <a:pt x="7711" y="2172"/>
                  </a:cubicBezTo>
                  <a:cubicBezTo>
                    <a:pt x="7372" y="2172"/>
                    <a:pt x="7064" y="2250"/>
                    <a:pt x="6792" y="2403"/>
                  </a:cubicBezTo>
                  <a:cubicBezTo>
                    <a:pt x="6516" y="2564"/>
                    <a:pt x="6286" y="2794"/>
                    <a:pt x="6137" y="3081"/>
                  </a:cubicBezTo>
                  <a:cubicBezTo>
                    <a:pt x="5355" y="1748"/>
                    <a:pt x="4171" y="657"/>
                    <a:pt x="2999" y="208"/>
                  </a:cubicBezTo>
                  <a:cubicBezTo>
                    <a:pt x="2631" y="70"/>
                    <a:pt x="2282" y="1"/>
                    <a:pt x="1961" y="1"/>
                  </a:cubicBezTo>
                  <a:close/>
                </a:path>
              </a:pathLst>
            </a:custGeom>
            <a:solidFill>
              <a:srgbClr val="34383C"/>
            </a:solidFill>
            <a:ln cap="rnd" cmpd="sng" w="3725">
              <a:solidFill>
                <a:srgbClr val="3438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0" name="Google Shape;2400;p112"/>
          <p:cNvGrpSpPr/>
          <p:nvPr/>
        </p:nvGrpSpPr>
        <p:grpSpPr>
          <a:xfrm>
            <a:off x="4168514" y="1935848"/>
            <a:ext cx="332726" cy="333500"/>
            <a:chOff x="1200400" y="238225"/>
            <a:chExt cx="5206975" cy="5219100"/>
          </a:xfrm>
        </p:grpSpPr>
        <p:sp>
          <p:nvSpPr>
            <p:cNvPr id="2401" name="Google Shape;2401;p112"/>
            <p:cNvSpPr/>
            <p:nvPr/>
          </p:nvSpPr>
          <p:spPr>
            <a:xfrm>
              <a:off x="2422000" y="1676775"/>
              <a:ext cx="219400" cy="203775"/>
            </a:xfrm>
            <a:custGeom>
              <a:rect b="b" l="l" r="r" t="t"/>
              <a:pathLst>
                <a:path extrusionOk="0" h="8151" w="8776">
                  <a:moveTo>
                    <a:pt x="4423" y="0"/>
                  </a:moveTo>
                  <a:cubicBezTo>
                    <a:pt x="3453" y="0"/>
                    <a:pt x="2487" y="344"/>
                    <a:pt x="1730" y="1007"/>
                  </a:cubicBezTo>
                  <a:cubicBezTo>
                    <a:pt x="458" y="2116"/>
                    <a:pt x="1" y="4008"/>
                    <a:pt x="653" y="5573"/>
                  </a:cubicBezTo>
                  <a:cubicBezTo>
                    <a:pt x="1241" y="7107"/>
                    <a:pt x="2774" y="8150"/>
                    <a:pt x="4437" y="8150"/>
                  </a:cubicBezTo>
                  <a:cubicBezTo>
                    <a:pt x="6362" y="8150"/>
                    <a:pt x="8058" y="6748"/>
                    <a:pt x="8417" y="4856"/>
                  </a:cubicBezTo>
                  <a:cubicBezTo>
                    <a:pt x="8776" y="3160"/>
                    <a:pt x="7960" y="1398"/>
                    <a:pt x="6460" y="550"/>
                  </a:cubicBezTo>
                  <a:cubicBezTo>
                    <a:pt x="5830" y="180"/>
                    <a:pt x="5125" y="0"/>
                    <a:pt x="44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2" name="Google Shape;2402;p112"/>
            <p:cNvSpPr/>
            <p:nvPr/>
          </p:nvSpPr>
          <p:spPr>
            <a:xfrm>
              <a:off x="4285425" y="3770050"/>
              <a:ext cx="217750" cy="203875"/>
            </a:xfrm>
            <a:custGeom>
              <a:rect b="b" l="l" r="r" t="t"/>
              <a:pathLst>
                <a:path extrusionOk="0" h="8155" w="8710">
                  <a:moveTo>
                    <a:pt x="4392" y="0"/>
                  </a:moveTo>
                  <a:cubicBezTo>
                    <a:pt x="3429" y="0"/>
                    <a:pt x="2473" y="341"/>
                    <a:pt x="1729" y="1011"/>
                  </a:cubicBezTo>
                  <a:cubicBezTo>
                    <a:pt x="457" y="2087"/>
                    <a:pt x="0" y="3881"/>
                    <a:pt x="588" y="5447"/>
                  </a:cubicBezTo>
                  <a:cubicBezTo>
                    <a:pt x="1142" y="7046"/>
                    <a:pt x="2708" y="8155"/>
                    <a:pt x="4404" y="8155"/>
                  </a:cubicBezTo>
                  <a:cubicBezTo>
                    <a:pt x="6394" y="8155"/>
                    <a:pt x="8123" y="6654"/>
                    <a:pt x="8449" y="4697"/>
                  </a:cubicBezTo>
                  <a:cubicBezTo>
                    <a:pt x="8710" y="3099"/>
                    <a:pt x="7927" y="1402"/>
                    <a:pt x="6492" y="587"/>
                  </a:cubicBezTo>
                  <a:cubicBezTo>
                    <a:pt x="5847" y="194"/>
                    <a:pt x="5117" y="0"/>
                    <a:pt x="4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3" name="Google Shape;2403;p112"/>
            <p:cNvSpPr/>
            <p:nvPr/>
          </p:nvSpPr>
          <p:spPr>
            <a:xfrm>
              <a:off x="1200400" y="238225"/>
              <a:ext cx="5206975" cy="5219100"/>
            </a:xfrm>
            <a:custGeom>
              <a:rect b="b" l="l" r="r" t="t"/>
              <a:pathLst>
                <a:path extrusionOk="0" h="208764" w="208279">
                  <a:moveTo>
                    <a:pt x="172853" y="13240"/>
                  </a:moveTo>
                  <a:lnTo>
                    <a:pt x="173962" y="28245"/>
                  </a:lnTo>
                  <a:lnTo>
                    <a:pt x="159185" y="43054"/>
                  </a:lnTo>
                  <a:lnTo>
                    <a:pt x="158957" y="30169"/>
                  </a:lnTo>
                  <a:cubicBezTo>
                    <a:pt x="159055" y="28114"/>
                    <a:pt x="159903" y="26190"/>
                    <a:pt x="161371" y="24722"/>
                  </a:cubicBezTo>
                  <a:lnTo>
                    <a:pt x="172853" y="13240"/>
                  </a:lnTo>
                  <a:close/>
                  <a:moveTo>
                    <a:pt x="179736" y="34019"/>
                  </a:moveTo>
                  <a:lnTo>
                    <a:pt x="194741" y="35128"/>
                  </a:lnTo>
                  <a:lnTo>
                    <a:pt x="183259" y="46610"/>
                  </a:lnTo>
                  <a:cubicBezTo>
                    <a:pt x="181791" y="48078"/>
                    <a:pt x="179866" y="48926"/>
                    <a:pt x="177811" y="49024"/>
                  </a:cubicBezTo>
                  <a:lnTo>
                    <a:pt x="164959" y="48828"/>
                  </a:lnTo>
                  <a:lnTo>
                    <a:pt x="172788" y="40967"/>
                  </a:lnTo>
                  <a:cubicBezTo>
                    <a:pt x="172886" y="40901"/>
                    <a:pt x="172984" y="40803"/>
                    <a:pt x="173049" y="40706"/>
                  </a:cubicBezTo>
                  <a:lnTo>
                    <a:pt x="179736" y="34019"/>
                  </a:lnTo>
                  <a:close/>
                  <a:moveTo>
                    <a:pt x="92804" y="95833"/>
                  </a:moveTo>
                  <a:cubicBezTo>
                    <a:pt x="96686" y="95833"/>
                    <a:pt x="100307" y="96942"/>
                    <a:pt x="103405" y="98834"/>
                  </a:cubicBezTo>
                  <a:lnTo>
                    <a:pt x="90390" y="111850"/>
                  </a:lnTo>
                  <a:cubicBezTo>
                    <a:pt x="88792" y="113448"/>
                    <a:pt x="88792" y="116025"/>
                    <a:pt x="90390" y="117623"/>
                  </a:cubicBezTo>
                  <a:cubicBezTo>
                    <a:pt x="91173" y="118406"/>
                    <a:pt x="92217" y="118830"/>
                    <a:pt x="93261" y="118830"/>
                  </a:cubicBezTo>
                  <a:cubicBezTo>
                    <a:pt x="94304" y="118830"/>
                    <a:pt x="95348" y="118406"/>
                    <a:pt x="96164" y="117623"/>
                  </a:cubicBezTo>
                  <a:lnTo>
                    <a:pt x="109310" y="104477"/>
                  </a:lnTo>
                  <a:cubicBezTo>
                    <a:pt x="111593" y="107739"/>
                    <a:pt x="112930" y="111686"/>
                    <a:pt x="112930" y="115992"/>
                  </a:cubicBezTo>
                  <a:cubicBezTo>
                    <a:pt x="112930" y="127083"/>
                    <a:pt x="103895" y="136119"/>
                    <a:pt x="92804" y="136119"/>
                  </a:cubicBezTo>
                  <a:cubicBezTo>
                    <a:pt x="81681" y="136119"/>
                    <a:pt x="72645" y="127083"/>
                    <a:pt x="72645" y="115992"/>
                  </a:cubicBezTo>
                  <a:cubicBezTo>
                    <a:pt x="72645" y="104869"/>
                    <a:pt x="81681" y="95833"/>
                    <a:pt x="92804" y="95833"/>
                  </a:cubicBezTo>
                  <a:close/>
                  <a:moveTo>
                    <a:pt x="92804" y="31344"/>
                  </a:moveTo>
                  <a:cubicBezTo>
                    <a:pt x="114464" y="31344"/>
                    <a:pt x="134264" y="39531"/>
                    <a:pt x="149269" y="53003"/>
                  </a:cubicBezTo>
                  <a:lnTo>
                    <a:pt x="139809" y="62430"/>
                  </a:lnTo>
                  <a:cubicBezTo>
                    <a:pt x="127251" y="51405"/>
                    <a:pt x="110778" y="44685"/>
                    <a:pt x="92804" y="44685"/>
                  </a:cubicBezTo>
                  <a:cubicBezTo>
                    <a:pt x="84486" y="44685"/>
                    <a:pt x="76364" y="46088"/>
                    <a:pt x="68633" y="48893"/>
                  </a:cubicBezTo>
                  <a:cubicBezTo>
                    <a:pt x="66512" y="49676"/>
                    <a:pt x="65403" y="51992"/>
                    <a:pt x="66186" y="54112"/>
                  </a:cubicBezTo>
                  <a:cubicBezTo>
                    <a:pt x="66773" y="55771"/>
                    <a:pt x="68337" y="56810"/>
                    <a:pt x="70005" y="56810"/>
                  </a:cubicBezTo>
                  <a:cubicBezTo>
                    <a:pt x="70470" y="56810"/>
                    <a:pt x="70943" y="56729"/>
                    <a:pt x="71405" y="56559"/>
                  </a:cubicBezTo>
                  <a:cubicBezTo>
                    <a:pt x="78255" y="54080"/>
                    <a:pt x="85432" y="52840"/>
                    <a:pt x="92804" y="52840"/>
                  </a:cubicBezTo>
                  <a:cubicBezTo>
                    <a:pt x="108527" y="52840"/>
                    <a:pt x="122977" y="58647"/>
                    <a:pt x="134035" y="68204"/>
                  </a:cubicBezTo>
                  <a:lnTo>
                    <a:pt x="124576" y="77664"/>
                  </a:lnTo>
                  <a:cubicBezTo>
                    <a:pt x="115964" y="70488"/>
                    <a:pt x="104873" y="66182"/>
                    <a:pt x="92804" y="66182"/>
                  </a:cubicBezTo>
                  <a:cubicBezTo>
                    <a:pt x="65338" y="66182"/>
                    <a:pt x="42993" y="88526"/>
                    <a:pt x="42993" y="115992"/>
                  </a:cubicBezTo>
                  <a:cubicBezTo>
                    <a:pt x="42993" y="143426"/>
                    <a:pt x="65338" y="165770"/>
                    <a:pt x="92804" y="165770"/>
                  </a:cubicBezTo>
                  <a:cubicBezTo>
                    <a:pt x="100633" y="165770"/>
                    <a:pt x="108461" y="163911"/>
                    <a:pt x="115410" y="160323"/>
                  </a:cubicBezTo>
                  <a:cubicBezTo>
                    <a:pt x="117432" y="159311"/>
                    <a:pt x="118215" y="156865"/>
                    <a:pt x="117204" y="154842"/>
                  </a:cubicBezTo>
                  <a:cubicBezTo>
                    <a:pt x="116470" y="153444"/>
                    <a:pt x="115043" y="152625"/>
                    <a:pt x="113557" y="152625"/>
                  </a:cubicBezTo>
                  <a:cubicBezTo>
                    <a:pt x="112929" y="152625"/>
                    <a:pt x="112291" y="152771"/>
                    <a:pt x="111691" y="153081"/>
                  </a:cubicBezTo>
                  <a:cubicBezTo>
                    <a:pt x="105819" y="156082"/>
                    <a:pt x="99458" y="157615"/>
                    <a:pt x="92804" y="157615"/>
                  </a:cubicBezTo>
                  <a:cubicBezTo>
                    <a:pt x="69840" y="157615"/>
                    <a:pt x="51148" y="138957"/>
                    <a:pt x="51148" y="115992"/>
                  </a:cubicBezTo>
                  <a:cubicBezTo>
                    <a:pt x="51148" y="93028"/>
                    <a:pt x="69840" y="74337"/>
                    <a:pt x="92804" y="74337"/>
                  </a:cubicBezTo>
                  <a:cubicBezTo>
                    <a:pt x="102623" y="74337"/>
                    <a:pt x="111658" y="77762"/>
                    <a:pt x="118769" y="83470"/>
                  </a:cubicBezTo>
                  <a:lnTo>
                    <a:pt x="109277" y="92963"/>
                  </a:lnTo>
                  <a:cubicBezTo>
                    <a:pt x="104612" y="89635"/>
                    <a:pt x="98936" y="87678"/>
                    <a:pt x="92804" y="87678"/>
                  </a:cubicBezTo>
                  <a:cubicBezTo>
                    <a:pt x="77179" y="87678"/>
                    <a:pt x="64490" y="100367"/>
                    <a:pt x="64490" y="115992"/>
                  </a:cubicBezTo>
                  <a:cubicBezTo>
                    <a:pt x="64490" y="131585"/>
                    <a:pt x="77179" y="144274"/>
                    <a:pt x="92804" y="144274"/>
                  </a:cubicBezTo>
                  <a:cubicBezTo>
                    <a:pt x="108396" y="144274"/>
                    <a:pt x="121085" y="131585"/>
                    <a:pt x="121085" y="115992"/>
                  </a:cubicBezTo>
                  <a:cubicBezTo>
                    <a:pt x="121085" y="109436"/>
                    <a:pt x="118867" y="103434"/>
                    <a:pt x="115149" y="98638"/>
                  </a:cubicBezTo>
                  <a:lnTo>
                    <a:pt x="124608" y="89146"/>
                  </a:lnTo>
                  <a:cubicBezTo>
                    <a:pt x="130741" y="96420"/>
                    <a:pt x="134427" y="105782"/>
                    <a:pt x="134427" y="115992"/>
                  </a:cubicBezTo>
                  <a:cubicBezTo>
                    <a:pt x="134427" y="120461"/>
                    <a:pt x="133742" y="124865"/>
                    <a:pt x="132339" y="129073"/>
                  </a:cubicBezTo>
                  <a:cubicBezTo>
                    <a:pt x="131622" y="131226"/>
                    <a:pt x="132763" y="133509"/>
                    <a:pt x="134916" y="134227"/>
                  </a:cubicBezTo>
                  <a:cubicBezTo>
                    <a:pt x="135339" y="134370"/>
                    <a:pt x="135770" y="134438"/>
                    <a:pt x="136195" y="134438"/>
                  </a:cubicBezTo>
                  <a:cubicBezTo>
                    <a:pt x="137897" y="134438"/>
                    <a:pt x="139496" y="133347"/>
                    <a:pt x="140070" y="131650"/>
                  </a:cubicBezTo>
                  <a:cubicBezTo>
                    <a:pt x="141734" y="126594"/>
                    <a:pt x="142582" y="121342"/>
                    <a:pt x="142582" y="115992"/>
                  </a:cubicBezTo>
                  <a:cubicBezTo>
                    <a:pt x="142582" y="103531"/>
                    <a:pt x="137982" y="92114"/>
                    <a:pt x="130415" y="83372"/>
                  </a:cubicBezTo>
                  <a:lnTo>
                    <a:pt x="139842" y="73945"/>
                  </a:lnTo>
                  <a:cubicBezTo>
                    <a:pt x="149856" y="85101"/>
                    <a:pt x="155923" y="99845"/>
                    <a:pt x="155923" y="115992"/>
                  </a:cubicBezTo>
                  <a:cubicBezTo>
                    <a:pt x="155923" y="150798"/>
                    <a:pt x="127609" y="179112"/>
                    <a:pt x="92804" y="179112"/>
                  </a:cubicBezTo>
                  <a:cubicBezTo>
                    <a:pt x="57966" y="179112"/>
                    <a:pt x="29652" y="150798"/>
                    <a:pt x="29652" y="115992"/>
                  </a:cubicBezTo>
                  <a:cubicBezTo>
                    <a:pt x="29652" y="102520"/>
                    <a:pt x="33827" y="89668"/>
                    <a:pt x="41754" y="78838"/>
                  </a:cubicBezTo>
                  <a:cubicBezTo>
                    <a:pt x="43091" y="77012"/>
                    <a:pt x="42700" y="74467"/>
                    <a:pt x="40873" y="73130"/>
                  </a:cubicBezTo>
                  <a:cubicBezTo>
                    <a:pt x="40142" y="72594"/>
                    <a:pt x="39295" y="72336"/>
                    <a:pt x="38459" y="72336"/>
                  </a:cubicBezTo>
                  <a:cubicBezTo>
                    <a:pt x="37208" y="72336"/>
                    <a:pt x="35980" y="72915"/>
                    <a:pt x="35197" y="74010"/>
                  </a:cubicBezTo>
                  <a:cubicBezTo>
                    <a:pt x="26227" y="86276"/>
                    <a:pt x="21497" y="100791"/>
                    <a:pt x="21497" y="115992"/>
                  </a:cubicBezTo>
                  <a:cubicBezTo>
                    <a:pt x="21497" y="155299"/>
                    <a:pt x="53464" y="187267"/>
                    <a:pt x="92804" y="187267"/>
                  </a:cubicBezTo>
                  <a:cubicBezTo>
                    <a:pt x="132111" y="187267"/>
                    <a:pt x="164078" y="155299"/>
                    <a:pt x="164078" y="115992"/>
                  </a:cubicBezTo>
                  <a:cubicBezTo>
                    <a:pt x="164078" y="97595"/>
                    <a:pt x="157098" y="80828"/>
                    <a:pt x="145616" y="68172"/>
                  </a:cubicBezTo>
                  <a:lnTo>
                    <a:pt x="155075" y="58712"/>
                  </a:lnTo>
                  <a:cubicBezTo>
                    <a:pt x="168939" y="73815"/>
                    <a:pt x="177420" y="93909"/>
                    <a:pt x="177420" y="115992"/>
                  </a:cubicBezTo>
                  <a:cubicBezTo>
                    <a:pt x="177420" y="162639"/>
                    <a:pt x="139450" y="200608"/>
                    <a:pt x="92804" y="200608"/>
                  </a:cubicBezTo>
                  <a:cubicBezTo>
                    <a:pt x="46125" y="200608"/>
                    <a:pt x="8155" y="162639"/>
                    <a:pt x="8155" y="115992"/>
                  </a:cubicBezTo>
                  <a:cubicBezTo>
                    <a:pt x="8155" y="69313"/>
                    <a:pt x="46125" y="31344"/>
                    <a:pt x="92804" y="31344"/>
                  </a:cubicBezTo>
                  <a:close/>
                  <a:moveTo>
                    <a:pt x="176250" y="1"/>
                  </a:moveTo>
                  <a:cubicBezTo>
                    <a:pt x="175184" y="1"/>
                    <a:pt x="174140" y="416"/>
                    <a:pt x="173375" y="1203"/>
                  </a:cubicBezTo>
                  <a:lnTo>
                    <a:pt x="155597" y="18948"/>
                  </a:lnTo>
                  <a:cubicBezTo>
                    <a:pt x="152661" y="21917"/>
                    <a:pt x="150965" y="25798"/>
                    <a:pt x="150802" y="29974"/>
                  </a:cubicBezTo>
                  <a:cubicBezTo>
                    <a:pt x="150802" y="30039"/>
                    <a:pt x="150802" y="30104"/>
                    <a:pt x="150802" y="30202"/>
                  </a:cubicBezTo>
                  <a:lnTo>
                    <a:pt x="151030" y="43804"/>
                  </a:lnTo>
                  <a:cubicBezTo>
                    <a:pt x="135112" y="30920"/>
                    <a:pt x="114822" y="23189"/>
                    <a:pt x="92804" y="23189"/>
                  </a:cubicBezTo>
                  <a:cubicBezTo>
                    <a:pt x="41623" y="23189"/>
                    <a:pt x="0" y="64812"/>
                    <a:pt x="0" y="115992"/>
                  </a:cubicBezTo>
                  <a:cubicBezTo>
                    <a:pt x="0" y="167140"/>
                    <a:pt x="41623" y="208763"/>
                    <a:pt x="92804" y="208763"/>
                  </a:cubicBezTo>
                  <a:cubicBezTo>
                    <a:pt x="143952" y="208763"/>
                    <a:pt x="185575" y="167140"/>
                    <a:pt x="185575" y="115992"/>
                  </a:cubicBezTo>
                  <a:cubicBezTo>
                    <a:pt x="185575" y="93582"/>
                    <a:pt x="177616" y="72999"/>
                    <a:pt x="164339" y="56950"/>
                  </a:cubicBezTo>
                  <a:lnTo>
                    <a:pt x="164339" y="56950"/>
                  </a:lnTo>
                  <a:lnTo>
                    <a:pt x="177811" y="57179"/>
                  </a:lnTo>
                  <a:lnTo>
                    <a:pt x="178007" y="57179"/>
                  </a:lnTo>
                  <a:cubicBezTo>
                    <a:pt x="182182" y="57016"/>
                    <a:pt x="186097" y="55319"/>
                    <a:pt x="189033" y="52384"/>
                  </a:cubicBezTo>
                  <a:lnTo>
                    <a:pt x="206778" y="34606"/>
                  </a:lnTo>
                  <a:cubicBezTo>
                    <a:pt x="207919" y="33497"/>
                    <a:pt x="208278" y="31800"/>
                    <a:pt x="207724" y="30300"/>
                  </a:cubicBezTo>
                  <a:cubicBezTo>
                    <a:pt x="207169" y="28799"/>
                    <a:pt x="205799" y="27788"/>
                    <a:pt x="204201" y="27658"/>
                  </a:cubicBezTo>
                  <a:lnTo>
                    <a:pt x="181987" y="25994"/>
                  </a:lnTo>
                  <a:lnTo>
                    <a:pt x="180323" y="3780"/>
                  </a:lnTo>
                  <a:cubicBezTo>
                    <a:pt x="180193" y="2182"/>
                    <a:pt x="179181" y="811"/>
                    <a:pt x="177681" y="257"/>
                  </a:cubicBezTo>
                  <a:cubicBezTo>
                    <a:pt x="177215" y="85"/>
                    <a:pt x="176730" y="1"/>
                    <a:pt x="176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404" name="Google Shape;2404;p112"/>
          <p:cNvGrpSpPr/>
          <p:nvPr/>
        </p:nvGrpSpPr>
        <p:grpSpPr>
          <a:xfrm>
            <a:off x="4143688" y="2716743"/>
            <a:ext cx="332563" cy="281114"/>
            <a:chOff x="1185725" y="637700"/>
            <a:chExt cx="5228975" cy="4420025"/>
          </a:xfrm>
        </p:grpSpPr>
        <p:sp>
          <p:nvSpPr>
            <p:cNvPr id="2405" name="Google Shape;2405;p112"/>
            <p:cNvSpPr/>
            <p:nvPr/>
          </p:nvSpPr>
          <p:spPr>
            <a:xfrm>
              <a:off x="5441800" y="3617900"/>
              <a:ext cx="219400" cy="203525"/>
            </a:xfrm>
            <a:custGeom>
              <a:rect b="b" l="l" r="r" t="t"/>
              <a:pathLst>
                <a:path extrusionOk="0" h="8141" w="8776">
                  <a:moveTo>
                    <a:pt x="4425" y="1"/>
                  </a:moveTo>
                  <a:cubicBezTo>
                    <a:pt x="3497" y="1"/>
                    <a:pt x="2571" y="315"/>
                    <a:pt x="1827" y="932"/>
                  </a:cubicBezTo>
                  <a:cubicBezTo>
                    <a:pt x="522" y="2008"/>
                    <a:pt x="0" y="3835"/>
                    <a:pt x="588" y="5433"/>
                  </a:cubicBezTo>
                  <a:cubicBezTo>
                    <a:pt x="1142" y="7064"/>
                    <a:pt x="2708" y="8141"/>
                    <a:pt x="4404" y="8141"/>
                  </a:cubicBezTo>
                  <a:cubicBezTo>
                    <a:pt x="6296" y="8141"/>
                    <a:pt x="7992" y="6803"/>
                    <a:pt x="8384" y="4977"/>
                  </a:cubicBezTo>
                  <a:cubicBezTo>
                    <a:pt x="8775" y="3313"/>
                    <a:pt x="8025" y="1519"/>
                    <a:pt x="6557" y="605"/>
                  </a:cubicBezTo>
                  <a:cubicBezTo>
                    <a:pt x="5906" y="200"/>
                    <a:pt x="5165" y="1"/>
                    <a:pt x="44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12"/>
            <p:cNvSpPr/>
            <p:nvPr/>
          </p:nvSpPr>
          <p:spPr>
            <a:xfrm>
              <a:off x="1185725" y="637700"/>
              <a:ext cx="5228975" cy="4420025"/>
            </a:xfrm>
            <a:custGeom>
              <a:rect b="b" l="l" r="r" t="t"/>
              <a:pathLst>
                <a:path extrusionOk="0" h="176801" w="209159">
                  <a:moveTo>
                    <a:pt x="165383" y="8156"/>
                  </a:moveTo>
                  <a:lnTo>
                    <a:pt x="161893" y="16800"/>
                  </a:lnTo>
                  <a:cubicBezTo>
                    <a:pt x="161501" y="17779"/>
                    <a:pt x="161501" y="18888"/>
                    <a:pt x="161893" y="19866"/>
                  </a:cubicBezTo>
                  <a:lnTo>
                    <a:pt x="165383" y="28510"/>
                  </a:lnTo>
                  <a:lnTo>
                    <a:pt x="133155" y="28510"/>
                  </a:lnTo>
                  <a:lnTo>
                    <a:pt x="133155" y="8156"/>
                  </a:lnTo>
                  <a:close/>
                  <a:moveTo>
                    <a:pt x="133905" y="64458"/>
                  </a:moveTo>
                  <a:lnTo>
                    <a:pt x="145485" y="83410"/>
                  </a:lnTo>
                  <a:lnTo>
                    <a:pt x="141081" y="90978"/>
                  </a:lnTo>
                  <a:lnTo>
                    <a:pt x="134133" y="79952"/>
                  </a:lnTo>
                  <a:cubicBezTo>
                    <a:pt x="133448" y="78908"/>
                    <a:pt x="132339" y="78191"/>
                    <a:pt x="131100" y="78060"/>
                  </a:cubicBezTo>
                  <a:lnTo>
                    <a:pt x="130219" y="78060"/>
                  </a:lnTo>
                  <a:cubicBezTo>
                    <a:pt x="130186" y="78093"/>
                    <a:pt x="130154" y="78093"/>
                    <a:pt x="130154" y="78093"/>
                  </a:cubicBezTo>
                  <a:lnTo>
                    <a:pt x="129990" y="78093"/>
                  </a:lnTo>
                  <a:cubicBezTo>
                    <a:pt x="129990" y="78125"/>
                    <a:pt x="129958" y="78125"/>
                    <a:pt x="129925" y="78125"/>
                  </a:cubicBezTo>
                  <a:cubicBezTo>
                    <a:pt x="129893" y="78125"/>
                    <a:pt x="129827" y="78125"/>
                    <a:pt x="129795" y="78158"/>
                  </a:cubicBezTo>
                  <a:lnTo>
                    <a:pt x="129729" y="78158"/>
                  </a:lnTo>
                  <a:cubicBezTo>
                    <a:pt x="129664" y="78191"/>
                    <a:pt x="129632" y="78191"/>
                    <a:pt x="129566" y="78191"/>
                  </a:cubicBezTo>
                  <a:cubicBezTo>
                    <a:pt x="129534" y="78223"/>
                    <a:pt x="129534" y="78223"/>
                    <a:pt x="129501" y="78223"/>
                  </a:cubicBezTo>
                  <a:cubicBezTo>
                    <a:pt x="129436" y="78223"/>
                    <a:pt x="129371" y="78256"/>
                    <a:pt x="129338" y="78288"/>
                  </a:cubicBezTo>
                  <a:lnTo>
                    <a:pt x="129305" y="78288"/>
                  </a:lnTo>
                  <a:cubicBezTo>
                    <a:pt x="129240" y="78321"/>
                    <a:pt x="129175" y="78354"/>
                    <a:pt x="129110" y="78354"/>
                  </a:cubicBezTo>
                  <a:cubicBezTo>
                    <a:pt x="129077" y="78386"/>
                    <a:pt x="129077" y="78386"/>
                    <a:pt x="129044" y="78386"/>
                  </a:cubicBezTo>
                  <a:cubicBezTo>
                    <a:pt x="129012" y="78419"/>
                    <a:pt x="128947" y="78419"/>
                    <a:pt x="128914" y="78452"/>
                  </a:cubicBezTo>
                  <a:cubicBezTo>
                    <a:pt x="128881" y="78452"/>
                    <a:pt x="128849" y="78484"/>
                    <a:pt x="128849" y="78484"/>
                  </a:cubicBezTo>
                  <a:cubicBezTo>
                    <a:pt x="128784" y="78517"/>
                    <a:pt x="128751" y="78517"/>
                    <a:pt x="128718" y="78549"/>
                  </a:cubicBezTo>
                  <a:cubicBezTo>
                    <a:pt x="128686" y="78582"/>
                    <a:pt x="128653" y="78582"/>
                    <a:pt x="128620" y="78582"/>
                  </a:cubicBezTo>
                  <a:cubicBezTo>
                    <a:pt x="128588" y="78615"/>
                    <a:pt x="128555" y="78647"/>
                    <a:pt x="128523" y="78680"/>
                  </a:cubicBezTo>
                  <a:cubicBezTo>
                    <a:pt x="128490" y="78680"/>
                    <a:pt x="128457" y="78712"/>
                    <a:pt x="128457" y="78712"/>
                  </a:cubicBezTo>
                  <a:cubicBezTo>
                    <a:pt x="128425" y="78745"/>
                    <a:pt x="128359" y="78745"/>
                    <a:pt x="128327" y="78778"/>
                  </a:cubicBezTo>
                  <a:cubicBezTo>
                    <a:pt x="128327" y="78810"/>
                    <a:pt x="128294" y="78810"/>
                    <a:pt x="128262" y="78843"/>
                  </a:cubicBezTo>
                  <a:cubicBezTo>
                    <a:pt x="128229" y="78876"/>
                    <a:pt x="128196" y="78876"/>
                    <a:pt x="128164" y="78908"/>
                  </a:cubicBezTo>
                  <a:cubicBezTo>
                    <a:pt x="128131" y="78941"/>
                    <a:pt x="128131" y="78941"/>
                    <a:pt x="128098" y="78973"/>
                  </a:cubicBezTo>
                  <a:cubicBezTo>
                    <a:pt x="128066" y="79006"/>
                    <a:pt x="128033" y="79039"/>
                    <a:pt x="127968" y="79071"/>
                  </a:cubicBezTo>
                  <a:cubicBezTo>
                    <a:pt x="127968" y="79071"/>
                    <a:pt x="127935" y="79104"/>
                    <a:pt x="127935" y="79104"/>
                  </a:cubicBezTo>
                  <a:cubicBezTo>
                    <a:pt x="127870" y="79169"/>
                    <a:pt x="127805" y="79202"/>
                    <a:pt x="127772" y="79267"/>
                  </a:cubicBezTo>
                  <a:lnTo>
                    <a:pt x="122325" y="84812"/>
                  </a:lnTo>
                  <a:lnTo>
                    <a:pt x="115475" y="79332"/>
                  </a:lnTo>
                  <a:lnTo>
                    <a:pt x="124576" y="64458"/>
                  </a:lnTo>
                  <a:close/>
                  <a:moveTo>
                    <a:pt x="69122" y="89836"/>
                  </a:moveTo>
                  <a:lnTo>
                    <a:pt x="75385" y="100046"/>
                  </a:lnTo>
                  <a:lnTo>
                    <a:pt x="72873" y="104319"/>
                  </a:lnTo>
                  <a:lnTo>
                    <a:pt x="68567" y="97534"/>
                  </a:lnTo>
                  <a:cubicBezTo>
                    <a:pt x="67915" y="96458"/>
                    <a:pt x="66806" y="95773"/>
                    <a:pt x="65566" y="95642"/>
                  </a:cubicBezTo>
                  <a:lnTo>
                    <a:pt x="65273" y="95642"/>
                  </a:lnTo>
                  <a:cubicBezTo>
                    <a:pt x="65240" y="95610"/>
                    <a:pt x="65175" y="95610"/>
                    <a:pt x="65142" y="95610"/>
                  </a:cubicBezTo>
                  <a:lnTo>
                    <a:pt x="65044" y="95610"/>
                  </a:lnTo>
                  <a:cubicBezTo>
                    <a:pt x="65012" y="95642"/>
                    <a:pt x="64946" y="95642"/>
                    <a:pt x="64881" y="95642"/>
                  </a:cubicBezTo>
                  <a:lnTo>
                    <a:pt x="64685" y="95642"/>
                  </a:lnTo>
                  <a:cubicBezTo>
                    <a:pt x="64653" y="95642"/>
                    <a:pt x="64620" y="95642"/>
                    <a:pt x="64588" y="95675"/>
                  </a:cubicBezTo>
                  <a:lnTo>
                    <a:pt x="64457" y="95675"/>
                  </a:lnTo>
                  <a:cubicBezTo>
                    <a:pt x="64425" y="95675"/>
                    <a:pt x="64392" y="95675"/>
                    <a:pt x="64392" y="95707"/>
                  </a:cubicBezTo>
                  <a:lnTo>
                    <a:pt x="64229" y="95707"/>
                  </a:lnTo>
                  <a:cubicBezTo>
                    <a:pt x="64229" y="95740"/>
                    <a:pt x="64196" y="95740"/>
                    <a:pt x="64164" y="95740"/>
                  </a:cubicBezTo>
                  <a:cubicBezTo>
                    <a:pt x="64131" y="95740"/>
                    <a:pt x="64066" y="95773"/>
                    <a:pt x="64033" y="95773"/>
                  </a:cubicBezTo>
                  <a:cubicBezTo>
                    <a:pt x="64000" y="95773"/>
                    <a:pt x="63968" y="95805"/>
                    <a:pt x="63968" y="95805"/>
                  </a:cubicBezTo>
                  <a:cubicBezTo>
                    <a:pt x="63903" y="95805"/>
                    <a:pt x="63837" y="95838"/>
                    <a:pt x="63772" y="95838"/>
                  </a:cubicBezTo>
                  <a:cubicBezTo>
                    <a:pt x="63772" y="95871"/>
                    <a:pt x="63772" y="95871"/>
                    <a:pt x="63739" y="95871"/>
                  </a:cubicBezTo>
                  <a:cubicBezTo>
                    <a:pt x="63674" y="95903"/>
                    <a:pt x="63609" y="95903"/>
                    <a:pt x="63544" y="95936"/>
                  </a:cubicBezTo>
                  <a:cubicBezTo>
                    <a:pt x="63544" y="95936"/>
                    <a:pt x="63511" y="95968"/>
                    <a:pt x="63511" y="95968"/>
                  </a:cubicBezTo>
                  <a:cubicBezTo>
                    <a:pt x="63446" y="95968"/>
                    <a:pt x="63413" y="96001"/>
                    <a:pt x="63348" y="96034"/>
                  </a:cubicBezTo>
                  <a:cubicBezTo>
                    <a:pt x="63315" y="96034"/>
                    <a:pt x="63315" y="96066"/>
                    <a:pt x="63283" y="96066"/>
                  </a:cubicBezTo>
                  <a:cubicBezTo>
                    <a:pt x="63250" y="96099"/>
                    <a:pt x="63218" y="96099"/>
                    <a:pt x="63152" y="96131"/>
                  </a:cubicBezTo>
                  <a:cubicBezTo>
                    <a:pt x="63152" y="96131"/>
                    <a:pt x="63120" y="96164"/>
                    <a:pt x="63087" y="96164"/>
                  </a:cubicBezTo>
                  <a:cubicBezTo>
                    <a:pt x="63054" y="96197"/>
                    <a:pt x="63022" y="96229"/>
                    <a:pt x="62989" y="96229"/>
                  </a:cubicBezTo>
                  <a:cubicBezTo>
                    <a:pt x="62957" y="96262"/>
                    <a:pt x="62924" y="96262"/>
                    <a:pt x="62891" y="96295"/>
                  </a:cubicBezTo>
                  <a:cubicBezTo>
                    <a:pt x="62859" y="96327"/>
                    <a:pt x="62826" y="96327"/>
                    <a:pt x="62794" y="96360"/>
                  </a:cubicBezTo>
                  <a:cubicBezTo>
                    <a:pt x="62761" y="96392"/>
                    <a:pt x="62728" y="96392"/>
                    <a:pt x="62728" y="96425"/>
                  </a:cubicBezTo>
                  <a:cubicBezTo>
                    <a:pt x="62696" y="96425"/>
                    <a:pt x="62663" y="96458"/>
                    <a:pt x="62598" y="96490"/>
                  </a:cubicBezTo>
                  <a:cubicBezTo>
                    <a:pt x="62598" y="96523"/>
                    <a:pt x="62565" y="96523"/>
                    <a:pt x="62533" y="96556"/>
                  </a:cubicBezTo>
                  <a:cubicBezTo>
                    <a:pt x="62500" y="96588"/>
                    <a:pt x="62467" y="96621"/>
                    <a:pt x="62435" y="96653"/>
                  </a:cubicBezTo>
                  <a:cubicBezTo>
                    <a:pt x="62402" y="96653"/>
                    <a:pt x="62402" y="96686"/>
                    <a:pt x="62369" y="96686"/>
                  </a:cubicBezTo>
                  <a:cubicBezTo>
                    <a:pt x="62337" y="96751"/>
                    <a:pt x="62272" y="96784"/>
                    <a:pt x="62206" y="96849"/>
                  </a:cubicBezTo>
                  <a:lnTo>
                    <a:pt x="58814" y="100307"/>
                  </a:lnTo>
                  <a:lnTo>
                    <a:pt x="55128" y="97371"/>
                  </a:lnTo>
                  <a:lnTo>
                    <a:pt x="59727" y="89836"/>
                  </a:lnTo>
                  <a:close/>
                  <a:moveTo>
                    <a:pt x="50822" y="104384"/>
                  </a:moveTo>
                  <a:lnTo>
                    <a:pt x="56596" y="108984"/>
                  </a:lnTo>
                  <a:cubicBezTo>
                    <a:pt x="57339" y="109579"/>
                    <a:pt x="58232" y="109868"/>
                    <a:pt x="59123" y="109868"/>
                  </a:cubicBezTo>
                  <a:cubicBezTo>
                    <a:pt x="60186" y="109868"/>
                    <a:pt x="61245" y="109456"/>
                    <a:pt x="62043" y="108658"/>
                  </a:cubicBezTo>
                  <a:lnTo>
                    <a:pt x="64425" y="106211"/>
                  </a:lnTo>
                  <a:lnTo>
                    <a:pt x="69578" y="114333"/>
                  </a:lnTo>
                  <a:cubicBezTo>
                    <a:pt x="69611" y="114431"/>
                    <a:pt x="69676" y="114496"/>
                    <a:pt x="69709" y="114562"/>
                  </a:cubicBezTo>
                  <a:cubicBezTo>
                    <a:pt x="69742" y="114594"/>
                    <a:pt x="69742" y="114594"/>
                    <a:pt x="69742" y="114594"/>
                  </a:cubicBezTo>
                  <a:cubicBezTo>
                    <a:pt x="69774" y="114660"/>
                    <a:pt x="69839" y="114725"/>
                    <a:pt x="69872" y="114790"/>
                  </a:cubicBezTo>
                  <a:lnTo>
                    <a:pt x="69905" y="114790"/>
                  </a:lnTo>
                  <a:cubicBezTo>
                    <a:pt x="69937" y="114855"/>
                    <a:pt x="70003" y="114921"/>
                    <a:pt x="70068" y="114986"/>
                  </a:cubicBezTo>
                  <a:cubicBezTo>
                    <a:pt x="70427" y="115345"/>
                    <a:pt x="70851" y="115671"/>
                    <a:pt x="71307" y="115866"/>
                  </a:cubicBezTo>
                  <a:lnTo>
                    <a:pt x="71340" y="115866"/>
                  </a:lnTo>
                  <a:cubicBezTo>
                    <a:pt x="71405" y="115899"/>
                    <a:pt x="71470" y="115932"/>
                    <a:pt x="71536" y="115964"/>
                  </a:cubicBezTo>
                  <a:cubicBezTo>
                    <a:pt x="71568" y="115964"/>
                    <a:pt x="71568" y="115997"/>
                    <a:pt x="71568" y="115997"/>
                  </a:cubicBezTo>
                  <a:cubicBezTo>
                    <a:pt x="71634" y="115997"/>
                    <a:pt x="71731" y="116030"/>
                    <a:pt x="71797" y="116062"/>
                  </a:cubicBezTo>
                  <a:lnTo>
                    <a:pt x="71862" y="116062"/>
                  </a:lnTo>
                  <a:cubicBezTo>
                    <a:pt x="71894" y="116095"/>
                    <a:pt x="71960" y="116095"/>
                    <a:pt x="72025" y="116127"/>
                  </a:cubicBezTo>
                  <a:cubicBezTo>
                    <a:pt x="72058" y="116127"/>
                    <a:pt x="72090" y="116127"/>
                    <a:pt x="72123" y="116160"/>
                  </a:cubicBezTo>
                  <a:cubicBezTo>
                    <a:pt x="72155" y="116160"/>
                    <a:pt x="72221" y="116160"/>
                    <a:pt x="72286" y="116193"/>
                  </a:cubicBezTo>
                  <a:lnTo>
                    <a:pt x="72384" y="116193"/>
                  </a:lnTo>
                  <a:cubicBezTo>
                    <a:pt x="72449" y="116193"/>
                    <a:pt x="72482" y="116225"/>
                    <a:pt x="72514" y="116225"/>
                  </a:cubicBezTo>
                  <a:lnTo>
                    <a:pt x="72775" y="116225"/>
                  </a:lnTo>
                  <a:cubicBezTo>
                    <a:pt x="72840" y="116258"/>
                    <a:pt x="72873" y="116258"/>
                    <a:pt x="72906" y="116258"/>
                  </a:cubicBezTo>
                  <a:lnTo>
                    <a:pt x="73101" y="116258"/>
                  </a:lnTo>
                  <a:cubicBezTo>
                    <a:pt x="74504" y="116225"/>
                    <a:pt x="75809" y="115442"/>
                    <a:pt x="76526" y="114236"/>
                  </a:cubicBezTo>
                  <a:lnTo>
                    <a:pt x="80213" y="107940"/>
                  </a:lnTo>
                  <a:lnTo>
                    <a:pt x="84323" y="114660"/>
                  </a:lnTo>
                  <a:lnTo>
                    <a:pt x="51605" y="168156"/>
                  </a:lnTo>
                  <a:lnTo>
                    <a:pt x="51311" y="168645"/>
                  </a:lnTo>
                  <a:lnTo>
                    <a:pt x="11548" y="168645"/>
                  </a:lnTo>
                  <a:lnTo>
                    <a:pt x="50822" y="104384"/>
                  </a:lnTo>
                  <a:close/>
                  <a:moveTo>
                    <a:pt x="129077" y="1"/>
                  </a:moveTo>
                  <a:cubicBezTo>
                    <a:pt x="126826" y="1"/>
                    <a:pt x="125000" y="1827"/>
                    <a:pt x="125000" y="4078"/>
                  </a:cubicBezTo>
                  <a:lnTo>
                    <a:pt x="125000" y="56303"/>
                  </a:lnTo>
                  <a:lnTo>
                    <a:pt x="122292" y="56303"/>
                  </a:lnTo>
                  <a:cubicBezTo>
                    <a:pt x="120857" y="56303"/>
                    <a:pt x="119552" y="57053"/>
                    <a:pt x="118802" y="58260"/>
                  </a:cubicBezTo>
                  <a:lnTo>
                    <a:pt x="89085" y="106831"/>
                  </a:lnTo>
                  <a:lnTo>
                    <a:pt x="83605" y="97860"/>
                  </a:lnTo>
                  <a:lnTo>
                    <a:pt x="74895" y="83638"/>
                  </a:lnTo>
                  <a:cubicBezTo>
                    <a:pt x="74145" y="82431"/>
                    <a:pt x="72840" y="81681"/>
                    <a:pt x="71405" y="81681"/>
                  </a:cubicBezTo>
                  <a:lnTo>
                    <a:pt x="57444" y="81681"/>
                  </a:lnTo>
                  <a:cubicBezTo>
                    <a:pt x="56041" y="81681"/>
                    <a:pt x="54704" y="82431"/>
                    <a:pt x="53954" y="83638"/>
                  </a:cubicBezTo>
                  <a:lnTo>
                    <a:pt x="783" y="170570"/>
                  </a:lnTo>
                  <a:cubicBezTo>
                    <a:pt x="33" y="171842"/>
                    <a:pt x="0" y="173408"/>
                    <a:pt x="718" y="174713"/>
                  </a:cubicBezTo>
                  <a:cubicBezTo>
                    <a:pt x="1436" y="175985"/>
                    <a:pt x="2806" y="176800"/>
                    <a:pt x="4273" y="176800"/>
                  </a:cubicBezTo>
                  <a:lnTo>
                    <a:pt x="204886" y="176800"/>
                  </a:lnTo>
                  <a:cubicBezTo>
                    <a:pt x="206354" y="176800"/>
                    <a:pt x="207724" y="175985"/>
                    <a:pt x="208441" y="174713"/>
                  </a:cubicBezTo>
                  <a:cubicBezTo>
                    <a:pt x="209159" y="173408"/>
                    <a:pt x="209126" y="171842"/>
                    <a:pt x="208376" y="170570"/>
                  </a:cubicBezTo>
                  <a:lnTo>
                    <a:pt x="188217" y="137624"/>
                  </a:lnTo>
                  <a:cubicBezTo>
                    <a:pt x="187451" y="136369"/>
                    <a:pt x="186117" y="135683"/>
                    <a:pt x="184747" y="135683"/>
                  </a:cubicBezTo>
                  <a:cubicBezTo>
                    <a:pt x="184016" y="135683"/>
                    <a:pt x="183276" y="135878"/>
                    <a:pt x="182606" y="136287"/>
                  </a:cubicBezTo>
                  <a:cubicBezTo>
                    <a:pt x="180682" y="137461"/>
                    <a:pt x="180062" y="139973"/>
                    <a:pt x="181236" y="141897"/>
                  </a:cubicBezTo>
                  <a:lnTo>
                    <a:pt x="197611" y="168645"/>
                  </a:lnTo>
                  <a:lnTo>
                    <a:pt x="60869" y="168645"/>
                  </a:lnTo>
                  <a:lnTo>
                    <a:pt x="111169" y="86346"/>
                  </a:lnTo>
                  <a:lnTo>
                    <a:pt x="120107" y="93457"/>
                  </a:lnTo>
                  <a:cubicBezTo>
                    <a:pt x="120368" y="93685"/>
                    <a:pt x="120629" y="93848"/>
                    <a:pt x="120922" y="93979"/>
                  </a:cubicBezTo>
                  <a:cubicBezTo>
                    <a:pt x="121469" y="94235"/>
                    <a:pt x="122058" y="94362"/>
                    <a:pt x="122645" y="94362"/>
                  </a:cubicBezTo>
                  <a:cubicBezTo>
                    <a:pt x="123703" y="94362"/>
                    <a:pt x="124757" y="93949"/>
                    <a:pt x="125554" y="93130"/>
                  </a:cubicBezTo>
                  <a:lnTo>
                    <a:pt x="129990" y="88662"/>
                  </a:lnTo>
                  <a:lnTo>
                    <a:pt x="137787" y="100992"/>
                  </a:lnTo>
                  <a:cubicBezTo>
                    <a:pt x="137819" y="101090"/>
                    <a:pt x="137884" y="101155"/>
                    <a:pt x="137950" y="101220"/>
                  </a:cubicBezTo>
                  <a:cubicBezTo>
                    <a:pt x="137950" y="101220"/>
                    <a:pt x="137950" y="101253"/>
                    <a:pt x="137950" y="101253"/>
                  </a:cubicBezTo>
                  <a:cubicBezTo>
                    <a:pt x="138015" y="101318"/>
                    <a:pt x="138048" y="101383"/>
                    <a:pt x="138113" y="101416"/>
                  </a:cubicBezTo>
                  <a:cubicBezTo>
                    <a:pt x="138113" y="101449"/>
                    <a:pt x="138113" y="101449"/>
                    <a:pt x="138113" y="101449"/>
                  </a:cubicBezTo>
                  <a:cubicBezTo>
                    <a:pt x="138178" y="101514"/>
                    <a:pt x="138211" y="101579"/>
                    <a:pt x="138276" y="101612"/>
                  </a:cubicBezTo>
                  <a:cubicBezTo>
                    <a:pt x="138276" y="101612"/>
                    <a:pt x="138276" y="101644"/>
                    <a:pt x="138276" y="101644"/>
                  </a:cubicBezTo>
                  <a:cubicBezTo>
                    <a:pt x="138994" y="102394"/>
                    <a:pt x="139972" y="102851"/>
                    <a:pt x="141049" y="102884"/>
                  </a:cubicBezTo>
                  <a:lnTo>
                    <a:pt x="141310" y="102884"/>
                  </a:lnTo>
                  <a:cubicBezTo>
                    <a:pt x="142745" y="102884"/>
                    <a:pt x="144050" y="102101"/>
                    <a:pt x="144767" y="100861"/>
                  </a:cubicBezTo>
                  <a:lnTo>
                    <a:pt x="150345" y="91304"/>
                  </a:lnTo>
                  <a:lnTo>
                    <a:pt x="161371" y="109375"/>
                  </a:lnTo>
                  <a:cubicBezTo>
                    <a:pt x="162142" y="110639"/>
                    <a:pt x="163490" y="111340"/>
                    <a:pt x="164869" y="111340"/>
                  </a:cubicBezTo>
                  <a:cubicBezTo>
                    <a:pt x="165591" y="111340"/>
                    <a:pt x="166321" y="111148"/>
                    <a:pt x="166981" y="110745"/>
                  </a:cubicBezTo>
                  <a:cubicBezTo>
                    <a:pt x="168906" y="109571"/>
                    <a:pt x="169526" y="107059"/>
                    <a:pt x="168351" y="105135"/>
                  </a:cubicBezTo>
                  <a:lnTo>
                    <a:pt x="139679" y="58260"/>
                  </a:lnTo>
                  <a:cubicBezTo>
                    <a:pt x="138928" y="57053"/>
                    <a:pt x="137623" y="56303"/>
                    <a:pt x="136188" y="56303"/>
                  </a:cubicBezTo>
                  <a:lnTo>
                    <a:pt x="133155" y="56303"/>
                  </a:lnTo>
                  <a:lnTo>
                    <a:pt x="133155" y="36665"/>
                  </a:lnTo>
                  <a:lnTo>
                    <a:pt x="171418" y="36665"/>
                  </a:lnTo>
                  <a:cubicBezTo>
                    <a:pt x="172755" y="36665"/>
                    <a:pt x="174027" y="35980"/>
                    <a:pt x="174810" y="34871"/>
                  </a:cubicBezTo>
                  <a:cubicBezTo>
                    <a:pt x="175560" y="33730"/>
                    <a:pt x="175691" y="32294"/>
                    <a:pt x="175202" y="31055"/>
                  </a:cubicBezTo>
                  <a:lnTo>
                    <a:pt x="170048" y="18333"/>
                  </a:lnTo>
                  <a:lnTo>
                    <a:pt x="175202" y="5611"/>
                  </a:lnTo>
                  <a:cubicBezTo>
                    <a:pt x="175691" y="4372"/>
                    <a:pt x="175560" y="2937"/>
                    <a:pt x="174810" y="1795"/>
                  </a:cubicBezTo>
                  <a:cubicBezTo>
                    <a:pt x="174027" y="686"/>
                    <a:pt x="172755" y="1"/>
                    <a:pt x="1714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7" name="Google Shape;2407;p112"/>
          <p:cNvGrpSpPr/>
          <p:nvPr/>
        </p:nvGrpSpPr>
        <p:grpSpPr>
          <a:xfrm>
            <a:off x="4148029" y="3439574"/>
            <a:ext cx="346784" cy="350730"/>
            <a:chOff x="1219975" y="238125"/>
            <a:chExt cx="5160475" cy="5219200"/>
          </a:xfrm>
        </p:grpSpPr>
        <p:sp>
          <p:nvSpPr>
            <p:cNvPr id="2408" name="Google Shape;2408;p112"/>
            <p:cNvSpPr/>
            <p:nvPr/>
          </p:nvSpPr>
          <p:spPr>
            <a:xfrm>
              <a:off x="3698275" y="238125"/>
              <a:ext cx="203900" cy="340075"/>
            </a:xfrm>
            <a:custGeom>
              <a:rect b="b" l="l" r="r" t="t"/>
              <a:pathLst>
                <a:path extrusionOk="0" h="13603" w="8156">
                  <a:moveTo>
                    <a:pt x="4078" y="0"/>
                  </a:moveTo>
                  <a:cubicBezTo>
                    <a:pt x="1827" y="0"/>
                    <a:pt x="0" y="1827"/>
                    <a:pt x="0" y="4077"/>
                  </a:cubicBezTo>
                  <a:lnTo>
                    <a:pt x="0" y="9525"/>
                  </a:lnTo>
                  <a:cubicBezTo>
                    <a:pt x="0" y="11776"/>
                    <a:pt x="1827" y="13602"/>
                    <a:pt x="4078" y="13602"/>
                  </a:cubicBezTo>
                  <a:cubicBezTo>
                    <a:pt x="6328" y="13602"/>
                    <a:pt x="8155" y="11776"/>
                    <a:pt x="8155" y="9525"/>
                  </a:cubicBezTo>
                  <a:lnTo>
                    <a:pt x="8155" y="4077"/>
                  </a:lnTo>
                  <a:cubicBezTo>
                    <a:pt x="8155" y="1827"/>
                    <a:pt x="6328" y="0"/>
                    <a:pt x="40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12"/>
            <p:cNvSpPr/>
            <p:nvPr/>
          </p:nvSpPr>
          <p:spPr>
            <a:xfrm>
              <a:off x="1893575" y="920875"/>
              <a:ext cx="362925" cy="343150"/>
            </a:xfrm>
            <a:custGeom>
              <a:rect b="b" l="l" r="r" t="t"/>
              <a:pathLst>
                <a:path extrusionOk="0" h="13726" w="14517">
                  <a:moveTo>
                    <a:pt x="4469" y="1"/>
                  </a:moveTo>
                  <a:cubicBezTo>
                    <a:pt x="3425" y="1"/>
                    <a:pt x="2382" y="401"/>
                    <a:pt x="1599" y="1200"/>
                  </a:cubicBezTo>
                  <a:cubicBezTo>
                    <a:pt x="0" y="2798"/>
                    <a:pt x="0" y="5375"/>
                    <a:pt x="1599" y="6973"/>
                  </a:cubicBezTo>
                  <a:lnTo>
                    <a:pt x="7144" y="12551"/>
                  </a:lnTo>
                  <a:cubicBezTo>
                    <a:pt x="7960" y="13334"/>
                    <a:pt x="9003" y="13726"/>
                    <a:pt x="10047" y="13726"/>
                  </a:cubicBezTo>
                  <a:cubicBezTo>
                    <a:pt x="11091" y="13726"/>
                    <a:pt x="12135" y="13334"/>
                    <a:pt x="12918" y="12519"/>
                  </a:cubicBezTo>
                  <a:cubicBezTo>
                    <a:pt x="14516" y="10953"/>
                    <a:pt x="14516" y="8376"/>
                    <a:pt x="12918" y="6778"/>
                  </a:cubicBezTo>
                  <a:lnTo>
                    <a:pt x="7340" y="1200"/>
                  </a:lnTo>
                  <a:cubicBezTo>
                    <a:pt x="6557" y="401"/>
                    <a:pt x="5513" y="1"/>
                    <a:pt x="44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12"/>
            <p:cNvSpPr/>
            <p:nvPr/>
          </p:nvSpPr>
          <p:spPr>
            <a:xfrm>
              <a:off x="5343925" y="920875"/>
              <a:ext cx="362925" cy="343150"/>
            </a:xfrm>
            <a:custGeom>
              <a:rect b="b" l="l" r="r" t="t"/>
              <a:pathLst>
                <a:path extrusionOk="0" h="13726" w="14517">
                  <a:moveTo>
                    <a:pt x="10048" y="1"/>
                  </a:moveTo>
                  <a:cubicBezTo>
                    <a:pt x="9004" y="1"/>
                    <a:pt x="7960" y="401"/>
                    <a:pt x="7177" y="1200"/>
                  </a:cubicBezTo>
                  <a:lnTo>
                    <a:pt x="1599" y="6778"/>
                  </a:lnTo>
                  <a:cubicBezTo>
                    <a:pt x="1" y="8376"/>
                    <a:pt x="1" y="10953"/>
                    <a:pt x="1599" y="12519"/>
                  </a:cubicBezTo>
                  <a:cubicBezTo>
                    <a:pt x="2382" y="13334"/>
                    <a:pt x="3426" y="13726"/>
                    <a:pt x="4470" y="13726"/>
                  </a:cubicBezTo>
                  <a:cubicBezTo>
                    <a:pt x="5514" y="13726"/>
                    <a:pt x="6558" y="13334"/>
                    <a:pt x="7373" y="12519"/>
                  </a:cubicBezTo>
                  <a:lnTo>
                    <a:pt x="12918" y="6973"/>
                  </a:lnTo>
                  <a:cubicBezTo>
                    <a:pt x="14517" y="5375"/>
                    <a:pt x="14517" y="2798"/>
                    <a:pt x="12918" y="1200"/>
                  </a:cubicBezTo>
                  <a:cubicBezTo>
                    <a:pt x="12136" y="401"/>
                    <a:pt x="11092" y="1"/>
                    <a:pt x="10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12"/>
            <p:cNvSpPr/>
            <p:nvPr/>
          </p:nvSpPr>
          <p:spPr>
            <a:xfrm>
              <a:off x="6039550" y="2715600"/>
              <a:ext cx="340900" cy="203900"/>
            </a:xfrm>
            <a:custGeom>
              <a:rect b="b" l="l" r="r" t="t"/>
              <a:pathLst>
                <a:path extrusionOk="0" h="8156" w="13636">
                  <a:moveTo>
                    <a:pt x="4078" y="0"/>
                  </a:moveTo>
                  <a:cubicBezTo>
                    <a:pt x="1827" y="0"/>
                    <a:pt x="1" y="1827"/>
                    <a:pt x="1" y="4078"/>
                  </a:cubicBezTo>
                  <a:cubicBezTo>
                    <a:pt x="1" y="6328"/>
                    <a:pt x="1827" y="8155"/>
                    <a:pt x="4078" y="8155"/>
                  </a:cubicBezTo>
                  <a:lnTo>
                    <a:pt x="9558" y="8155"/>
                  </a:lnTo>
                  <a:cubicBezTo>
                    <a:pt x="11809" y="8155"/>
                    <a:pt x="13636" y="6328"/>
                    <a:pt x="13636" y="4078"/>
                  </a:cubicBezTo>
                  <a:cubicBezTo>
                    <a:pt x="13636" y="1827"/>
                    <a:pt x="11809" y="0"/>
                    <a:pt x="95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12"/>
            <p:cNvSpPr/>
            <p:nvPr/>
          </p:nvSpPr>
          <p:spPr>
            <a:xfrm>
              <a:off x="1219975" y="2715600"/>
              <a:ext cx="340900" cy="203900"/>
            </a:xfrm>
            <a:custGeom>
              <a:rect b="b" l="l" r="r" t="t"/>
              <a:pathLst>
                <a:path extrusionOk="0" h="8156" w="13636">
                  <a:moveTo>
                    <a:pt x="4078" y="0"/>
                  </a:moveTo>
                  <a:cubicBezTo>
                    <a:pt x="1827" y="0"/>
                    <a:pt x="0" y="1827"/>
                    <a:pt x="0" y="4078"/>
                  </a:cubicBezTo>
                  <a:cubicBezTo>
                    <a:pt x="0" y="6328"/>
                    <a:pt x="1827" y="8155"/>
                    <a:pt x="4078" y="8155"/>
                  </a:cubicBezTo>
                  <a:lnTo>
                    <a:pt x="9558" y="8155"/>
                  </a:lnTo>
                  <a:cubicBezTo>
                    <a:pt x="11809" y="8155"/>
                    <a:pt x="13635" y="6328"/>
                    <a:pt x="13635" y="4078"/>
                  </a:cubicBezTo>
                  <a:cubicBezTo>
                    <a:pt x="13635" y="1827"/>
                    <a:pt x="11809" y="0"/>
                    <a:pt x="95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12"/>
            <p:cNvSpPr/>
            <p:nvPr/>
          </p:nvSpPr>
          <p:spPr>
            <a:xfrm>
              <a:off x="1842200" y="817925"/>
              <a:ext cx="3916025" cy="4639400"/>
            </a:xfrm>
            <a:custGeom>
              <a:rect b="b" l="l" r="r" t="t"/>
              <a:pathLst>
                <a:path extrusionOk="0" h="185576" w="156641">
                  <a:moveTo>
                    <a:pt x="78321" y="8156"/>
                  </a:moveTo>
                  <a:cubicBezTo>
                    <a:pt x="117008" y="8156"/>
                    <a:pt x="148486" y="39601"/>
                    <a:pt x="148486" y="78288"/>
                  </a:cubicBezTo>
                  <a:cubicBezTo>
                    <a:pt x="148486" y="110028"/>
                    <a:pt x="127087" y="137885"/>
                    <a:pt x="96457" y="146072"/>
                  </a:cubicBezTo>
                  <a:cubicBezTo>
                    <a:pt x="94696" y="146562"/>
                    <a:pt x="93456" y="148160"/>
                    <a:pt x="93456" y="150019"/>
                  </a:cubicBezTo>
                  <a:lnTo>
                    <a:pt x="93456" y="157587"/>
                  </a:lnTo>
                  <a:lnTo>
                    <a:pt x="63185" y="157587"/>
                  </a:lnTo>
                  <a:lnTo>
                    <a:pt x="63185" y="150019"/>
                  </a:lnTo>
                  <a:cubicBezTo>
                    <a:pt x="63185" y="148160"/>
                    <a:pt x="61945" y="146562"/>
                    <a:pt x="60184" y="146072"/>
                  </a:cubicBezTo>
                  <a:cubicBezTo>
                    <a:pt x="29554" y="137885"/>
                    <a:pt x="8155" y="110028"/>
                    <a:pt x="8155" y="78288"/>
                  </a:cubicBezTo>
                  <a:cubicBezTo>
                    <a:pt x="8155" y="39601"/>
                    <a:pt x="39633" y="8156"/>
                    <a:pt x="78321" y="8156"/>
                  </a:cubicBezTo>
                  <a:close/>
                  <a:moveTo>
                    <a:pt x="96914" y="165742"/>
                  </a:moveTo>
                  <a:lnTo>
                    <a:pt x="96914" y="177420"/>
                  </a:lnTo>
                  <a:lnTo>
                    <a:pt x="59727" y="177420"/>
                  </a:lnTo>
                  <a:lnTo>
                    <a:pt x="59727" y="165742"/>
                  </a:lnTo>
                  <a:close/>
                  <a:moveTo>
                    <a:pt x="78321" y="1"/>
                  </a:moveTo>
                  <a:cubicBezTo>
                    <a:pt x="35132" y="1"/>
                    <a:pt x="0" y="35100"/>
                    <a:pt x="0" y="78288"/>
                  </a:cubicBezTo>
                  <a:cubicBezTo>
                    <a:pt x="0" y="112670"/>
                    <a:pt x="22475" y="142974"/>
                    <a:pt x="55030" y="153086"/>
                  </a:cubicBezTo>
                  <a:lnTo>
                    <a:pt x="55030" y="157620"/>
                  </a:lnTo>
                  <a:cubicBezTo>
                    <a:pt x="53073" y="157913"/>
                    <a:pt x="51572" y="159610"/>
                    <a:pt x="51572" y="161665"/>
                  </a:cubicBezTo>
                  <a:lnTo>
                    <a:pt x="51572" y="181498"/>
                  </a:lnTo>
                  <a:cubicBezTo>
                    <a:pt x="51572" y="183748"/>
                    <a:pt x="53399" y="185575"/>
                    <a:pt x="55650" y="185575"/>
                  </a:cubicBezTo>
                  <a:lnTo>
                    <a:pt x="100991" y="185575"/>
                  </a:lnTo>
                  <a:cubicBezTo>
                    <a:pt x="103242" y="185575"/>
                    <a:pt x="105069" y="183748"/>
                    <a:pt x="105069" y="181498"/>
                  </a:cubicBezTo>
                  <a:lnTo>
                    <a:pt x="105069" y="161665"/>
                  </a:lnTo>
                  <a:cubicBezTo>
                    <a:pt x="105069" y="159610"/>
                    <a:pt x="103568" y="157913"/>
                    <a:pt x="101611" y="157620"/>
                  </a:cubicBezTo>
                  <a:lnTo>
                    <a:pt x="101611" y="153086"/>
                  </a:lnTo>
                  <a:cubicBezTo>
                    <a:pt x="134166" y="142974"/>
                    <a:pt x="156641" y="112670"/>
                    <a:pt x="156641" y="78288"/>
                  </a:cubicBezTo>
                  <a:cubicBezTo>
                    <a:pt x="156641" y="35100"/>
                    <a:pt x="121509" y="1"/>
                    <a:pt x="783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12"/>
            <p:cNvSpPr/>
            <p:nvPr/>
          </p:nvSpPr>
          <p:spPr>
            <a:xfrm>
              <a:off x="4967175" y="2587175"/>
              <a:ext cx="218575" cy="203475"/>
            </a:xfrm>
            <a:custGeom>
              <a:rect b="b" l="l" r="r" t="t"/>
              <a:pathLst>
                <a:path extrusionOk="0" h="8139" w="8743">
                  <a:moveTo>
                    <a:pt x="4427" y="1"/>
                  </a:moveTo>
                  <a:cubicBezTo>
                    <a:pt x="3485" y="1"/>
                    <a:pt x="2543" y="323"/>
                    <a:pt x="1795" y="962"/>
                  </a:cubicBezTo>
                  <a:cubicBezTo>
                    <a:pt x="490" y="2038"/>
                    <a:pt x="1" y="3865"/>
                    <a:pt x="588" y="5431"/>
                  </a:cubicBezTo>
                  <a:cubicBezTo>
                    <a:pt x="1142" y="7062"/>
                    <a:pt x="2708" y="8138"/>
                    <a:pt x="4404" y="8138"/>
                  </a:cubicBezTo>
                  <a:cubicBezTo>
                    <a:pt x="6329" y="8138"/>
                    <a:pt x="8025" y="6736"/>
                    <a:pt x="8417" y="4876"/>
                  </a:cubicBezTo>
                  <a:cubicBezTo>
                    <a:pt x="8743" y="3213"/>
                    <a:pt x="7992" y="1484"/>
                    <a:pt x="6557" y="603"/>
                  </a:cubicBezTo>
                  <a:cubicBezTo>
                    <a:pt x="5911" y="201"/>
                    <a:pt x="5169" y="1"/>
                    <a:pt x="44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12"/>
            <p:cNvSpPr/>
            <p:nvPr/>
          </p:nvSpPr>
          <p:spPr>
            <a:xfrm>
              <a:off x="3253000" y="2027300"/>
              <a:ext cx="1130300" cy="1130325"/>
            </a:xfrm>
            <a:custGeom>
              <a:rect b="b" l="l" r="r" t="t"/>
              <a:pathLst>
                <a:path extrusionOk="0" h="45213" w="45212">
                  <a:moveTo>
                    <a:pt x="22606" y="8156"/>
                  </a:moveTo>
                  <a:cubicBezTo>
                    <a:pt x="30565" y="8156"/>
                    <a:pt x="37057" y="14647"/>
                    <a:pt x="37057" y="22607"/>
                  </a:cubicBezTo>
                  <a:cubicBezTo>
                    <a:pt x="37057" y="30566"/>
                    <a:pt x="30565" y="37057"/>
                    <a:pt x="22606" y="37057"/>
                  </a:cubicBezTo>
                  <a:cubicBezTo>
                    <a:pt x="14647" y="37057"/>
                    <a:pt x="8156" y="30566"/>
                    <a:pt x="8156" y="22607"/>
                  </a:cubicBezTo>
                  <a:cubicBezTo>
                    <a:pt x="8156" y="14647"/>
                    <a:pt x="14647" y="8156"/>
                    <a:pt x="22606" y="8156"/>
                  </a:cubicBezTo>
                  <a:close/>
                  <a:moveTo>
                    <a:pt x="22606" y="1"/>
                  </a:moveTo>
                  <a:cubicBezTo>
                    <a:pt x="10145" y="1"/>
                    <a:pt x="1" y="10146"/>
                    <a:pt x="1" y="22607"/>
                  </a:cubicBezTo>
                  <a:cubicBezTo>
                    <a:pt x="1" y="35067"/>
                    <a:pt x="10145" y="45212"/>
                    <a:pt x="22606" y="45212"/>
                  </a:cubicBezTo>
                  <a:cubicBezTo>
                    <a:pt x="35067" y="45212"/>
                    <a:pt x="45212" y="35067"/>
                    <a:pt x="45212" y="22607"/>
                  </a:cubicBezTo>
                  <a:cubicBezTo>
                    <a:pt x="45212" y="10146"/>
                    <a:pt x="35067" y="1"/>
                    <a:pt x="226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12"/>
            <p:cNvSpPr/>
            <p:nvPr/>
          </p:nvSpPr>
          <p:spPr>
            <a:xfrm>
              <a:off x="2452175" y="1433625"/>
              <a:ext cx="2683025" cy="2731950"/>
            </a:xfrm>
            <a:custGeom>
              <a:rect b="b" l="l" r="r" t="t"/>
              <a:pathLst>
                <a:path extrusionOk="0" h="109278" w="107321">
                  <a:moveTo>
                    <a:pt x="71047" y="79528"/>
                  </a:moveTo>
                  <a:cubicBezTo>
                    <a:pt x="72221" y="79528"/>
                    <a:pt x="73167" y="80474"/>
                    <a:pt x="73167" y="81648"/>
                  </a:cubicBezTo>
                  <a:lnTo>
                    <a:pt x="73167" y="97306"/>
                  </a:lnTo>
                  <a:cubicBezTo>
                    <a:pt x="67279" y="99850"/>
                    <a:pt x="60959" y="101122"/>
                    <a:pt x="54643" y="101122"/>
                  </a:cubicBezTo>
                  <a:cubicBezTo>
                    <a:pt x="48327" y="101122"/>
                    <a:pt x="42015" y="99850"/>
                    <a:pt x="36144" y="97306"/>
                  </a:cubicBezTo>
                  <a:lnTo>
                    <a:pt x="36144" y="81648"/>
                  </a:lnTo>
                  <a:cubicBezTo>
                    <a:pt x="36144" y="80474"/>
                    <a:pt x="37057" y="79528"/>
                    <a:pt x="38231" y="79528"/>
                  </a:cubicBezTo>
                  <a:close/>
                  <a:moveTo>
                    <a:pt x="54639" y="1"/>
                  </a:moveTo>
                  <a:cubicBezTo>
                    <a:pt x="40026" y="1"/>
                    <a:pt x="26293" y="5677"/>
                    <a:pt x="15985" y="15984"/>
                  </a:cubicBezTo>
                  <a:cubicBezTo>
                    <a:pt x="5677" y="26292"/>
                    <a:pt x="1" y="40025"/>
                    <a:pt x="1" y="54639"/>
                  </a:cubicBezTo>
                  <a:cubicBezTo>
                    <a:pt x="1" y="69253"/>
                    <a:pt x="5677" y="82986"/>
                    <a:pt x="15985" y="93294"/>
                  </a:cubicBezTo>
                  <a:cubicBezTo>
                    <a:pt x="20160" y="97469"/>
                    <a:pt x="24955" y="100927"/>
                    <a:pt x="30207" y="103536"/>
                  </a:cubicBezTo>
                  <a:lnTo>
                    <a:pt x="30240" y="103536"/>
                  </a:lnTo>
                  <a:cubicBezTo>
                    <a:pt x="37873" y="107353"/>
                    <a:pt x="46256" y="109277"/>
                    <a:pt x="54639" y="109277"/>
                  </a:cubicBezTo>
                  <a:cubicBezTo>
                    <a:pt x="63023" y="109277"/>
                    <a:pt x="71406" y="107353"/>
                    <a:pt x="79039" y="103536"/>
                  </a:cubicBezTo>
                  <a:lnTo>
                    <a:pt x="79071" y="103536"/>
                  </a:lnTo>
                  <a:cubicBezTo>
                    <a:pt x="84323" y="100927"/>
                    <a:pt x="89118" y="97469"/>
                    <a:pt x="93294" y="93294"/>
                  </a:cubicBezTo>
                  <a:cubicBezTo>
                    <a:pt x="99394" y="87194"/>
                    <a:pt x="104026" y="79658"/>
                    <a:pt x="106635" y="71503"/>
                  </a:cubicBezTo>
                  <a:cubicBezTo>
                    <a:pt x="107320" y="69351"/>
                    <a:pt x="106146" y="67067"/>
                    <a:pt x="103993" y="66382"/>
                  </a:cubicBezTo>
                  <a:cubicBezTo>
                    <a:pt x="103576" y="66241"/>
                    <a:pt x="103152" y="66174"/>
                    <a:pt x="102734" y="66174"/>
                  </a:cubicBezTo>
                  <a:cubicBezTo>
                    <a:pt x="101025" y="66174"/>
                    <a:pt x="99422" y="67288"/>
                    <a:pt x="98872" y="68992"/>
                  </a:cubicBezTo>
                  <a:cubicBezTo>
                    <a:pt x="96621" y="76038"/>
                    <a:pt x="92804" y="82268"/>
                    <a:pt x="87520" y="87520"/>
                  </a:cubicBezTo>
                  <a:cubicBezTo>
                    <a:pt x="85595" y="89444"/>
                    <a:pt x="83508" y="91206"/>
                    <a:pt x="81322" y="92739"/>
                  </a:cubicBezTo>
                  <a:lnTo>
                    <a:pt x="81322" y="81648"/>
                  </a:lnTo>
                  <a:cubicBezTo>
                    <a:pt x="81322" y="75972"/>
                    <a:pt x="76723" y="71373"/>
                    <a:pt x="71047" y="71373"/>
                  </a:cubicBezTo>
                  <a:lnTo>
                    <a:pt x="38231" y="71373"/>
                  </a:lnTo>
                  <a:cubicBezTo>
                    <a:pt x="32588" y="71373"/>
                    <a:pt x="27989" y="75972"/>
                    <a:pt x="27989" y="81648"/>
                  </a:cubicBezTo>
                  <a:lnTo>
                    <a:pt x="27989" y="92739"/>
                  </a:lnTo>
                  <a:cubicBezTo>
                    <a:pt x="25771" y="91206"/>
                    <a:pt x="23683" y="89444"/>
                    <a:pt x="21758" y="87520"/>
                  </a:cubicBezTo>
                  <a:cubicBezTo>
                    <a:pt x="12984" y="78745"/>
                    <a:pt x="8156" y="67067"/>
                    <a:pt x="8156" y="54639"/>
                  </a:cubicBezTo>
                  <a:cubicBezTo>
                    <a:pt x="8156" y="42211"/>
                    <a:pt x="12984" y="30533"/>
                    <a:pt x="21758" y="21758"/>
                  </a:cubicBezTo>
                  <a:cubicBezTo>
                    <a:pt x="30533" y="12983"/>
                    <a:pt x="42211" y="8156"/>
                    <a:pt x="54639" y="8156"/>
                  </a:cubicBezTo>
                  <a:cubicBezTo>
                    <a:pt x="67067" y="8156"/>
                    <a:pt x="78778" y="12983"/>
                    <a:pt x="87520" y="21758"/>
                  </a:cubicBezTo>
                  <a:cubicBezTo>
                    <a:pt x="91076" y="25281"/>
                    <a:pt x="93979" y="29326"/>
                    <a:pt x="96230" y="33762"/>
                  </a:cubicBezTo>
                  <a:cubicBezTo>
                    <a:pt x="96946" y="35196"/>
                    <a:pt x="98384" y="36023"/>
                    <a:pt x="99869" y="36023"/>
                  </a:cubicBezTo>
                  <a:cubicBezTo>
                    <a:pt x="100480" y="36023"/>
                    <a:pt x="101098" y="35883"/>
                    <a:pt x="101677" y="35589"/>
                  </a:cubicBezTo>
                  <a:cubicBezTo>
                    <a:pt x="103699" y="34578"/>
                    <a:pt x="104515" y="32131"/>
                    <a:pt x="103504" y="30109"/>
                  </a:cubicBezTo>
                  <a:cubicBezTo>
                    <a:pt x="100894" y="24890"/>
                    <a:pt x="97436" y="20127"/>
                    <a:pt x="93294" y="15984"/>
                  </a:cubicBezTo>
                  <a:cubicBezTo>
                    <a:pt x="82986" y="5677"/>
                    <a:pt x="69253" y="1"/>
                    <a:pt x="54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7" name="Google Shape;2417;p112"/>
          <p:cNvGrpSpPr/>
          <p:nvPr/>
        </p:nvGrpSpPr>
        <p:grpSpPr>
          <a:xfrm>
            <a:off x="4132870" y="4199795"/>
            <a:ext cx="332646" cy="317160"/>
            <a:chOff x="1190625" y="342500"/>
            <a:chExt cx="5255075" cy="5010425"/>
          </a:xfrm>
        </p:grpSpPr>
        <p:sp>
          <p:nvSpPr>
            <p:cNvPr id="2418" name="Google Shape;2418;p112"/>
            <p:cNvSpPr/>
            <p:nvPr/>
          </p:nvSpPr>
          <p:spPr>
            <a:xfrm>
              <a:off x="1190625" y="342500"/>
              <a:ext cx="5255075" cy="5010425"/>
            </a:xfrm>
            <a:custGeom>
              <a:rect b="b" l="l" r="r" t="t"/>
              <a:pathLst>
                <a:path extrusionOk="0" h="200417" w="210203">
                  <a:moveTo>
                    <a:pt x="141016" y="8155"/>
                  </a:moveTo>
                  <a:cubicBezTo>
                    <a:pt x="144180" y="8155"/>
                    <a:pt x="146724" y="10732"/>
                    <a:pt x="146724" y="13864"/>
                  </a:cubicBezTo>
                  <a:cubicBezTo>
                    <a:pt x="146724" y="17028"/>
                    <a:pt x="144180" y="19572"/>
                    <a:pt x="141016" y="19572"/>
                  </a:cubicBezTo>
                  <a:lnTo>
                    <a:pt x="111658" y="19572"/>
                  </a:lnTo>
                  <a:cubicBezTo>
                    <a:pt x="108526" y="19572"/>
                    <a:pt x="105949" y="17028"/>
                    <a:pt x="105949" y="13864"/>
                  </a:cubicBezTo>
                  <a:cubicBezTo>
                    <a:pt x="105949" y="10732"/>
                    <a:pt x="108526" y="8155"/>
                    <a:pt x="111658" y="8155"/>
                  </a:cubicBezTo>
                  <a:close/>
                  <a:moveTo>
                    <a:pt x="136221" y="27727"/>
                  </a:moveTo>
                  <a:lnTo>
                    <a:pt x="136221" y="36306"/>
                  </a:lnTo>
                  <a:cubicBezTo>
                    <a:pt x="132942" y="35915"/>
                    <a:pt x="129639" y="35719"/>
                    <a:pt x="126341" y="35719"/>
                  </a:cubicBezTo>
                  <a:cubicBezTo>
                    <a:pt x="123042" y="35719"/>
                    <a:pt x="119748" y="35915"/>
                    <a:pt x="116486" y="36306"/>
                  </a:cubicBezTo>
                  <a:lnTo>
                    <a:pt x="116486" y="27727"/>
                  </a:lnTo>
                  <a:close/>
                  <a:moveTo>
                    <a:pt x="111658" y="0"/>
                  </a:moveTo>
                  <a:cubicBezTo>
                    <a:pt x="104025" y="0"/>
                    <a:pt x="97794" y="6231"/>
                    <a:pt x="97794" y="13864"/>
                  </a:cubicBezTo>
                  <a:cubicBezTo>
                    <a:pt x="97794" y="20355"/>
                    <a:pt x="102296" y="25835"/>
                    <a:pt x="108331" y="27336"/>
                  </a:cubicBezTo>
                  <a:lnTo>
                    <a:pt x="108331" y="37709"/>
                  </a:lnTo>
                  <a:cubicBezTo>
                    <a:pt x="93586" y="41004"/>
                    <a:pt x="79592" y="48376"/>
                    <a:pt x="68176" y="59793"/>
                  </a:cubicBezTo>
                  <a:cubicBezTo>
                    <a:pt x="65664" y="62304"/>
                    <a:pt x="63348" y="64946"/>
                    <a:pt x="61227" y="67654"/>
                  </a:cubicBezTo>
                  <a:lnTo>
                    <a:pt x="31870" y="67654"/>
                  </a:lnTo>
                  <a:cubicBezTo>
                    <a:pt x="29619" y="67654"/>
                    <a:pt x="27792" y="69481"/>
                    <a:pt x="27792" y="71731"/>
                  </a:cubicBezTo>
                  <a:cubicBezTo>
                    <a:pt x="27792" y="73982"/>
                    <a:pt x="29619" y="75809"/>
                    <a:pt x="31870" y="75809"/>
                  </a:cubicBezTo>
                  <a:lnTo>
                    <a:pt x="55682" y="75809"/>
                  </a:lnTo>
                  <a:cubicBezTo>
                    <a:pt x="52714" y="80800"/>
                    <a:pt x="50300" y="86052"/>
                    <a:pt x="48441" y="91466"/>
                  </a:cubicBezTo>
                  <a:lnTo>
                    <a:pt x="4077" y="91466"/>
                  </a:lnTo>
                  <a:cubicBezTo>
                    <a:pt x="1827" y="91466"/>
                    <a:pt x="0" y="93293"/>
                    <a:pt x="0" y="95544"/>
                  </a:cubicBezTo>
                  <a:cubicBezTo>
                    <a:pt x="0" y="97795"/>
                    <a:pt x="1827" y="99621"/>
                    <a:pt x="4077" y="99621"/>
                  </a:cubicBezTo>
                  <a:lnTo>
                    <a:pt x="46157" y="99621"/>
                  </a:lnTo>
                  <a:cubicBezTo>
                    <a:pt x="44983" y="104775"/>
                    <a:pt x="44298" y="110027"/>
                    <a:pt x="44135" y="115312"/>
                  </a:cubicBezTo>
                  <a:lnTo>
                    <a:pt x="26096" y="115312"/>
                  </a:lnTo>
                  <a:cubicBezTo>
                    <a:pt x="23845" y="115312"/>
                    <a:pt x="22018" y="117138"/>
                    <a:pt x="22018" y="119389"/>
                  </a:cubicBezTo>
                  <a:cubicBezTo>
                    <a:pt x="22018" y="121640"/>
                    <a:pt x="23845" y="123467"/>
                    <a:pt x="26096" y="123467"/>
                  </a:cubicBezTo>
                  <a:lnTo>
                    <a:pt x="44265" y="123467"/>
                  </a:lnTo>
                  <a:cubicBezTo>
                    <a:pt x="44591" y="128718"/>
                    <a:pt x="45439" y="133970"/>
                    <a:pt x="46810" y="139124"/>
                  </a:cubicBezTo>
                  <a:lnTo>
                    <a:pt x="20387" y="139124"/>
                  </a:lnTo>
                  <a:cubicBezTo>
                    <a:pt x="18137" y="139124"/>
                    <a:pt x="16310" y="140951"/>
                    <a:pt x="16310" y="143202"/>
                  </a:cubicBezTo>
                  <a:cubicBezTo>
                    <a:pt x="16310" y="145452"/>
                    <a:pt x="18137" y="147279"/>
                    <a:pt x="20387" y="147279"/>
                  </a:cubicBezTo>
                  <a:lnTo>
                    <a:pt x="49419" y="147279"/>
                  </a:lnTo>
                  <a:cubicBezTo>
                    <a:pt x="53399" y="157880"/>
                    <a:pt x="59662" y="167797"/>
                    <a:pt x="68176" y="176278"/>
                  </a:cubicBezTo>
                  <a:cubicBezTo>
                    <a:pt x="81582" y="189717"/>
                    <a:pt x="99393" y="198133"/>
                    <a:pt x="118247" y="200025"/>
                  </a:cubicBezTo>
                  <a:cubicBezTo>
                    <a:pt x="120954" y="200286"/>
                    <a:pt x="123662" y="200417"/>
                    <a:pt x="126337" y="200417"/>
                  </a:cubicBezTo>
                  <a:cubicBezTo>
                    <a:pt x="142255" y="200417"/>
                    <a:pt x="157978" y="195817"/>
                    <a:pt x="171287" y="187108"/>
                  </a:cubicBezTo>
                  <a:cubicBezTo>
                    <a:pt x="173179" y="185901"/>
                    <a:pt x="173701" y="183357"/>
                    <a:pt x="172494" y="181497"/>
                  </a:cubicBezTo>
                  <a:cubicBezTo>
                    <a:pt x="171703" y="180290"/>
                    <a:pt x="170395" y="179628"/>
                    <a:pt x="169060" y="179628"/>
                  </a:cubicBezTo>
                  <a:cubicBezTo>
                    <a:pt x="168302" y="179628"/>
                    <a:pt x="167536" y="179841"/>
                    <a:pt x="166851" y="180290"/>
                  </a:cubicBezTo>
                  <a:cubicBezTo>
                    <a:pt x="154556" y="188285"/>
                    <a:pt x="140508" y="192190"/>
                    <a:pt x="126523" y="192190"/>
                  </a:cubicBezTo>
                  <a:cubicBezTo>
                    <a:pt x="107298" y="192190"/>
                    <a:pt x="88192" y="184812"/>
                    <a:pt x="73917" y="170537"/>
                  </a:cubicBezTo>
                  <a:cubicBezTo>
                    <a:pt x="44983" y="141571"/>
                    <a:pt x="44983" y="94500"/>
                    <a:pt x="73917" y="65566"/>
                  </a:cubicBezTo>
                  <a:cubicBezTo>
                    <a:pt x="88384" y="51099"/>
                    <a:pt x="107393" y="43866"/>
                    <a:pt x="126402" y="43866"/>
                  </a:cubicBezTo>
                  <a:cubicBezTo>
                    <a:pt x="145411" y="43866"/>
                    <a:pt x="164420" y="51099"/>
                    <a:pt x="178887" y="65566"/>
                  </a:cubicBezTo>
                  <a:cubicBezTo>
                    <a:pt x="203515" y="90194"/>
                    <a:pt x="207625" y="129240"/>
                    <a:pt x="188706" y="158402"/>
                  </a:cubicBezTo>
                  <a:cubicBezTo>
                    <a:pt x="187466" y="160294"/>
                    <a:pt x="188021" y="162806"/>
                    <a:pt x="189913" y="164046"/>
                  </a:cubicBezTo>
                  <a:cubicBezTo>
                    <a:pt x="190598" y="164495"/>
                    <a:pt x="191364" y="164708"/>
                    <a:pt x="192122" y="164708"/>
                  </a:cubicBezTo>
                  <a:cubicBezTo>
                    <a:pt x="193457" y="164708"/>
                    <a:pt x="194765" y="164045"/>
                    <a:pt x="195556" y="162839"/>
                  </a:cubicBezTo>
                  <a:cubicBezTo>
                    <a:pt x="205668" y="147279"/>
                    <a:pt x="210202" y="128457"/>
                    <a:pt x="208376" y="109864"/>
                  </a:cubicBezTo>
                  <a:cubicBezTo>
                    <a:pt x="206484" y="91010"/>
                    <a:pt x="198068" y="73232"/>
                    <a:pt x="184661" y="59793"/>
                  </a:cubicBezTo>
                  <a:cubicBezTo>
                    <a:pt x="173179" y="48343"/>
                    <a:pt x="159152" y="40971"/>
                    <a:pt x="144376" y="37676"/>
                  </a:cubicBezTo>
                  <a:lnTo>
                    <a:pt x="144376" y="27336"/>
                  </a:lnTo>
                  <a:cubicBezTo>
                    <a:pt x="150410" y="25835"/>
                    <a:pt x="154879" y="20355"/>
                    <a:pt x="154879" y="13864"/>
                  </a:cubicBezTo>
                  <a:cubicBezTo>
                    <a:pt x="154879" y="6231"/>
                    <a:pt x="148681" y="0"/>
                    <a:pt x="1410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12"/>
            <p:cNvSpPr/>
            <p:nvPr/>
          </p:nvSpPr>
          <p:spPr>
            <a:xfrm>
              <a:off x="5632625" y="4575750"/>
              <a:ext cx="203900" cy="203900"/>
            </a:xfrm>
            <a:custGeom>
              <a:rect b="b" l="l" r="r" t="t"/>
              <a:pathLst>
                <a:path extrusionOk="0" h="8156" w="8156">
                  <a:moveTo>
                    <a:pt x="4078" y="0"/>
                  </a:moveTo>
                  <a:cubicBezTo>
                    <a:pt x="3001" y="0"/>
                    <a:pt x="1958" y="424"/>
                    <a:pt x="1207" y="1174"/>
                  </a:cubicBezTo>
                  <a:cubicBezTo>
                    <a:pt x="424" y="1957"/>
                    <a:pt x="0" y="3001"/>
                    <a:pt x="0" y="4078"/>
                  </a:cubicBezTo>
                  <a:cubicBezTo>
                    <a:pt x="0" y="5154"/>
                    <a:pt x="424" y="6198"/>
                    <a:pt x="1207" y="6948"/>
                  </a:cubicBezTo>
                  <a:cubicBezTo>
                    <a:pt x="1958" y="7731"/>
                    <a:pt x="3001" y="8155"/>
                    <a:pt x="4078" y="8155"/>
                  </a:cubicBezTo>
                  <a:cubicBezTo>
                    <a:pt x="5154" y="8155"/>
                    <a:pt x="6198" y="7731"/>
                    <a:pt x="6981" y="6948"/>
                  </a:cubicBezTo>
                  <a:cubicBezTo>
                    <a:pt x="7731" y="6198"/>
                    <a:pt x="8155" y="5154"/>
                    <a:pt x="8155" y="4078"/>
                  </a:cubicBezTo>
                  <a:cubicBezTo>
                    <a:pt x="8155" y="3001"/>
                    <a:pt x="7731" y="1957"/>
                    <a:pt x="6981" y="1174"/>
                  </a:cubicBezTo>
                  <a:cubicBezTo>
                    <a:pt x="6198" y="424"/>
                    <a:pt x="5154" y="0"/>
                    <a:pt x="40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12"/>
            <p:cNvSpPr/>
            <p:nvPr/>
          </p:nvSpPr>
          <p:spPr>
            <a:xfrm>
              <a:off x="2769425" y="1712525"/>
              <a:ext cx="3162500" cy="3162525"/>
            </a:xfrm>
            <a:custGeom>
              <a:rect b="b" l="l" r="r" t="t"/>
              <a:pathLst>
                <a:path extrusionOk="0" h="126501" w="126500">
                  <a:moveTo>
                    <a:pt x="63250" y="8156"/>
                  </a:moveTo>
                  <a:cubicBezTo>
                    <a:pt x="93619" y="8156"/>
                    <a:pt x="118345" y="32849"/>
                    <a:pt x="118345" y="63251"/>
                  </a:cubicBezTo>
                  <a:cubicBezTo>
                    <a:pt x="118345" y="93620"/>
                    <a:pt x="93619" y="118346"/>
                    <a:pt x="63250" y="118346"/>
                  </a:cubicBezTo>
                  <a:cubicBezTo>
                    <a:pt x="32881" y="118346"/>
                    <a:pt x="8155" y="93620"/>
                    <a:pt x="8155" y="63251"/>
                  </a:cubicBezTo>
                  <a:cubicBezTo>
                    <a:pt x="8155" y="32849"/>
                    <a:pt x="32881" y="8156"/>
                    <a:pt x="63250" y="8156"/>
                  </a:cubicBezTo>
                  <a:close/>
                  <a:moveTo>
                    <a:pt x="63250" y="1"/>
                  </a:moveTo>
                  <a:cubicBezTo>
                    <a:pt x="28379" y="1"/>
                    <a:pt x="0" y="28380"/>
                    <a:pt x="0" y="63251"/>
                  </a:cubicBezTo>
                  <a:cubicBezTo>
                    <a:pt x="0" y="98121"/>
                    <a:pt x="28379" y="126501"/>
                    <a:pt x="63250" y="126501"/>
                  </a:cubicBezTo>
                  <a:cubicBezTo>
                    <a:pt x="98121" y="126501"/>
                    <a:pt x="126500" y="98121"/>
                    <a:pt x="126500" y="63251"/>
                  </a:cubicBezTo>
                  <a:cubicBezTo>
                    <a:pt x="126500" y="28380"/>
                    <a:pt x="98121" y="1"/>
                    <a:pt x="63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12"/>
            <p:cNvSpPr/>
            <p:nvPr/>
          </p:nvSpPr>
          <p:spPr>
            <a:xfrm>
              <a:off x="3801025" y="2474400"/>
              <a:ext cx="1378200" cy="1135825"/>
            </a:xfrm>
            <a:custGeom>
              <a:rect b="b" l="l" r="r" t="t"/>
              <a:pathLst>
                <a:path extrusionOk="0" h="45433" w="55128">
                  <a:moveTo>
                    <a:pt x="21986" y="28241"/>
                  </a:moveTo>
                  <a:cubicBezTo>
                    <a:pt x="24465" y="28241"/>
                    <a:pt x="26520" y="30264"/>
                    <a:pt x="26520" y="32776"/>
                  </a:cubicBezTo>
                  <a:cubicBezTo>
                    <a:pt x="26520" y="35255"/>
                    <a:pt x="24465" y="37277"/>
                    <a:pt x="21986" y="37277"/>
                  </a:cubicBezTo>
                  <a:cubicBezTo>
                    <a:pt x="19507" y="37277"/>
                    <a:pt x="17484" y="35255"/>
                    <a:pt x="17484" y="32776"/>
                  </a:cubicBezTo>
                  <a:cubicBezTo>
                    <a:pt x="17484" y="30264"/>
                    <a:pt x="19507" y="28241"/>
                    <a:pt x="21986" y="28241"/>
                  </a:cubicBezTo>
                  <a:close/>
                  <a:moveTo>
                    <a:pt x="50675" y="1"/>
                  </a:moveTo>
                  <a:cubicBezTo>
                    <a:pt x="49631" y="1"/>
                    <a:pt x="48587" y="400"/>
                    <a:pt x="47788" y="1200"/>
                  </a:cubicBezTo>
                  <a:lnTo>
                    <a:pt x="27597" y="21391"/>
                  </a:lnTo>
                  <a:cubicBezTo>
                    <a:pt x="25900" y="20576"/>
                    <a:pt x="24008" y="20087"/>
                    <a:pt x="21986" y="20087"/>
                  </a:cubicBezTo>
                  <a:cubicBezTo>
                    <a:pt x="19964" y="20087"/>
                    <a:pt x="18072" y="20576"/>
                    <a:pt x="16375" y="21391"/>
                  </a:cubicBezTo>
                  <a:lnTo>
                    <a:pt x="7340" y="12356"/>
                  </a:lnTo>
                  <a:cubicBezTo>
                    <a:pt x="6557" y="11573"/>
                    <a:pt x="5513" y="11181"/>
                    <a:pt x="4469" y="11181"/>
                  </a:cubicBezTo>
                  <a:cubicBezTo>
                    <a:pt x="3425" y="11181"/>
                    <a:pt x="2381" y="11573"/>
                    <a:pt x="1599" y="12356"/>
                  </a:cubicBezTo>
                  <a:cubicBezTo>
                    <a:pt x="0" y="13954"/>
                    <a:pt x="0" y="16531"/>
                    <a:pt x="1599" y="18129"/>
                  </a:cubicBezTo>
                  <a:lnTo>
                    <a:pt x="10634" y="27165"/>
                  </a:lnTo>
                  <a:cubicBezTo>
                    <a:pt x="9786" y="28861"/>
                    <a:pt x="9329" y="30753"/>
                    <a:pt x="9329" y="32776"/>
                  </a:cubicBezTo>
                  <a:cubicBezTo>
                    <a:pt x="9329" y="39756"/>
                    <a:pt x="15005" y="45432"/>
                    <a:pt x="21986" y="45432"/>
                  </a:cubicBezTo>
                  <a:cubicBezTo>
                    <a:pt x="28967" y="45432"/>
                    <a:pt x="34675" y="39756"/>
                    <a:pt x="34675" y="32776"/>
                  </a:cubicBezTo>
                  <a:cubicBezTo>
                    <a:pt x="34675" y="30753"/>
                    <a:pt x="34186" y="28861"/>
                    <a:pt x="33338" y="27165"/>
                  </a:cubicBezTo>
                  <a:lnTo>
                    <a:pt x="52942" y="7560"/>
                  </a:lnTo>
                  <a:lnTo>
                    <a:pt x="53562" y="6973"/>
                  </a:lnTo>
                  <a:cubicBezTo>
                    <a:pt x="55128" y="5375"/>
                    <a:pt x="55128" y="2798"/>
                    <a:pt x="53562" y="1200"/>
                  </a:cubicBezTo>
                  <a:cubicBezTo>
                    <a:pt x="52763" y="400"/>
                    <a:pt x="51719" y="1"/>
                    <a:pt x="50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12"/>
            <p:cNvSpPr/>
            <p:nvPr/>
          </p:nvSpPr>
          <p:spPr>
            <a:xfrm>
              <a:off x="5244450" y="3192650"/>
              <a:ext cx="298500" cy="203900"/>
            </a:xfrm>
            <a:custGeom>
              <a:rect b="b" l="l" r="r" t="t"/>
              <a:pathLst>
                <a:path extrusionOk="0" h="8156" w="11940">
                  <a:moveTo>
                    <a:pt x="4078" y="1"/>
                  </a:moveTo>
                  <a:cubicBezTo>
                    <a:pt x="1827" y="1"/>
                    <a:pt x="0" y="1827"/>
                    <a:pt x="0" y="4078"/>
                  </a:cubicBezTo>
                  <a:cubicBezTo>
                    <a:pt x="0" y="6329"/>
                    <a:pt x="1827" y="8156"/>
                    <a:pt x="4078" y="8156"/>
                  </a:cubicBezTo>
                  <a:lnTo>
                    <a:pt x="7862" y="8156"/>
                  </a:lnTo>
                  <a:cubicBezTo>
                    <a:pt x="10113" y="8156"/>
                    <a:pt x="11939" y="6329"/>
                    <a:pt x="11939" y="4078"/>
                  </a:cubicBezTo>
                  <a:cubicBezTo>
                    <a:pt x="11939" y="1827"/>
                    <a:pt x="10113" y="1"/>
                    <a:pt x="78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12"/>
            <p:cNvSpPr/>
            <p:nvPr/>
          </p:nvSpPr>
          <p:spPr>
            <a:xfrm>
              <a:off x="3159225" y="3190200"/>
              <a:ext cx="297675" cy="203900"/>
            </a:xfrm>
            <a:custGeom>
              <a:rect b="b" l="l" r="r" t="t"/>
              <a:pathLst>
                <a:path extrusionOk="0" h="8156" w="11907">
                  <a:moveTo>
                    <a:pt x="4078" y="1"/>
                  </a:moveTo>
                  <a:cubicBezTo>
                    <a:pt x="1827" y="1"/>
                    <a:pt x="0" y="1828"/>
                    <a:pt x="0" y="4078"/>
                  </a:cubicBezTo>
                  <a:cubicBezTo>
                    <a:pt x="0" y="6329"/>
                    <a:pt x="1827" y="8156"/>
                    <a:pt x="4078" y="8156"/>
                  </a:cubicBezTo>
                  <a:lnTo>
                    <a:pt x="7829" y="8156"/>
                  </a:lnTo>
                  <a:cubicBezTo>
                    <a:pt x="10080" y="8156"/>
                    <a:pt x="11907" y="6329"/>
                    <a:pt x="11907" y="4078"/>
                  </a:cubicBezTo>
                  <a:cubicBezTo>
                    <a:pt x="11907" y="1828"/>
                    <a:pt x="10080" y="1"/>
                    <a:pt x="78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12"/>
            <p:cNvSpPr/>
            <p:nvPr/>
          </p:nvSpPr>
          <p:spPr>
            <a:xfrm>
              <a:off x="4250350" y="2101525"/>
              <a:ext cx="203900" cy="298500"/>
            </a:xfrm>
            <a:custGeom>
              <a:rect b="b" l="l" r="r" t="t"/>
              <a:pathLst>
                <a:path extrusionOk="0" h="11940" w="8156">
                  <a:moveTo>
                    <a:pt x="4078" y="0"/>
                  </a:moveTo>
                  <a:cubicBezTo>
                    <a:pt x="1827" y="0"/>
                    <a:pt x="1" y="1827"/>
                    <a:pt x="1" y="4078"/>
                  </a:cubicBezTo>
                  <a:lnTo>
                    <a:pt x="1" y="7862"/>
                  </a:lnTo>
                  <a:cubicBezTo>
                    <a:pt x="1" y="10113"/>
                    <a:pt x="1827" y="11939"/>
                    <a:pt x="4078" y="11939"/>
                  </a:cubicBezTo>
                  <a:cubicBezTo>
                    <a:pt x="6329" y="11939"/>
                    <a:pt x="8156" y="10113"/>
                    <a:pt x="8156" y="7862"/>
                  </a:cubicBezTo>
                  <a:lnTo>
                    <a:pt x="8156" y="4078"/>
                  </a:lnTo>
                  <a:cubicBezTo>
                    <a:pt x="8156" y="1827"/>
                    <a:pt x="6329" y="0"/>
                    <a:pt x="40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12"/>
            <p:cNvSpPr/>
            <p:nvPr/>
          </p:nvSpPr>
          <p:spPr>
            <a:xfrm>
              <a:off x="4247900" y="4186750"/>
              <a:ext cx="203900" cy="298500"/>
            </a:xfrm>
            <a:custGeom>
              <a:rect b="b" l="l" r="r" t="t"/>
              <a:pathLst>
                <a:path extrusionOk="0" h="11940" w="8156">
                  <a:moveTo>
                    <a:pt x="4078" y="0"/>
                  </a:moveTo>
                  <a:cubicBezTo>
                    <a:pt x="1828" y="0"/>
                    <a:pt x="1" y="1827"/>
                    <a:pt x="1" y="4078"/>
                  </a:cubicBezTo>
                  <a:lnTo>
                    <a:pt x="1" y="7862"/>
                  </a:lnTo>
                  <a:cubicBezTo>
                    <a:pt x="1" y="10113"/>
                    <a:pt x="1828" y="11939"/>
                    <a:pt x="4078" y="11939"/>
                  </a:cubicBezTo>
                  <a:cubicBezTo>
                    <a:pt x="6329" y="11939"/>
                    <a:pt x="8156" y="10113"/>
                    <a:pt x="8156" y="7862"/>
                  </a:cubicBezTo>
                  <a:lnTo>
                    <a:pt x="8156" y="4078"/>
                  </a:lnTo>
                  <a:cubicBezTo>
                    <a:pt x="8156" y="1827"/>
                    <a:pt x="6329" y="0"/>
                    <a:pt x="40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12"/>
            <p:cNvSpPr/>
            <p:nvPr/>
          </p:nvSpPr>
          <p:spPr>
            <a:xfrm>
              <a:off x="1190625" y="3820600"/>
              <a:ext cx="203875" cy="203900"/>
            </a:xfrm>
            <a:custGeom>
              <a:rect b="b" l="l" r="r" t="t"/>
              <a:pathLst>
                <a:path extrusionOk="0" h="8156" w="8155">
                  <a:moveTo>
                    <a:pt x="4077" y="0"/>
                  </a:moveTo>
                  <a:cubicBezTo>
                    <a:pt x="3001" y="0"/>
                    <a:pt x="1957" y="424"/>
                    <a:pt x="1207" y="1207"/>
                  </a:cubicBezTo>
                  <a:cubicBezTo>
                    <a:pt x="424" y="1957"/>
                    <a:pt x="0" y="3001"/>
                    <a:pt x="0" y="4078"/>
                  </a:cubicBezTo>
                  <a:cubicBezTo>
                    <a:pt x="0" y="5154"/>
                    <a:pt x="424" y="6198"/>
                    <a:pt x="1207" y="6948"/>
                  </a:cubicBezTo>
                  <a:cubicBezTo>
                    <a:pt x="1957" y="7731"/>
                    <a:pt x="3001" y="8155"/>
                    <a:pt x="4077" y="8155"/>
                  </a:cubicBezTo>
                  <a:cubicBezTo>
                    <a:pt x="5154" y="8155"/>
                    <a:pt x="6198" y="7731"/>
                    <a:pt x="6948" y="6948"/>
                  </a:cubicBezTo>
                  <a:cubicBezTo>
                    <a:pt x="7731" y="6198"/>
                    <a:pt x="8155" y="5154"/>
                    <a:pt x="8155" y="4078"/>
                  </a:cubicBezTo>
                  <a:cubicBezTo>
                    <a:pt x="8155" y="3001"/>
                    <a:pt x="7731" y="1957"/>
                    <a:pt x="6948" y="1207"/>
                  </a:cubicBezTo>
                  <a:cubicBezTo>
                    <a:pt x="6198" y="424"/>
                    <a:pt x="5154" y="0"/>
                    <a:pt x="40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30" name="Shape 2430"/>
        <p:cNvGrpSpPr/>
        <p:nvPr/>
      </p:nvGrpSpPr>
      <p:grpSpPr>
        <a:xfrm>
          <a:off x="0" y="0"/>
          <a:ext cx="0" cy="0"/>
          <a:chOff x="0" y="0"/>
          <a:chExt cx="0" cy="0"/>
        </a:xfrm>
      </p:grpSpPr>
      <p:sp>
        <p:nvSpPr>
          <p:cNvPr id="2431" name="Google Shape;2431;p113"/>
          <p:cNvSpPr txBox="1"/>
          <p:nvPr>
            <p:ph type="title"/>
          </p:nvPr>
        </p:nvSpPr>
        <p:spPr>
          <a:xfrm>
            <a:off x="1684050" y="457200"/>
            <a:ext cx="5775900" cy="83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TRY THESE INFOGRAPHICS!</a:t>
            </a:r>
            <a:endParaRPr/>
          </a:p>
        </p:txBody>
      </p:sp>
      <p:sp>
        <p:nvSpPr>
          <p:cNvPr id="2432" name="Google Shape;2432;p113"/>
          <p:cNvSpPr/>
          <p:nvPr/>
        </p:nvSpPr>
        <p:spPr>
          <a:xfrm>
            <a:off x="3154479" y="1678646"/>
            <a:ext cx="2835000" cy="2835000"/>
          </a:xfrm>
          <a:prstGeom prst="ellipse">
            <a:avLst/>
          </a:prstGeom>
          <a:solidFill>
            <a:schemeClr val="accent1"/>
          </a:solidFill>
          <a:ln cap="flat" cmpd="sng" w="285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13"/>
          <p:cNvSpPr/>
          <p:nvPr/>
        </p:nvSpPr>
        <p:spPr>
          <a:xfrm>
            <a:off x="3457485" y="2284622"/>
            <a:ext cx="2229018" cy="2228887"/>
          </a:xfrm>
          <a:prstGeom prst="ellipse">
            <a:avLst/>
          </a:prstGeom>
          <a:solidFill>
            <a:schemeClr val="accent2"/>
          </a:solidFill>
          <a:ln cap="flat" cmpd="sng" w="285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13"/>
          <p:cNvSpPr/>
          <p:nvPr/>
        </p:nvSpPr>
        <p:spPr>
          <a:xfrm>
            <a:off x="3657616" y="2684862"/>
            <a:ext cx="1828754" cy="1828647"/>
          </a:xfrm>
          <a:prstGeom prst="ellipse">
            <a:avLst/>
          </a:prstGeom>
          <a:solidFill>
            <a:schemeClr val="accent3"/>
          </a:solidFill>
          <a:ln cap="flat" cmpd="sng" w="285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13"/>
          <p:cNvSpPr/>
          <p:nvPr/>
        </p:nvSpPr>
        <p:spPr>
          <a:xfrm>
            <a:off x="3846772" y="3063150"/>
            <a:ext cx="1450500" cy="1450500"/>
          </a:xfrm>
          <a:prstGeom prst="ellipse">
            <a:avLst/>
          </a:prstGeom>
          <a:solidFill>
            <a:schemeClr val="accent4"/>
          </a:solidFill>
          <a:ln cap="flat" cmpd="sng" w="285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13"/>
          <p:cNvSpPr txBox="1"/>
          <p:nvPr>
            <p:ph idx="4294967295" type="title"/>
          </p:nvPr>
        </p:nvSpPr>
        <p:spPr>
          <a:xfrm>
            <a:off x="904500" y="1833600"/>
            <a:ext cx="1307700" cy="40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2"/>
                </a:solidFill>
              </a:rPr>
              <a:t>MARS</a:t>
            </a:r>
            <a:endParaRPr sz="1600">
              <a:solidFill>
                <a:schemeClr val="accent2"/>
              </a:solidFill>
            </a:endParaRPr>
          </a:p>
        </p:txBody>
      </p:sp>
      <p:sp>
        <p:nvSpPr>
          <p:cNvPr id="2437" name="Google Shape;2437;p113"/>
          <p:cNvSpPr txBox="1"/>
          <p:nvPr>
            <p:ph idx="4294967295" type="subTitle"/>
          </p:nvPr>
        </p:nvSpPr>
        <p:spPr>
          <a:xfrm>
            <a:off x="630000" y="2244300"/>
            <a:ext cx="1741500" cy="491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solidFill>
                  <a:srgbClr val="263238"/>
                </a:solidFill>
              </a:rPr>
              <a:t>Despite being red, Mars is a cold place</a:t>
            </a:r>
            <a:endParaRPr sz="1400">
              <a:solidFill>
                <a:schemeClr val="accent3"/>
              </a:solidFill>
            </a:endParaRPr>
          </a:p>
        </p:txBody>
      </p:sp>
      <p:sp>
        <p:nvSpPr>
          <p:cNvPr id="2438" name="Google Shape;2438;p113"/>
          <p:cNvSpPr txBox="1"/>
          <p:nvPr>
            <p:ph idx="4294967295" type="title"/>
          </p:nvPr>
        </p:nvSpPr>
        <p:spPr>
          <a:xfrm>
            <a:off x="845875" y="3267150"/>
            <a:ext cx="1415400" cy="40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2"/>
                </a:solidFill>
              </a:rPr>
              <a:t>JUPITER</a:t>
            </a:r>
            <a:endParaRPr sz="1600">
              <a:solidFill>
                <a:schemeClr val="accent2"/>
              </a:solidFill>
            </a:endParaRPr>
          </a:p>
        </p:txBody>
      </p:sp>
      <p:sp>
        <p:nvSpPr>
          <p:cNvPr id="2439" name="Google Shape;2439;p113"/>
          <p:cNvSpPr txBox="1"/>
          <p:nvPr>
            <p:ph idx="4294967295" type="subTitle"/>
          </p:nvPr>
        </p:nvSpPr>
        <p:spPr>
          <a:xfrm>
            <a:off x="630000" y="3690300"/>
            <a:ext cx="1841400" cy="761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solidFill>
                  <a:srgbClr val="263238"/>
                </a:solidFill>
              </a:rPr>
              <a:t>It’s a gas giant and also the biggest planet</a:t>
            </a:r>
            <a:endParaRPr sz="1400">
              <a:solidFill>
                <a:srgbClr val="263238"/>
              </a:solidFill>
            </a:endParaRPr>
          </a:p>
        </p:txBody>
      </p:sp>
      <p:sp>
        <p:nvSpPr>
          <p:cNvPr id="2440" name="Google Shape;2440;p113"/>
          <p:cNvSpPr txBox="1"/>
          <p:nvPr>
            <p:ph idx="4294967295" type="title"/>
          </p:nvPr>
        </p:nvSpPr>
        <p:spPr>
          <a:xfrm>
            <a:off x="6787100" y="1834238"/>
            <a:ext cx="1641600" cy="40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2"/>
                </a:solidFill>
              </a:rPr>
              <a:t>MERCURY</a:t>
            </a:r>
            <a:endParaRPr sz="1600">
              <a:solidFill>
                <a:schemeClr val="accent2"/>
              </a:solidFill>
            </a:endParaRPr>
          </a:p>
        </p:txBody>
      </p:sp>
      <p:sp>
        <p:nvSpPr>
          <p:cNvPr id="2441" name="Google Shape;2441;p113"/>
          <p:cNvSpPr txBox="1"/>
          <p:nvPr>
            <p:ph idx="4294967295" type="subTitle"/>
          </p:nvPr>
        </p:nvSpPr>
        <p:spPr>
          <a:xfrm>
            <a:off x="6672550" y="2222256"/>
            <a:ext cx="1834800" cy="761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solidFill>
                  <a:srgbClr val="263238"/>
                </a:solidFill>
              </a:rPr>
              <a:t>Mercury is the closest planet to the Sun</a:t>
            </a:r>
            <a:endParaRPr sz="1400">
              <a:solidFill>
                <a:srgbClr val="263238"/>
              </a:solidFill>
            </a:endParaRPr>
          </a:p>
        </p:txBody>
      </p:sp>
      <p:sp>
        <p:nvSpPr>
          <p:cNvPr id="2442" name="Google Shape;2442;p113"/>
          <p:cNvSpPr txBox="1"/>
          <p:nvPr>
            <p:ph idx="4294967295" type="title"/>
          </p:nvPr>
        </p:nvSpPr>
        <p:spPr>
          <a:xfrm>
            <a:off x="6933775" y="3225725"/>
            <a:ext cx="1307700" cy="40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2"/>
                </a:solidFill>
              </a:rPr>
              <a:t>VENUS</a:t>
            </a:r>
            <a:endParaRPr sz="1600">
              <a:solidFill>
                <a:schemeClr val="accent2"/>
              </a:solidFill>
            </a:endParaRPr>
          </a:p>
        </p:txBody>
      </p:sp>
      <p:sp>
        <p:nvSpPr>
          <p:cNvPr id="2443" name="Google Shape;2443;p113"/>
          <p:cNvSpPr txBox="1"/>
          <p:nvPr>
            <p:ph idx="4294967295" type="subTitle"/>
          </p:nvPr>
        </p:nvSpPr>
        <p:spPr>
          <a:xfrm>
            <a:off x="6622625" y="3559400"/>
            <a:ext cx="1884600" cy="954000"/>
          </a:xfrm>
          <a:prstGeom prst="rect">
            <a:avLst/>
          </a:prstGeom>
        </p:spPr>
        <p:txBody>
          <a:bodyPr anchorCtr="0" anchor="t" bIns="91425" lIns="91425" spcFirstLastPara="1" rIns="91425" wrap="square" tIns="91425">
            <a:noAutofit/>
          </a:bodyPr>
          <a:lstStyle/>
          <a:p>
            <a:pPr indent="0" lvl="0" marL="0" rtl="0" algn="ctr">
              <a:lnSpc>
                <a:spcPct val="100000"/>
              </a:lnSpc>
              <a:spcBef>
                <a:spcPts val="800"/>
              </a:spcBef>
              <a:spcAft>
                <a:spcPts val="0"/>
              </a:spcAft>
              <a:buNone/>
            </a:pPr>
            <a:r>
              <a:rPr lang="en" sz="1400">
                <a:solidFill>
                  <a:srgbClr val="263238"/>
                </a:solidFill>
              </a:rPr>
              <a:t>Venus has a beautiful name, but it’s terribly hot</a:t>
            </a:r>
            <a:endParaRPr sz="1400">
              <a:solidFill>
                <a:schemeClr val="accent3"/>
              </a:solidFill>
            </a:endParaRPr>
          </a:p>
        </p:txBody>
      </p:sp>
      <p:sp>
        <p:nvSpPr>
          <p:cNvPr id="2444" name="Google Shape;2444;p113"/>
          <p:cNvSpPr/>
          <p:nvPr/>
        </p:nvSpPr>
        <p:spPr>
          <a:xfrm>
            <a:off x="3517425" y="1588025"/>
            <a:ext cx="654900" cy="654900"/>
          </a:xfrm>
          <a:prstGeom prst="ellipse">
            <a:avLst/>
          </a:prstGeom>
          <a:solidFill>
            <a:schemeClr val="accent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5" name="Google Shape;2445;p113"/>
          <p:cNvCxnSpPr>
            <a:stCxn id="2436" idx="3"/>
            <a:endCxn id="2444" idx="2"/>
          </p:cNvCxnSpPr>
          <p:nvPr/>
        </p:nvCxnSpPr>
        <p:spPr>
          <a:xfrm flipH="1" rot="10800000">
            <a:off x="2212200" y="1915350"/>
            <a:ext cx="1305300" cy="119100"/>
          </a:xfrm>
          <a:prstGeom prst="bentConnector3">
            <a:avLst>
              <a:gd fmla="val 49997" name="adj1"/>
            </a:avLst>
          </a:prstGeom>
          <a:noFill/>
          <a:ln cap="flat" cmpd="sng" w="19050">
            <a:solidFill>
              <a:schemeClr val="accent1"/>
            </a:solidFill>
            <a:prstDash val="solid"/>
            <a:round/>
            <a:headEnd len="med" w="med" type="none"/>
            <a:tailEnd len="med" w="med" type="none"/>
          </a:ln>
        </p:spPr>
      </p:cxnSp>
      <p:cxnSp>
        <p:nvCxnSpPr>
          <p:cNvPr id="2446" name="Google Shape;2446;p113"/>
          <p:cNvCxnSpPr>
            <a:stCxn id="2440" idx="1"/>
            <a:endCxn id="2447" idx="6"/>
          </p:cNvCxnSpPr>
          <p:nvPr/>
        </p:nvCxnSpPr>
        <p:spPr>
          <a:xfrm flipH="1">
            <a:off x="5675000" y="2035088"/>
            <a:ext cx="1112100" cy="536700"/>
          </a:xfrm>
          <a:prstGeom prst="bentConnector3">
            <a:avLst>
              <a:gd fmla="val 50004" name="adj1"/>
            </a:avLst>
          </a:prstGeom>
          <a:noFill/>
          <a:ln cap="flat" cmpd="sng" w="19050">
            <a:solidFill>
              <a:schemeClr val="accent2"/>
            </a:solidFill>
            <a:prstDash val="solid"/>
            <a:round/>
            <a:headEnd len="med" w="med" type="none"/>
            <a:tailEnd len="med" w="med" type="none"/>
          </a:ln>
        </p:spPr>
      </p:cxnSp>
      <p:cxnSp>
        <p:nvCxnSpPr>
          <p:cNvPr id="2448" name="Google Shape;2448;p113"/>
          <p:cNvCxnSpPr>
            <a:stCxn id="2438" idx="3"/>
          </p:cNvCxnSpPr>
          <p:nvPr/>
        </p:nvCxnSpPr>
        <p:spPr>
          <a:xfrm flipH="1" rot="10800000">
            <a:off x="2261275" y="3135000"/>
            <a:ext cx="1367100" cy="333000"/>
          </a:xfrm>
          <a:prstGeom prst="bentConnector3">
            <a:avLst>
              <a:gd fmla="val 50000" name="adj1"/>
            </a:avLst>
          </a:prstGeom>
          <a:noFill/>
          <a:ln cap="flat" cmpd="sng" w="19050">
            <a:solidFill>
              <a:schemeClr val="accent3"/>
            </a:solidFill>
            <a:prstDash val="solid"/>
            <a:round/>
            <a:headEnd len="med" w="med" type="none"/>
            <a:tailEnd len="med" w="med" type="none"/>
          </a:ln>
        </p:spPr>
      </p:cxnSp>
      <p:cxnSp>
        <p:nvCxnSpPr>
          <p:cNvPr id="2449" name="Google Shape;2449;p113"/>
          <p:cNvCxnSpPr>
            <a:stCxn id="2450" idx="1"/>
          </p:cNvCxnSpPr>
          <p:nvPr/>
        </p:nvCxnSpPr>
        <p:spPr>
          <a:xfrm flipH="1">
            <a:off x="5074226" y="3442700"/>
            <a:ext cx="1699500" cy="145200"/>
          </a:xfrm>
          <a:prstGeom prst="bentConnector3">
            <a:avLst>
              <a:gd fmla="val 50000" name="adj1"/>
            </a:avLst>
          </a:prstGeom>
          <a:noFill/>
          <a:ln cap="flat" cmpd="sng" w="19050">
            <a:solidFill>
              <a:schemeClr val="accent4"/>
            </a:solidFill>
            <a:prstDash val="solid"/>
            <a:round/>
            <a:headEnd len="med" w="med" type="none"/>
            <a:tailEnd len="med" w="med" type="none"/>
          </a:ln>
        </p:spPr>
      </p:cxnSp>
      <p:grpSp>
        <p:nvGrpSpPr>
          <p:cNvPr id="2451" name="Google Shape;2451;p113"/>
          <p:cNvGrpSpPr/>
          <p:nvPr/>
        </p:nvGrpSpPr>
        <p:grpSpPr>
          <a:xfrm>
            <a:off x="3703691" y="1809054"/>
            <a:ext cx="282364" cy="198619"/>
            <a:chOff x="7077129" y="2512542"/>
            <a:chExt cx="282364" cy="198619"/>
          </a:xfrm>
        </p:grpSpPr>
        <p:sp>
          <p:nvSpPr>
            <p:cNvPr id="2452" name="Google Shape;2452;p113"/>
            <p:cNvSpPr/>
            <p:nvPr/>
          </p:nvSpPr>
          <p:spPr>
            <a:xfrm>
              <a:off x="7304872" y="2551533"/>
              <a:ext cx="25050" cy="19416"/>
            </a:xfrm>
            <a:custGeom>
              <a:rect b="b" l="l" r="r" t="t"/>
              <a:pathLst>
                <a:path extrusionOk="0" h="610" w="787">
                  <a:moveTo>
                    <a:pt x="166" y="1"/>
                  </a:moveTo>
                  <a:cubicBezTo>
                    <a:pt x="119" y="1"/>
                    <a:pt x="72" y="27"/>
                    <a:pt x="48" y="73"/>
                  </a:cubicBezTo>
                  <a:cubicBezTo>
                    <a:pt x="1" y="133"/>
                    <a:pt x="13" y="216"/>
                    <a:pt x="84" y="264"/>
                  </a:cubicBezTo>
                  <a:cubicBezTo>
                    <a:pt x="239" y="371"/>
                    <a:pt x="382" y="478"/>
                    <a:pt x="549" y="573"/>
                  </a:cubicBezTo>
                  <a:cubicBezTo>
                    <a:pt x="584" y="597"/>
                    <a:pt x="608" y="609"/>
                    <a:pt x="620" y="609"/>
                  </a:cubicBezTo>
                  <a:cubicBezTo>
                    <a:pt x="668" y="609"/>
                    <a:pt x="715" y="597"/>
                    <a:pt x="739" y="550"/>
                  </a:cubicBezTo>
                  <a:cubicBezTo>
                    <a:pt x="787" y="490"/>
                    <a:pt x="775" y="395"/>
                    <a:pt x="703" y="359"/>
                  </a:cubicBezTo>
                  <a:cubicBezTo>
                    <a:pt x="537" y="240"/>
                    <a:pt x="382" y="133"/>
                    <a:pt x="239" y="26"/>
                  </a:cubicBezTo>
                  <a:cubicBezTo>
                    <a:pt x="218" y="9"/>
                    <a:pt x="192" y="1"/>
                    <a:pt x="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13"/>
            <p:cNvSpPr/>
            <p:nvPr/>
          </p:nvSpPr>
          <p:spPr>
            <a:xfrm>
              <a:off x="7129043" y="2512542"/>
              <a:ext cx="164879" cy="42875"/>
            </a:xfrm>
            <a:custGeom>
              <a:rect b="b" l="l" r="r" t="t"/>
              <a:pathLst>
                <a:path extrusionOk="0" h="1347" w="5180">
                  <a:moveTo>
                    <a:pt x="2798" y="1"/>
                  </a:moveTo>
                  <a:cubicBezTo>
                    <a:pt x="2120" y="1"/>
                    <a:pt x="1227" y="358"/>
                    <a:pt x="96" y="1084"/>
                  </a:cubicBezTo>
                  <a:cubicBezTo>
                    <a:pt x="36" y="1132"/>
                    <a:pt x="0" y="1215"/>
                    <a:pt x="48" y="1286"/>
                  </a:cubicBezTo>
                  <a:cubicBezTo>
                    <a:pt x="72" y="1322"/>
                    <a:pt x="119" y="1346"/>
                    <a:pt x="167" y="1346"/>
                  </a:cubicBezTo>
                  <a:cubicBezTo>
                    <a:pt x="191" y="1346"/>
                    <a:pt x="215" y="1346"/>
                    <a:pt x="238" y="1322"/>
                  </a:cubicBezTo>
                  <a:cubicBezTo>
                    <a:pt x="1322" y="620"/>
                    <a:pt x="2179" y="286"/>
                    <a:pt x="2798" y="286"/>
                  </a:cubicBezTo>
                  <a:cubicBezTo>
                    <a:pt x="3346" y="286"/>
                    <a:pt x="4060" y="536"/>
                    <a:pt x="4953" y="1072"/>
                  </a:cubicBezTo>
                  <a:cubicBezTo>
                    <a:pt x="4973" y="1088"/>
                    <a:pt x="4996" y="1094"/>
                    <a:pt x="5019" y="1094"/>
                  </a:cubicBezTo>
                  <a:cubicBezTo>
                    <a:pt x="5069" y="1094"/>
                    <a:pt x="5124" y="1065"/>
                    <a:pt x="5156" y="1025"/>
                  </a:cubicBezTo>
                  <a:cubicBezTo>
                    <a:pt x="5180" y="965"/>
                    <a:pt x="5168" y="882"/>
                    <a:pt x="5108" y="834"/>
                  </a:cubicBezTo>
                  <a:cubicBezTo>
                    <a:pt x="4156" y="274"/>
                    <a:pt x="3406" y="1"/>
                    <a:pt x="27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13"/>
            <p:cNvSpPr/>
            <p:nvPr/>
          </p:nvSpPr>
          <p:spPr>
            <a:xfrm>
              <a:off x="7077129" y="2536796"/>
              <a:ext cx="282364" cy="174365"/>
            </a:xfrm>
            <a:custGeom>
              <a:rect b="b" l="l" r="r" t="t"/>
              <a:pathLst>
                <a:path extrusionOk="0" h="5478" w="8871">
                  <a:moveTo>
                    <a:pt x="4429" y="263"/>
                  </a:moveTo>
                  <a:cubicBezTo>
                    <a:pt x="5572" y="263"/>
                    <a:pt x="7858" y="2048"/>
                    <a:pt x="8525" y="2608"/>
                  </a:cubicBezTo>
                  <a:cubicBezTo>
                    <a:pt x="8573" y="2632"/>
                    <a:pt x="8585" y="2680"/>
                    <a:pt x="8585" y="2739"/>
                  </a:cubicBezTo>
                  <a:cubicBezTo>
                    <a:pt x="8585" y="2799"/>
                    <a:pt x="8549" y="2846"/>
                    <a:pt x="8525" y="2870"/>
                  </a:cubicBezTo>
                  <a:cubicBezTo>
                    <a:pt x="7858" y="3418"/>
                    <a:pt x="5572" y="5204"/>
                    <a:pt x="4429" y="5204"/>
                  </a:cubicBezTo>
                  <a:cubicBezTo>
                    <a:pt x="3286" y="5204"/>
                    <a:pt x="1012" y="3418"/>
                    <a:pt x="334" y="2870"/>
                  </a:cubicBezTo>
                  <a:cubicBezTo>
                    <a:pt x="298" y="2846"/>
                    <a:pt x="274" y="2799"/>
                    <a:pt x="274" y="2739"/>
                  </a:cubicBezTo>
                  <a:cubicBezTo>
                    <a:pt x="274" y="2691"/>
                    <a:pt x="310" y="2632"/>
                    <a:pt x="334" y="2608"/>
                  </a:cubicBezTo>
                  <a:cubicBezTo>
                    <a:pt x="1012" y="2048"/>
                    <a:pt x="3286" y="263"/>
                    <a:pt x="4429" y="263"/>
                  </a:cubicBezTo>
                  <a:close/>
                  <a:moveTo>
                    <a:pt x="4429" y="1"/>
                  </a:moveTo>
                  <a:cubicBezTo>
                    <a:pt x="3227" y="1"/>
                    <a:pt x="1036" y="1679"/>
                    <a:pt x="155" y="2394"/>
                  </a:cubicBezTo>
                  <a:cubicBezTo>
                    <a:pt x="48" y="2489"/>
                    <a:pt x="0" y="2608"/>
                    <a:pt x="0" y="2739"/>
                  </a:cubicBezTo>
                  <a:cubicBezTo>
                    <a:pt x="0" y="2870"/>
                    <a:pt x="60" y="3001"/>
                    <a:pt x="155" y="3084"/>
                  </a:cubicBezTo>
                  <a:cubicBezTo>
                    <a:pt x="1036" y="3811"/>
                    <a:pt x="3227" y="5477"/>
                    <a:pt x="4429" y="5477"/>
                  </a:cubicBezTo>
                  <a:cubicBezTo>
                    <a:pt x="5632" y="5477"/>
                    <a:pt x="7823" y="3799"/>
                    <a:pt x="8704" y="3084"/>
                  </a:cubicBezTo>
                  <a:cubicBezTo>
                    <a:pt x="8811" y="2989"/>
                    <a:pt x="8858" y="2870"/>
                    <a:pt x="8858" y="2739"/>
                  </a:cubicBezTo>
                  <a:cubicBezTo>
                    <a:pt x="8870" y="2608"/>
                    <a:pt x="8811" y="2489"/>
                    <a:pt x="8704" y="2394"/>
                  </a:cubicBezTo>
                  <a:cubicBezTo>
                    <a:pt x="7823" y="1667"/>
                    <a:pt x="5632" y="1"/>
                    <a:pt x="44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13"/>
            <p:cNvSpPr/>
            <p:nvPr/>
          </p:nvSpPr>
          <p:spPr>
            <a:xfrm>
              <a:off x="7153680" y="2560255"/>
              <a:ext cx="129230" cy="127129"/>
            </a:xfrm>
            <a:custGeom>
              <a:rect b="b" l="l" r="r" t="t"/>
              <a:pathLst>
                <a:path extrusionOk="0" h="3994" w="4060">
                  <a:moveTo>
                    <a:pt x="2016" y="1"/>
                  </a:moveTo>
                  <a:cubicBezTo>
                    <a:pt x="1995" y="1"/>
                    <a:pt x="1974" y="1"/>
                    <a:pt x="1953" y="2"/>
                  </a:cubicBezTo>
                  <a:cubicBezTo>
                    <a:pt x="905" y="38"/>
                    <a:pt x="48" y="883"/>
                    <a:pt x="12" y="1943"/>
                  </a:cubicBezTo>
                  <a:cubicBezTo>
                    <a:pt x="0" y="2466"/>
                    <a:pt x="179" y="2955"/>
                    <a:pt x="488" y="3312"/>
                  </a:cubicBezTo>
                  <a:cubicBezTo>
                    <a:pt x="518" y="3341"/>
                    <a:pt x="557" y="3356"/>
                    <a:pt x="596" y="3356"/>
                  </a:cubicBezTo>
                  <a:cubicBezTo>
                    <a:pt x="634" y="3356"/>
                    <a:pt x="673" y="3341"/>
                    <a:pt x="703" y="3312"/>
                  </a:cubicBezTo>
                  <a:cubicBezTo>
                    <a:pt x="750" y="3264"/>
                    <a:pt x="762" y="3181"/>
                    <a:pt x="703" y="3121"/>
                  </a:cubicBezTo>
                  <a:cubicBezTo>
                    <a:pt x="429" y="2788"/>
                    <a:pt x="274" y="2371"/>
                    <a:pt x="286" y="1907"/>
                  </a:cubicBezTo>
                  <a:cubicBezTo>
                    <a:pt x="334" y="1038"/>
                    <a:pt x="1048" y="311"/>
                    <a:pt x="1917" y="276"/>
                  </a:cubicBezTo>
                  <a:cubicBezTo>
                    <a:pt x="1945" y="274"/>
                    <a:pt x="1973" y="274"/>
                    <a:pt x="2001" y="274"/>
                  </a:cubicBezTo>
                  <a:cubicBezTo>
                    <a:pt x="2963" y="274"/>
                    <a:pt x="3750" y="1065"/>
                    <a:pt x="3727" y="2026"/>
                  </a:cubicBezTo>
                  <a:cubicBezTo>
                    <a:pt x="3703" y="2943"/>
                    <a:pt x="2965" y="3681"/>
                    <a:pt x="2060" y="3717"/>
                  </a:cubicBezTo>
                  <a:cubicBezTo>
                    <a:pt x="2037" y="3717"/>
                    <a:pt x="2014" y="3718"/>
                    <a:pt x="1991" y="3718"/>
                  </a:cubicBezTo>
                  <a:cubicBezTo>
                    <a:pt x="1695" y="3718"/>
                    <a:pt x="1411" y="3646"/>
                    <a:pt x="1179" y="3502"/>
                  </a:cubicBezTo>
                  <a:cubicBezTo>
                    <a:pt x="1159" y="3494"/>
                    <a:pt x="1139" y="3490"/>
                    <a:pt x="1120" y="3490"/>
                  </a:cubicBezTo>
                  <a:cubicBezTo>
                    <a:pt x="1081" y="3490"/>
                    <a:pt x="1044" y="3506"/>
                    <a:pt x="1012" y="3538"/>
                  </a:cubicBezTo>
                  <a:cubicBezTo>
                    <a:pt x="953" y="3586"/>
                    <a:pt x="965" y="3717"/>
                    <a:pt x="1048" y="3752"/>
                  </a:cubicBezTo>
                  <a:cubicBezTo>
                    <a:pt x="1315" y="3902"/>
                    <a:pt x="1611" y="3994"/>
                    <a:pt x="1928" y="3994"/>
                  </a:cubicBezTo>
                  <a:cubicBezTo>
                    <a:pt x="1964" y="3994"/>
                    <a:pt x="2000" y="3993"/>
                    <a:pt x="2036" y="3990"/>
                  </a:cubicBezTo>
                  <a:cubicBezTo>
                    <a:pt x="3096" y="3967"/>
                    <a:pt x="3965" y="3121"/>
                    <a:pt x="4001" y="2062"/>
                  </a:cubicBezTo>
                  <a:cubicBezTo>
                    <a:pt x="4059" y="939"/>
                    <a:pt x="3142" y="1"/>
                    <a:pt x="20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13"/>
            <p:cNvSpPr/>
            <p:nvPr/>
          </p:nvSpPr>
          <p:spPr>
            <a:xfrm>
              <a:off x="7183982" y="2590239"/>
              <a:ext cx="68244" cy="68244"/>
            </a:xfrm>
            <a:custGeom>
              <a:rect b="b" l="l" r="r" t="t"/>
              <a:pathLst>
                <a:path extrusionOk="0" h="2144" w="2144">
                  <a:moveTo>
                    <a:pt x="1072" y="0"/>
                  </a:moveTo>
                  <a:cubicBezTo>
                    <a:pt x="477" y="0"/>
                    <a:pt x="1" y="477"/>
                    <a:pt x="1" y="1072"/>
                  </a:cubicBezTo>
                  <a:cubicBezTo>
                    <a:pt x="1" y="1667"/>
                    <a:pt x="477" y="2144"/>
                    <a:pt x="1072" y="2144"/>
                  </a:cubicBezTo>
                  <a:cubicBezTo>
                    <a:pt x="1668" y="2144"/>
                    <a:pt x="2144" y="1667"/>
                    <a:pt x="2144" y="1072"/>
                  </a:cubicBezTo>
                  <a:cubicBezTo>
                    <a:pt x="2132" y="989"/>
                    <a:pt x="2072" y="929"/>
                    <a:pt x="2001" y="929"/>
                  </a:cubicBezTo>
                  <a:cubicBezTo>
                    <a:pt x="1918" y="929"/>
                    <a:pt x="1858" y="989"/>
                    <a:pt x="1858" y="1060"/>
                  </a:cubicBezTo>
                  <a:cubicBezTo>
                    <a:pt x="1858" y="1489"/>
                    <a:pt x="1501" y="1846"/>
                    <a:pt x="1072" y="1846"/>
                  </a:cubicBezTo>
                  <a:cubicBezTo>
                    <a:pt x="644" y="1846"/>
                    <a:pt x="287" y="1489"/>
                    <a:pt x="287" y="1060"/>
                  </a:cubicBezTo>
                  <a:cubicBezTo>
                    <a:pt x="287" y="620"/>
                    <a:pt x="644" y="262"/>
                    <a:pt x="1072" y="262"/>
                  </a:cubicBezTo>
                  <a:cubicBezTo>
                    <a:pt x="1144" y="262"/>
                    <a:pt x="1203" y="215"/>
                    <a:pt x="1203" y="131"/>
                  </a:cubicBezTo>
                  <a:cubicBezTo>
                    <a:pt x="1203" y="60"/>
                    <a:pt x="1144" y="0"/>
                    <a:pt x="10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13"/>
            <p:cNvSpPr/>
            <p:nvPr/>
          </p:nvSpPr>
          <p:spPr>
            <a:xfrm>
              <a:off x="7225297" y="2595904"/>
              <a:ext cx="20880" cy="20880"/>
            </a:xfrm>
            <a:custGeom>
              <a:rect b="b" l="l" r="r" t="t"/>
              <a:pathLst>
                <a:path extrusionOk="0" h="656" w="656">
                  <a:moveTo>
                    <a:pt x="322" y="1"/>
                  </a:moveTo>
                  <a:cubicBezTo>
                    <a:pt x="143" y="1"/>
                    <a:pt x="1" y="156"/>
                    <a:pt x="1" y="334"/>
                  </a:cubicBezTo>
                  <a:cubicBezTo>
                    <a:pt x="1" y="513"/>
                    <a:pt x="143" y="656"/>
                    <a:pt x="322" y="656"/>
                  </a:cubicBezTo>
                  <a:cubicBezTo>
                    <a:pt x="501" y="656"/>
                    <a:pt x="655" y="513"/>
                    <a:pt x="655" y="334"/>
                  </a:cubicBezTo>
                  <a:cubicBezTo>
                    <a:pt x="655" y="132"/>
                    <a:pt x="501" y="1"/>
                    <a:pt x="3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8" name="Google Shape;2458;p113"/>
          <p:cNvGrpSpPr/>
          <p:nvPr/>
        </p:nvGrpSpPr>
        <p:grpSpPr>
          <a:xfrm>
            <a:off x="4326360" y="3492699"/>
            <a:ext cx="491222" cy="591411"/>
            <a:chOff x="7576605" y="1983877"/>
            <a:chExt cx="276698" cy="333133"/>
          </a:xfrm>
        </p:grpSpPr>
        <p:sp>
          <p:nvSpPr>
            <p:cNvPr id="2459" name="Google Shape;2459;p113"/>
            <p:cNvSpPr/>
            <p:nvPr/>
          </p:nvSpPr>
          <p:spPr>
            <a:xfrm>
              <a:off x="7576605" y="1983877"/>
              <a:ext cx="276698" cy="333133"/>
            </a:xfrm>
            <a:custGeom>
              <a:rect b="b" l="l" r="r" t="t"/>
              <a:pathLst>
                <a:path extrusionOk="0" h="10466" w="8693">
                  <a:moveTo>
                    <a:pt x="417" y="1024"/>
                  </a:moveTo>
                  <a:cubicBezTo>
                    <a:pt x="655" y="1024"/>
                    <a:pt x="894" y="1143"/>
                    <a:pt x="1036" y="1358"/>
                  </a:cubicBezTo>
                  <a:lnTo>
                    <a:pt x="1156" y="1536"/>
                  </a:lnTo>
                  <a:cubicBezTo>
                    <a:pt x="1275" y="1715"/>
                    <a:pt x="1477" y="1822"/>
                    <a:pt x="1703" y="1822"/>
                  </a:cubicBezTo>
                  <a:lnTo>
                    <a:pt x="1703" y="2477"/>
                  </a:lnTo>
                  <a:cubicBezTo>
                    <a:pt x="1703" y="2941"/>
                    <a:pt x="1775" y="3406"/>
                    <a:pt x="1906" y="3834"/>
                  </a:cubicBezTo>
                  <a:cubicBezTo>
                    <a:pt x="1810" y="3763"/>
                    <a:pt x="1656" y="3703"/>
                    <a:pt x="1513" y="3644"/>
                  </a:cubicBezTo>
                  <a:cubicBezTo>
                    <a:pt x="1215" y="3525"/>
                    <a:pt x="894" y="3394"/>
                    <a:pt x="655" y="3144"/>
                  </a:cubicBezTo>
                  <a:cubicBezTo>
                    <a:pt x="394" y="2846"/>
                    <a:pt x="274" y="2417"/>
                    <a:pt x="274" y="1822"/>
                  </a:cubicBezTo>
                  <a:lnTo>
                    <a:pt x="274" y="1179"/>
                  </a:lnTo>
                  <a:cubicBezTo>
                    <a:pt x="274" y="1132"/>
                    <a:pt x="286" y="1108"/>
                    <a:pt x="322" y="1072"/>
                  </a:cubicBezTo>
                  <a:cubicBezTo>
                    <a:pt x="346" y="1048"/>
                    <a:pt x="394" y="1024"/>
                    <a:pt x="417" y="1024"/>
                  </a:cubicBezTo>
                  <a:close/>
                  <a:moveTo>
                    <a:pt x="8204" y="1024"/>
                  </a:moveTo>
                  <a:cubicBezTo>
                    <a:pt x="8252" y="1024"/>
                    <a:pt x="8275" y="1048"/>
                    <a:pt x="8311" y="1072"/>
                  </a:cubicBezTo>
                  <a:cubicBezTo>
                    <a:pt x="8335" y="1108"/>
                    <a:pt x="8359" y="1143"/>
                    <a:pt x="8359" y="1179"/>
                  </a:cubicBezTo>
                  <a:lnTo>
                    <a:pt x="8359" y="1822"/>
                  </a:lnTo>
                  <a:lnTo>
                    <a:pt x="8383" y="1822"/>
                  </a:lnTo>
                  <a:cubicBezTo>
                    <a:pt x="8383" y="2417"/>
                    <a:pt x="8252" y="2858"/>
                    <a:pt x="8002" y="3144"/>
                  </a:cubicBezTo>
                  <a:cubicBezTo>
                    <a:pt x="7775" y="3394"/>
                    <a:pt x="7466" y="3525"/>
                    <a:pt x="7144" y="3644"/>
                  </a:cubicBezTo>
                  <a:cubicBezTo>
                    <a:pt x="7002" y="3703"/>
                    <a:pt x="6871" y="3763"/>
                    <a:pt x="6716" y="3834"/>
                  </a:cubicBezTo>
                  <a:cubicBezTo>
                    <a:pt x="6847" y="3394"/>
                    <a:pt x="6930" y="2929"/>
                    <a:pt x="6930" y="2477"/>
                  </a:cubicBezTo>
                  <a:lnTo>
                    <a:pt x="6930" y="1822"/>
                  </a:lnTo>
                  <a:cubicBezTo>
                    <a:pt x="7144" y="1822"/>
                    <a:pt x="7359" y="1715"/>
                    <a:pt x="7478" y="1536"/>
                  </a:cubicBezTo>
                  <a:lnTo>
                    <a:pt x="7597" y="1358"/>
                  </a:lnTo>
                  <a:cubicBezTo>
                    <a:pt x="7728" y="1167"/>
                    <a:pt x="7966" y="1024"/>
                    <a:pt x="8204" y="1024"/>
                  </a:cubicBezTo>
                  <a:close/>
                  <a:moveTo>
                    <a:pt x="6954" y="334"/>
                  </a:moveTo>
                  <a:lnTo>
                    <a:pt x="6954" y="703"/>
                  </a:lnTo>
                  <a:lnTo>
                    <a:pt x="5632" y="703"/>
                  </a:lnTo>
                  <a:cubicBezTo>
                    <a:pt x="5537" y="703"/>
                    <a:pt x="5478" y="774"/>
                    <a:pt x="5478" y="846"/>
                  </a:cubicBezTo>
                  <a:cubicBezTo>
                    <a:pt x="5478" y="929"/>
                    <a:pt x="5561" y="1001"/>
                    <a:pt x="5632" y="1001"/>
                  </a:cubicBezTo>
                  <a:lnTo>
                    <a:pt x="6632" y="1001"/>
                  </a:lnTo>
                  <a:lnTo>
                    <a:pt x="6632" y="2477"/>
                  </a:lnTo>
                  <a:cubicBezTo>
                    <a:pt x="6632" y="3810"/>
                    <a:pt x="5989" y="5072"/>
                    <a:pt x="4906" y="5882"/>
                  </a:cubicBezTo>
                  <a:lnTo>
                    <a:pt x="4799" y="5954"/>
                  </a:lnTo>
                  <a:cubicBezTo>
                    <a:pt x="4763" y="5954"/>
                    <a:pt x="4739" y="5942"/>
                    <a:pt x="4704" y="5942"/>
                  </a:cubicBezTo>
                  <a:lnTo>
                    <a:pt x="3954" y="5942"/>
                  </a:lnTo>
                  <a:cubicBezTo>
                    <a:pt x="3918" y="5942"/>
                    <a:pt x="3894" y="5942"/>
                    <a:pt x="3858" y="5954"/>
                  </a:cubicBezTo>
                  <a:lnTo>
                    <a:pt x="3751" y="5882"/>
                  </a:lnTo>
                  <a:cubicBezTo>
                    <a:pt x="2668" y="5096"/>
                    <a:pt x="2025" y="3810"/>
                    <a:pt x="2025" y="2477"/>
                  </a:cubicBezTo>
                  <a:lnTo>
                    <a:pt x="2025" y="1001"/>
                  </a:lnTo>
                  <a:lnTo>
                    <a:pt x="4918" y="1001"/>
                  </a:lnTo>
                  <a:cubicBezTo>
                    <a:pt x="5001" y="1001"/>
                    <a:pt x="5061" y="929"/>
                    <a:pt x="5061" y="846"/>
                  </a:cubicBezTo>
                  <a:cubicBezTo>
                    <a:pt x="5061" y="774"/>
                    <a:pt x="4989" y="703"/>
                    <a:pt x="4918" y="703"/>
                  </a:cubicBezTo>
                  <a:lnTo>
                    <a:pt x="1715" y="703"/>
                  </a:lnTo>
                  <a:lnTo>
                    <a:pt x="1715" y="334"/>
                  </a:lnTo>
                  <a:close/>
                  <a:moveTo>
                    <a:pt x="4704" y="6263"/>
                  </a:moveTo>
                  <a:cubicBezTo>
                    <a:pt x="4763" y="6263"/>
                    <a:pt x="4811" y="6311"/>
                    <a:pt x="4811" y="6370"/>
                  </a:cubicBezTo>
                  <a:lnTo>
                    <a:pt x="4811" y="6477"/>
                  </a:lnTo>
                  <a:cubicBezTo>
                    <a:pt x="4811" y="6537"/>
                    <a:pt x="4763" y="6585"/>
                    <a:pt x="4704" y="6585"/>
                  </a:cubicBezTo>
                  <a:lnTo>
                    <a:pt x="3954" y="6585"/>
                  </a:lnTo>
                  <a:cubicBezTo>
                    <a:pt x="3882" y="6585"/>
                    <a:pt x="3846" y="6537"/>
                    <a:pt x="3846" y="6477"/>
                  </a:cubicBezTo>
                  <a:lnTo>
                    <a:pt x="3846" y="6370"/>
                  </a:lnTo>
                  <a:cubicBezTo>
                    <a:pt x="3846" y="6311"/>
                    <a:pt x="3882" y="6263"/>
                    <a:pt x="3954" y="6263"/>
                  </a:cubicBezTo>
                  <a:close/>
                  <a:moveTo>
                    <a:pt x="4513" y="6882"/>
                  </a:moveTo>
                  <a:lnTo>
                    <a:pt x="4513" y="8382"/>
                  </a:lnTo>
                  <a:lnTo>
                    <a:pt x="4156" y="8382"/>
                  </a:lnTo>
                  <a:lnTo>
                    <a:pt x="4156" y="6882"/>
                  </a:lnTo>
                  <a:close/>
                  <a:moveTo>
                    <a:pt x="5287" y="8692"/>
                  </a:moveTo>
                  <a:cubicBezTo>
                    <a:pt x="5394" y="8692"/>
                    <a:pt x="5478" y="8787"/>
                    <a:pt x="5478" y="8882"/>
                  </a:cubicBezTo>
                  <a:lnTo>
                    <a:pt x="5478" y="9061"/>
                  </a:lnTo>
                  <a:lnTo>
                    <a:pt x="4108" y="9061"/>
                  </a:lnTo>
                  <a:cubicBezTo>
                    <a:pt x="4025" y="9061"/>
                    <a:pt x="3965" y="9144"/>
                    <a:pt x="3965" y="9216"/>
                  </a:cubicBezTo>
                  <a:cubicBezTo>
                    <a:pt x="3965" y="9287"/>
                    <a:pt x="4037" y="9359"/>
                    <a:pt x="4108" y="9359"/>
                  </a:cubicBezTo>
                  <a:lnTo>
                    <a:pt x="6204" y="9359"/>
                  </a:lnTo>
                  <a:cubicBezTo>
                    <a:pt x="6228" y="9359"/>
                    <a:pt x="6240" y="9383"/>
                    <a:pt x="6251" y="9394"/>
                  </a:cubicBezTo>
                  <a:lnTo>
                    <a:pt x="6406" y="10133"/>
                  </a:lnTo>
                  <a:cubicBezTo>
                    <a:pt x="6406" y="10156"/>
                    <a:pt x="6406" y="10168"/>
                    <a:pt x="6382" y="10168"/>
                  </a:cubicBezTo>
                  <a:cubicBezTo>
                    <a:pt x="6382" y="10168"/>
                    <a:pt x="6370" y="10180"/>
                    <a:pt x="6359" y="10180"/>
                  </a:cubicBezTo>
                  <a:lnTo>
                    <a:pt x="2299" y="10180"/>
                  </a:lnTo>
                  <a:cubicBezTo>
                    <a:pt x="2287" y="10180"/>
                    <a:pt x="2263" y="10168"/>
                    <a:pt x="2263" y="10168"/>
                  </a:cubicBezTo>
                  <a:cubicBezTo>
                    <a:pt x="2263" y="10168"/>
                    <a:pt x="2251" y="10145"/>
                    <a:pt x="2251" y="10133"/>
                  </a:cubicBezTo>
                  <a:lnTo>
                    <a:pt x="2394" y="9394"/>
                  </a:lnTo>
                  <a:cubicBezTo>
                    <a:pt x="2394" y="9371"/>
                    <a:pt x="2418" y="9359"/>
                    <a:pt x="2441" y="9359"/>
                  </a:cubicBezTo>
                  <a:lnTo>
                    <a:pt x="3394" y="9359"/>
                  </a:lnTo>
                  <a:cubicBezTo>
                    <a:pt x="3489" y="9359"/>
                    <a:pt x="3549" y="9287"/>
                    <a:pt x="3549" y="9216"/>
                  </a:cubicBezTo>
                  <a:cubicBezTo>
                    <a:pt x="3549" y="9144"/>
                    <a:pt x="3477" y="9061"/>
                    <a:pt x="3394" y="9061"/>
                  </a:cubicBezTo>
                  <a:lnTo>
                    <a:pt x="3192" y="9061"/>
                  </a:lnTo>
                  <a:lnTo>
                    <a:pt x="3192" y="8882"/>
                  </a:lnTo>
                  <a:cubicBezTo>
                    <a:pt x="3192" y="8787"/>
                    <a:pt x="3275" y="8692"/>
                    <a:pt x="3382" y="8692"/>
                  </a:cubicBezTo>
                  <a:close/>
                  <a:moveTo>
                    <a:pt x="1715" y="0"/>
                  </a:moveTo>
                  <a:cubicBezTo>
                    <a:pt x="1548" y="0"/>
                    <a:pt x="1417" y="131"/>
                    <a:pt x="1417" y="298"/>
                  </a:cubicBezTo>
                  <a:lnTo>
                    <a:pt x="1417" y="703"/>
                  </a:lnTo>
                  <a:cubicBezTo>
                    <a:pt x="1417" y="870"/>
                    <a:pt x="1548" y="1001"/>
                    <a:pt x="1715" y="1001"/>
                  </a:cubicBezTo>
                  <a:lnTo>
                    <a:pt x="1751" y="1001"/>
                  </a:lnTo>
                  <a:lnTo>
                    <a:pt x="1751" y="1501"/>
                  </a:lnTo>
                  <a:cubicBezTo>
                    <a:pt x="1632" y="1501"/>
                    <a:pt x="1525" y="1441"/>
                    <a:pt x="1453" y="1334"/>
                  </a:cubicBezTo>
                  <a:lnTo>
                    <a:pt x="1334" y="1155"/>
                  </a:lnTo>
                  <a:cubicBezTo>
                    <a:pt x="1132" y="881"/>
                    <a:pt x="810" y="715"/>
                    <a:pt x="465" y="703"/>
                  </a:cubicBezTo>
                  <a:cubicBezTo>
                    <a:pt x="346" y="703"/>
                    <a:pt x="227" y="739"/>
                    <a:pt x="144" y="834"/>
                  </a:cubicBezTo>
                  <a:cubicBezTo>
                    <a:pt x="48" y="917"/>
                    <a:pt x="1" y="1036"/>
                    <a:pt x="1" y="1155"/>
                  </a:cubicBezTo>
                  <a:lnTo>
                    <a:pt x="1" y="1798"/>
                  </a:lnTo>
                  <a:cubicBezTo>
                    <a:pt x="1" y="3334"/>
                    <a:pt x="798" y="3656"/>
                    <a:pt x="1429" y="3918"/>
                  </a:cubicBezTo>
                  <a:cubicBezTo>
                    <a:pt x="1787" y="4060"/>
                    <a:pt x="2096" y="4180"/>
                    <a:pt x="2251" y="4489"/>
                  </a:cubicBezTo>
                  <a:cubicBezTo>
                    <a:pt x="2299" y="4584"/>
                    <a:pt x="2287" y="4656"/>
                    <a:pt x="2215" y="4715"/>
                  </a:cubicBezTo>
                  <a:cubicBezTo>
                    <a:pt x="2164" y="4767"/>
                    <a:pt x="2075" y="4806"/>
                    <a:pt x="1994" y="4806"/>
                  </a:cubicBezTo>
                  <a:cubicBezTo>
                    <a:pt x="1963" y="4806"/>
                    <a:pt x="1932" y="4800"/>
                    <a:pt x="1906" y="4787"/>
                  </a:cubicBezTo>
                  <a:cubicBezTo>
                    <a:pt x="1798" y="4751"/>
                    <a:pt x="1775" y="4608"/>
                    <a:pt x="1787" y="4489"/>
                  </a:cubicBezTo>
                  <a:cubicBezTo>
                    <a:pt x="1787" y="4406"/>
                    <a:pt x="1727" y="4334"/>
                    <a:pt x="1644" y="4334"/>
                  </a:cubicBezTo>
                  <a:cubicBezTo>
                    <a:pt x="1548" y="4334"/>
                    <a:pt x="1477" y="4394"/>
                    <a:pt x="1477" y="4477"/>
                  </a:cubicBezTo>
                  <a:cubicBezTo>
                    <a:pt x="1477" y="4608"/>
                    <a:pt x="1489" y="4942"/>
                    <a:pt x="1787" y="5072"/>
                  </a:cubicBezTo>
                  <a:cubicBezTo>
                    <a:pt x="1846" y="5108"/>
                    <a:pt x="1929" y="5120"/>
                    <a:pt x="2001" y="5120"/>
                  </a:cubicBezTo>
                  <a:cubicBezTo>
                    <a:pt x="2168" y="5120"/>
                    <a:pt x="2322" y="5061"/>
                    <a:pt x="2441" y="4930"/>
                  </a:cubicBezTo>
                  <a:cubicBezTo>
                    <a:pt x="2465" y="4906"/>
                    <a:pt x="2477" y="4894"/>
                    <a:pt x="2477" y="4882"/>
                  </a:cubicBezTo>
                  <a:cubicBezTo>
                    <a:pt x="2775" y="5346"/>
                    <a:pt x="3156" y="5763"/>
                    <a:pt x="3608" y="6096"/>
                  </a:cubicBezTo>
                  <a:lnTo>
                    <a:pt x="3632" y="6120"/>
                  </a:lnTo>
                  <a:cubicBezTo>
                    <a:pt x="3596" y="6180"/>
                    <a:pt x="3573" y="6251"/>
                    <a:pt x="3573" y="6323"/>
                  </a:cubicBezTo>
                  <a:lnTo>
                    <a:pt x="3573" y="6430"/>
                  </a:lnTo>
                  <a:cubicBezTo>
                    <a:pt x="3573" y="6620"/>
                    <a:pt x="3715" y="6775"/>
                    <a:pt x="3870" y="6835"/>
                  </a:cubicBezTo>
                  <a:lnTo>
                    <a:pt x="3870" y="8347"/>
                  </a:lnTo>
                  <a:lnTo>
                    <a:pt x="3394" y="8347"/>
                  </a:lnTo>
                  <a:cubicBezTo>
                    <a:pt x="3108" y="8347"/>
                    <a:pt x="2894" y="8573"/>
                    <a:pt x="2894" y="8859"/>
                  </a:cubicBezTo>
                  <a:lnTo>
                    <a:pt x="2894" y="9037"/>
                  </a:lnTo>
                  <a:lnTo>
                    <a:pt x="2453" y="9037"/>
                  </a:lnTo>
                  <a:cubicBezTo>
                    <a:pt x="2299" y="9037"/>
                    <a:pt x="2144" y="9156"/>
                    <a:pt x="2120" y="9311"/>
                  </a:cubicBezTo>
                  <a:lnTo>
                    <a:pt x="1965" y="10061"/>
                  </a:lnTo>
                  <a:cubicBezTo>
                    <a:pt x="1953" y="10168"/>
                    <a:pt x="1965" y="10264"/>
                    <a:pt x="2037" y="10347"/>
                  </a:cubicBezTo>
                  <a:cubicBezTo>
                    <a:pt x="2096" y="10418"/>
                    <a:pt x="2203" y="10466"/>
                    <a:pt x="2310" y="10466"/>
                  </a:cubicBezTo>
                  <a:lnTo>
                    <a:pt x="6370" y="10466"/>
                  </a:lnTo>
                  <a:cubicBezTo>
                    <a:pt x="6478" y="10466"/>
                    <a:pt x="6585" y="10418"/>
                    <a:pt x="6644" y="10347"/>
                  </a:cubicBezTo>
                  <a:cubicBezTo>
                    <a:pt x="6704" y="10264"/>
                    <a:pt x="6728" y="10168"/>
                    <a:pt x="6716" y="10061"/>
                  </a:cubicBezTo>
                  <a:lnTo>
                    <a:pt x="6561" y="9311"/>
                  </a:lnTo>
                  <a:cubicBezTo>
                    <a:pt x="6537" y="9156"/>
                    <a:pt x="6382" y="9037"/>
                    <a:pt x="6228" y="9037"/>
                  </a:cubicBezTo>
                  <a:lnTo>
                    <a:pt x="5787" y="9037"/>
                  </a:lnTo>
                  <a:lnTo>
                    <a:pt x="5787" y="8859"/>
                  </a:lnTo>
                  <a:cubicBezTo>
                    <a:pt x="5787" y="8573"/>
                    <a:pt x="5573" y="8347"/>
                    <a:pt x="5287" y="8347"/>
                  </a:cubicBezTo>
                  <a:lnTo>
                    <a:pt x="4811" y="8347"/>
                  </a:lnTo>
                  <a:lnTo>
                    <a:pt x="4811" y="6835"/>
                  </a:lnTo>
                  <a:cubicBezTo>
                    <a:pt x="4989" y="6787"/>
                    <a:pt x="5108" y="6620"/>
                    <a:pt x="5108" y="6430"/>
                  </a:cubicBezTo>
                  <a:lnTo>
                    <a:pt x="5108" y="6323"/>
                  </a:lnTo>
                  <a:cubicBezTo>
                    <a:pt x="5108" y="6251"/>
                    <a:pt x="5073" y="6180"/>
                    <a:pt x="5049" y="6120"/>
                  </a:cubicBezTo>
                  <a:lnTo>
                    <a:pt x="5073" y="6096"/>
                  </a:lnTo>
                  <a:cubicBezTo>
                    <a:pt x="5537" y="5763"/>
                    <a:pt x="5906" y="5358"/>
                    <a:pt x="6204" y="4882"/>
                  </a:cubicBezTo>
                  <a:cubicBezTo>
                    <a:pt x="6228" y="4894"/>
                    <a:pt x="6228" y="4906"/>
                    <a:pt x="6240" y="4930"/>
                  </a:cubicBezTo>
                  <a:cubicBezTo>
                    <a:pt x="6359" y="5049"/>
                    <a:pt x="6525" y="5120"/>
                    <a:pt x="6680" y="5120"/>
                  </a:cubicBezTo>
                  <a:cubicBezTo>
                    <a:pt x="6763" y="5120"/>
                    <a:pt x="6835" y="5108"/>
                    <a:pt x="6894" y="5072"/>
                  </a:cubicBezTo>
                  <a:cubicBezTo>
                    <a:pt x="7192" y="4942"/>
                    <a:pt x="7204" y="4608"/>
                    <a:pt x="7204" y="4477"/>
                  </a:cubicBezTo>
                  <a:cubicBezTo>
                    <a:pt x="7204" y="4394"/>
                    <a:pt x="7132" y="4334"/>
                    <a:pt x="7037" y="4334"/>
                  </a:cubicBezTo>
                  <a:cubicBezTo>
                    <a:pt x="6954" y="4334"/>
                    <a:pt x="6894" y="4406"/>
                    <a:pt x="6894" y="4489"/>
                  </a:cubicBezTo>
                  <a:cubicBezTo>
                    <a:pt x="6894" y="4596"/>
                    <a:pt x="6882" y="4727"/>
                    <a:pt x="6775" y="4787"/>
                  </a:cubicBezTo>
                  <a:cubicBezTo>
                    <a:pt x="6749" y="4800"/>
                    <a:pt x="6718" y="4806"/>
                    <a:pt x="6687" y="4806"/>
                  </a:cubicBezTo>
                  <a:cubicBezTo>
                    <a:pt x="6606" y="4806"/>
                    <a:pt x="6517" y="4767"/>
                    <a:pt x="6466" y="4715"/>
                  </a:cubicBezTo>
                  <a:cubicBezTo>
                    <a:pt x="6406" y="4656"/>
                    <a:pt x="6382" y="4584"/>
                    <a:pt x="6430" y="4489"/>
                  </a:cubicBezTo>
                  <a:cubicBezTo>
                    <a:pt x="6585" y="4191"/>
                    <a:pt x="6894" y="4060"/>
                    <a:pt x="7252" y="3918"/>
                  </a:cubicBezTo>
                  <a:cubicBezTo>
                    <a:pt x="7894" y="3656"/>
                    <a:pt x="8680" y="3334"/>
                    <a:pt x="8680" y="1798"/>
                  </a:cubicBezTo>
                  <a:lnTo>
                    <a:pt x="8680" y="1155"/>
                  </a:lnTo>
                  <a:cubicBezTo>
                    <a:pt x="8692" y="1048"/>
                    <a:pt x="8633" y="941"/>
                    <a:pt x="8561" y="846"/>
                  </a:cubicBezTo>
                  <a:cubicBezTo>
                    <a:pt x="8478" y="762"/>
                    <a:pt x="8347" y="715"/>
                    <a:pt x="8240" y="715"/>
                  </a:cubicBezTo>
                  <a:cubicBezTo>
                    <a:pt x="7894" y="715"/>
                    <a:pt x="7561" y="881"/>
                    <a:pt x="7371" y="1179"/>
                  </a:cubicBezTo>
                  <a:lnTo>
                    <a:pt x="7252" y="1358"/>
                  </a:lnTo>
                  <a:cubicBezTo>
                    <a:pt x="7180" y="1465"/>
                    <a:pt x="7073" y="1524"/>
                    <a:pt x="6954" y="1524"/>
                  </a:cubicBezTo>
                  <a:lnTo>
                    <a:pt x="6954" y="1012"/>
                  </a:lnTo>
                  <a:lnTo>
                    <a:pt x="6990" y="1012"/>
                  </a:lnTo>
                  <a:cubicBezTo>
                    <a:pt x="7144" y="1012"/>
                    <a:pt x="7287" y="881"/>
                    <a:pt x="7287" y="715"/>
                  </a:cubicBezTo>
                  <a:lnTo>
                    <a:pt x="7287" y="298"/>
                  </a:lnTo>
                  <a:cubicBezTo>
                    <a:pt x="7287" y="131"/>
                    <a:pt x="7144" y="0"/>
                    <a:pt x="69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13"/>
            <p:cNvSpPr/>
            <p:nvPr/>
          </p:nvSpPr>
          <p:spPr>
            <a:xfrm>
              <a:off x="7670981" y="2041871"/>
              <a:ext cx="87182" cy="83076"/>
            </a:xfrm>
            <a:custGeom>
              <a:rect b="b" l="l" r="r" t="t"/>
              <a:pathLst>
                <a:path extrusionOk="0" h="2610" w="2739">
                  <a:moveTo>
                    <a:pt x="1334" y="476"/>
                  </a:moveTo>
                  <a:lnTo>
                    <a:pt x="1572" y="953"/>
                  </a:lnTo>
                  <a:cubicBezTo>
                    <a:pt x="1608" y="1012"/>
                    <a:pt x="1655" y="1036"/>
                    <a:pt x="1715" y="1048"/>
                  </a:cubicBezTo>
                  <a:lnTo>
                    <a:pt x="2251" y="1131"/>
                  </a:lnTo>
                  <a:lnTo>
                    <a:pt x="1893" y="1500"/>
                  </a:lnTo>
                  <a:cubicBezTo>
                    <a:pt x="1846" y="1548"/>
                    <a:pt x="1834" y="1607"/>
                    <a:pt x="1834" y="1667"/>
                  </a:cubicBezTo>
                  <a:lnTo>
                    <a:pt x="1917" y="2203"/>
                  </a:lnTo>
                  <a:lnTo>
                    <a:pt x="1441" y="1941"/>
                  </a:lnTo>
                  <a:cubicBezTo>
                    <a:pt x="1417" y="1929"/>
                    <a:pt x="1381" y="1929"/>
                    <a:pt x="1358" y="1929"/>
                  </a:cubicBezTo>
                  <a:cubicBezTo>
                    <a:pt x="1322" y="1929"/>
                    <a:pt x="1298" y="1929"/>
                    <a:pt x="1262" y="1941"/>
                  </a:cubicBezTo>
                  <a:lnTo>
                    <a:pt x="786" y="2203"/>
                  </a:lnTo>
                  <a:lnTo>
                    <a:pt x="786" y="2203"/>
                  </a:lnTo>
                  <a:lnTo>
                    <a:pt x="881" y="1667"/>
                  </a:lnTo>
                  <a:cubicBezTo>
                    <a:pt x="893" y="1607"/>
                    <a:pt x="869" y="1548"/>
                    <a:pt x="822" y="1500"/>
                  </a:cubicBezTo>
                  <a:lnTo>
                    <a:pt x="429" y="1131"/>
                  </a:lnTo>
                  <a:lnTo>
                    <a:pt x="965" y="1048"/>
                  </a:lnTo>
                  <a:cubicBezTo>
                    <a:pt x="1024" y="1036"/>
                    <a:pt x="1084" y="1012"/>
                    <a:pt x="1108" y="953"/>
                  </a:cubicBezTo>
                  <a:lnTo>
                    <a:pt x="1334" y="476"/>
                  </a:lnTo>
                  <a:close/>
                  <a:moveTo>
                    <a:pt x="1370" y="0"/>
                  </a:moveTo>
                  <a:cubicBezTo>
                    <a:pt x="1298" y="0"/>
                    <a:pt x="1239" y="36"/>
                    <a:pt x="1203" y="95"/>
                  </a:cubicBezTo>
                  <a:lnTo>
                    <a:pt x="881" y="750"/>
                  </a:lnTo>
                  <a:lnTo>
                    <a:pt x="167" y="857"/>
                  </a:lnTo>
                  <a:cubicBezTo>
                    <a:pt x="96" y="869"/>
                    <a:pt x="36" y="917"/>
                    <a:pt x="12" y="976"/>
                  </a:cubicBezTo>
                  <a:cubicBezTo>
                    <a:pt x="0" y="1048"/>
                    <a:pt x="12" y="1107"/>
                    <a:pt x="60" y="1167"/>
                  </a:cubicBezTo>
                  <a:lnTo>
                    <a:pt x="584" y="1679"/>
                  </a:lnTo>
                  <a:lnTo>
                    <a:pt x="465" y="2393"/>
                  </a:lnTo>
                  <a:cubicBezTo>
                    <a:pt x="453" y="2465"/>
                    <a:pt x="477" y="2524"/>
                    <a:pt x="536" y="2572"/>
                  </a:cubicBezTo>
                  <a:cubicBezTo>
                    <a:pt x="568" y="2597"/>
                    <a:pt x="603" y="2609"/>
                    <a:pt x="638" y="2609"/>
                  </a:cubicBezTo>
                  <a:cubicBezTo>
                    <a:pt x="669" y="2609"/>
                    <a:pt x="699" y="2600"/>
                    <a:pt x="727" y="2584"/>
                  </a:cubicBezTo>
                  <a:lnTo>
                    <a:pt x="1370" y="2238"/>
                  </a:lnTo>
                  <a:lnTo>
                    <a:pt x="2012" y="2584"/>
                  </a:lnTo>
                  <a:cubicBezTo>
                    <a:pt x="2036" y="2596"/>
                    <a:pt x="2072" y="2596"/>
                    <a:pt x="2096" y="2596"/>
                  </a:cubicBezTo>
                  <a:cubicBezTo>
                    <a:pt x="2143" y="2596"/>
                    <a:pt x="2179" y="2584"/>
                    <a:pt x="2203" y="2572"/>
                  </a:cubicBezTo>
                  <a:cubicBezTo>
                    <a:pt x="2262" y="2524"/>
                    <a:pt x="2298" y="2465"/>
                    <a:pt x="2274" y="2393"/>
                  </a:cubicBezTo>
                  <a:lnTo>
                    <a:pt x="2155" y="1679"/>
                  </a:lnTo>
                  <a:lnTo>
                    <a:pt x="2679" y="1167"/>
                  </a:lnTo>
                  <a:cubicBezTo>
                    <a:pt x="2727" y="1107"/>
                    <a:pt x="2739" y="1048"/>
                    <a:pt x="2727" y="976"/>
                  </a:cubicBezTo>
                  <a:cubicBezTo>
                    <a:pt x="2715" y="905"/>
                    <a:pt x="2655" y="857"/>
                    <a:pt x="2572" y="857"/>
                  </a:cubicBezTo>
                  <a:lnTo>
                    <a:pt x="1858" y="750"/>
                  </a:lnTo>
                  <a:lnTo>
                    <a:pt x="1536" y="95"/>
                  </a:lnTo>
                  <a:cubicBezTo>
                    <a:pt x="1500" y="36"/>
                    <a:pt x="1441" y="0"/>
                    <a:pt x="13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1" name="Google Shape;2461;p113"/>
          <p:cNvSpPr/>
          <p:nvPr/>
        </p:nvSpPr>
        <p:spPr>
          <a:xfrm>
            <a:off x="3517425" y="2796900"/>
            <a:ext cx="654900" cy="654900"/>
          </a:xfrm>
          <a:prstGeom prst="ellipse">
            <a:avLst/>
          </a:prstGeom>
          <a:solidFill>
            <a:schemeClr val="accent3"/>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2" name="Google Shape;2462;p113"/>
          <p:cNvGrpSpPr/>
          <p:nvPr/>
        </p:nvGrpSpPr>
        <p:grpSpPr>
          <a:xfrm>
            <a:off x="3657633" y="2962197"/>
            <a:ext cx="327976" cy="324316"/>
            <a:chOff x="7528096" y="2450059"/>
            <a:chExt cx="327976" cy="324316"/>
          </a:xfrm>
        </p:grpSpPr>
        <p:sp>
          <p:nvSpPr>
            <p:cNvPr id="2463" name="Google Shape;2463;p113"/>
            <p:cNvSpPr/>
            <p:nvPr/>
          </p:nvSpPr>
          <p:spPr>
            <a:xfrm>
              <a:off x="7569411" y="2697187"/>
              <a:ext cx="26928" cy="25623"/>
            </a:xfrm>
            <a:custGeom>
              <a:rect b="b" l="l" r="r" t="t"/>
              <a:pathLst>
                <a:path extrusionOk="0" h="805" w="846">
                  <a:moveTo>
                    <a:pt x="679" y="1"/>
                  </a:moveTo>
                  <a:cubicBezTo>
                    <a:pt x="640" y="1"/>
                    <a:pt x="602" y="16"/>
                    <a:pt x="572" y="46"/>
                  </a:cubicBezTo>
                  <a:lnTo>
                    <a:pt x="60" y="558"/>
                  </a:lnTo>
                  <a:cubicBezTo>
                    <a:pt x="0" y="617"/>
                    <a:pt x="0" y="700"/>
                    <a:pt x="60" y="760"/>
                  </a:cubicBezTo>
                  <a:cubicBezTo>
                    <a:pt x="96" y="790"/>
                    <a:pt x="134" y="805"/>
                    <a:pt x="172" y="805"/>
                  </a:cubicBezTo>
                  <a:cubicBezTo>
                    <a:pt x="209" y="805"/>
                    <a:pt x="244" y="790"/>
                    <a:pt x="274" y="760"/>
                  </a:cubicBezTo>
                  <a:lnTo>
                    <a:pt x="786" y="260"/>
                  </a:lnTo>
                  <a:cubicBezTo>
                    <a:pt x="846" y="200"/>
                    <a:pt x="846" y="105"/>
                    <a:pt x="786" y="46"/>
                  </a:cubicBezTo>
                  <a:cubicBezTo>
                    <a:pt x="756" y="16"/>
                    <a:pt x="718" y="1"/>
                    <a:pt x="6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13"/>
            <p:cNvSpPr/>
            <p:nvPr/>
          </p:nvSpPr>
          <p:spPr>
            <a:xfrm>
              <a:off x="7600859" y="2728667"/>
              <a:ext cx="26578" cy="25591"/>
            </a:xfrm>
            <a:custGeom>
              <a:rect b="b" l="l" r="r" t="t"/>
              <a:pathLst>
                <a:path extrusionOk="0" h="804" w="835">
                  <a:moveTo>
                    <a:pt x="673" y="0"/>
                  </a:moveTo>
                  <a:cubicBezTo>
                    <a:pt x="638" y="0"/>
                    <a:pt x="602" y="15"/>
                    <a:pt x="572" y="45"/>
                  </a:cubicBezTo>
                  <a:lnTo>
                    <a:pt x="60" y="545"/>
                  </a:lnTo>
                  <a:cubicBezTo>
                    <a:pt x="1" y="604"/>
                    <a:pt x="1" y="700"/>
                    <a:pt x="60" y="759"/>
                  </a:cubicBezTo>
                  <a:cubicBezTo>
                    <a:pt x="90" y="789"/>
                    <a:pt x="129" y="804"/>
                    <a:pt x="167" y="804"/>
                  </a:cubicBezTo>
                  <a:cubicBezTo>
                    <a:pt x="206" y="804"/>
                    <a:pt x="245" y="789"/>
                    <a:pt x="274" y="759"/>
                  </a:cubicBezTo>
                  <a:lnTo>
                    <a:pt x="775" y="247"/>
                  </a:lnTo>
                  <a:cubicBezTo>
                    <a:pt x="834" y="188"/>
                    <a:pt x="834" y="104"/>
                    <a:pt x="775" y="45"/>
                  </a:cubicBezTo>
                  <a:cubicBezTo>
                    <a:pt x="745" y="15"/>
                    <a:pt x="709" y="0"/>
                    <a:pt x="6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13"/>
            <p:cNvSpPr/>
            <p:nvPr/>
          </p:nvSpPr>
          <p:spPr>
            <a:xfrm>
              <a:off x="7585326" y="2713102"/>
              <a:ext cx="26546" cy="25241"/>
            </a:xfrm>
            <a:custGeom>
              <a:rect b="b" l="l" r="r" t="t"/>
              <a:pathLst>
                <a:path extrusionOk="0" h="793" w="834">
                  <a:moveTo>
                    <a:pt x="667" y="1"/>
                  </a:moveTo>
                  <a:cubicBezTo>
                    <a:pt x="629" y="1"/>
                    <a:pt x="590" y="16"/>
                    <a:pt x="560" y="46"/>
                  </a:cubicBezTo>
                  <a:lnTo>
                    <a:pt x="60" y="546"/>
                  </a:lnTo>
                  <a:cubicBezTo>
                    <a:pt x="0" y="605"/>
                    <a:pt x="0" y="700"/>
                    <a:pt x="60" y="748"/>
                  </a:cubicBezTo>
                  <a:cubicBezTo>
                    <a:pt x="90" y="778"/>
                    <a:pt x="125" y="793"/>
                    <a:pt x="161" y="793"/>
                  </a:cubicBezTo>
                  <a:cubicBezTo>
                    <a:pt x="197" y="793"/>
                    <a:pt x="233" y="778"/>
                    <a:pt x="262" y="748"/>
                  </a:cubicBezTo>
                  <a:lnTo>
                    <a:pt x="774" y="248"/>
                  </a:lnTo>
                  <a:cubicBezTo>
                    <a:pt x="834" y="189"/>
                    <a:pt x="834" y="105"/>
                    <a:pt x="774" y="46"/>
                  </a:cubicBezTo>
                  <a:cubicBezTo>
                    <a:pt x="745" y="16"/>
                    <a:pt x="706" y="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13"/>
            <p:cNvSpPr/>
            <p:nvPr/>
          </p:nvSpPr>
          <p:spPr>
            <a:xfrm>
              <a:off x="7528096" y="2450059"/>
              <a:ext cx="327976" cy="324316"/>
            </a:xfrm>
            <a:custGeom>
              <a:rect b="b" l="l" r="r" t="t"/>
              <a:pathLst>
                <a:path extrusionOk="0" h="10189" w="10304">
                  <a:moveTo>
                    <a:pt x="9954" y="309"/>
                  </a:moveTo>
                  <a:lnTo>
                    <a:pt x="9538" y="1761"/>
                  </a:lnTo>
                  <a:lnTo>
                    <a:pt x="8514" y="725"/>
                  </a:lnTo>
                  <a:lnTo>
                    <a:pt x="9954" y="309"/>
                  </a:lnTo>
                  <a:close/>
                  <a:moveTo>
                    <a:pt x="4311" y="3369"/>
                  </a:moveTo>
                  <a:lnTo>
                    <a:pt x="2501" y="5178"/>
                  </a:lnTo>
                  <a:lnTo>
                    <a:pt x="429" y="5012"/>
                  </a:lnTo>
                  <a:cubicBezTo>
                    <a:pt x="394" y="5012"/>
                    <a:pt x="382" y="4988"/>
                    <a:pt x="417" y="4952"/>
                  </a:cubicBezTo>
                  <a:cubicBezTo>
                    <a:pt x="1310" y="4059"/>
                    <a:pt x="2477" y="3523"/>
                    <a:pt x="3727" y="3404"/>
                  </a:cubicBezTo>
                  <a:lnTo>
                    <a:pt x="4311" y="3369"/>
                  </a:lnTo>
                  <a:close/>
                  <a:moveTo>
                    <a:pt x="2537" y="5571"/>
                  </a:moveTo>
                  <a:lnTo>
                    <a:pt x="3358" y="6381"/>
                  </a:lnTo>
                  <a:lnTo>
                    <a:pt x="3049" y="6702"/>
                  </a:lnTo>
                  <a:cubicBezTo>
                    <a:pt x="2715" y="6369"/>
                    <a:pt x="2299" y="5952"/>
                    <a:pt x="2227" y="5893"/>
                  </a:cubicBezTo>
                  <a:lnTo>
                    <a:pt x="2537" y="5571"/>
                  </a:lnTo>
                  <a:close/>
                  <a:moveTo>
                    <a:pt x="2418" y="6464"/>
                  </a:moveTo>
                  <a:lnTo>
                    <a:pt x="2834" y="6881"/>
                  </a:lnTo>
                  <a:lnTo>
                    <a:pt x="2465" y="7250"/>
                  </a:lnTo>
                  <a:cubicBezTo>
                    <a:pt x="2453" y="7262"/>
                    <a:pt x="2441" y="7298"/>
                    <a:pt x="2418" y="7310"/>
                  </a:cubicBezTo>
                  <a:lnTo>
                    <a:pt x="2049" y="6940"/>
                  </a:lnTo>
                  <a:cubicBezTo>
                    <a:pt x="2025" y="6905"/>
                    <a:pt x="2025" y="6857"/>
                    <a:pt x="2049" y="6833"/>
                  </a:cubicBezTo>
                  <a:lnTo>
                    <a:pt x="2418" y="6464"/>
                  </a:lnTo>
                  <a:close/>
                  <a:moveTo>
                    <a:pt x="8168" y="821"/>
                  </a:moveTo>
                  <a:lnTo>
                    <a:pt x="9418" y="2071"/>
                  </a:lnTo>
                  <a:lnTo>
                    <a:pt x="9061" y="3380"/>
                  </a:lnTo>
                  <a:lnTo>
                    <a:pt x="4906" y="7536"/>
                  </a:lnTo>
                  <a:lnTo>
                    <a:pt x="4084" y="6714"/>
                  </a:lnTo>
                  <a:lnTo>
                    <a:pt x="5978" y="4821"/>
                  </a:lnTo>
                  <a:cubicBezTo>
                    <a:pt x="6109" y="4690"/>
                    <a:pt x="6144" y="4452"/>
                    <a:pt x="5966" y="4273"/>
                  </a:cubicBezTo>
                  <a:cubicBezTo>
                    <a:pt x="5888" y="4196"/>
                    <a:pt x="5790" y="4157"/>
                    <a:pt x="5693" y="4157"/>
                  </a:cubicBezTo>
                  <a:cubicBezTo>
                    <a:pt x="5597" y="4157"/>
                    <a:pt x="5501" y="4196"/>
                    <a:pt x="5430" y="4273"/>
                  </a:cubicBezTo>
                  <a:lnTo>
                    <a:pt x="3537" y="6167"/>
                  </a:lnTo>
                  <a:lnTo>
                    <a:pt x="2715" y="5345"/>
                  </a:lnTo>
                  <a:lnTo>
                    <a:pt x="6871" y="1190"/>
                  </a:lnTo>
                  <a:lnTo>
                    <a:pt x="8168" y="821"/>
                  </a:lnTo>
                  <a:close/>
                  <a:moveTo>
                    <a:pt x="5711" y="4485"/>
                  </a:moveTo>
                  <a:cubicBezTo>
                    <a:pt x="5733" y="4485"/>
                    <a:pt x="5757" y="4494"/>
                    <a:pt x="5775" y="4512"/>
                  </a:cubicBezTo>
                  <a:cubicBezTo>
                    <a:pt x="5799" y="4535"/>
                    <a:pt x="5799" y="4595"/>
                    <a:pt x="5775" y="4631"/>
                  </a:cubicBezTo>
                  <a:lnTo>
                    <a:pt x="3775" y="6619"/>
                  </a:lnTo>
                  <a:cubicBezTo>
                    <a:pt x="3692" y="6714"/>
                    <a:pt x="2894" y="7488"/>
                    <a:pt x="2811" y="7595"/>
                  </a:cubicBezTo>
                  <a:cubicBezTo>
                    <a:pt x="2793" y="7607"/>
                    <a:pt x="2769" y="7613"/>
                    <a:pt x="2747" y="7613"/>
                  </a:cubicBezTo>
                  <a:cubicBezTo>
                    <a:pt x="2724" y="7613"/>
                    <a:pt x="2703" y="7607"/>
                    <a:pt x="2691" y="7595"/>
                  </a:cubicBezTo>
                  <a:cubicBezTo>
                    <a:pt x="2656" y="7560"/>
                    <a:pt x="2656" y="7500"/>
                    <a:pt x="2691" y="7476"/>
                  </a:cubicBezTo>
                  <a:lnTo>
                    <a:pt x="5656" y="4512"/>
                  </a:lnTo>
                  <a:cubicBezTo>
                    <a:pt x="5668" y="4494"/>
                    <a:pt x="5689" y="4485"/>
                    <a:pt x="5711" y="4485"/>
                  </a:cubicBezTo>
                  <a:close/>
                  <a:moveTo>
                    <a:pt x="3894" y="6917"/>
                  </a:moveTo>
                  <a:lnTo>
                    <a:pt x="4716" y="7738"/>
                  </a:lnTo>
                  <a:lnTo>
                    <a:pt x="4406" y="8036"/>
                  </a:lnTo>
                  <a:lnTo>
                    <a:pt x="4382" y="8036"/>
                  </a:lnTo>
                  <a:lnTo>
                    <a:pt x="3584" y="7238"/>
                  </a:lnTo>
                  <a:lnTo>
                    <a:pt x="3894" y="6917"/>
                  </a:lnTo>
                  <a:close/>
                  <a:moveTo>
                    <a:pt x="3394" y="7452"/>
                  </a:moveTo>
                  <a:lnTo>
                    <a:pt x="3811" y="7869"/>
                  </a:lnTo>
                  <a:lnTo>
                    <a:pt x="3430" y="8226"/>
                  </a:lnTo>
                  <a:cubicBezTo>
                    <a:pt x="3418" y="8250"/>
                    <a:pt x="3394" y="8250"/>
                    <a:pt x="3394" y="8250"/>
                  </a:cubicBezTo>
                  <a:cubicBezTo>
                    <a:pt x="3370" y="8250"/>
                    <a:pt x="3358" y="8250"/>
                    <a:pt x="3346" y="8226"/>
                  </a:cubicBezTo>
                  <a:lnTo>
                    <a:pt x="2977" y="7857"/>
                  </a:lnTo>
                  <a:cubicBezTo>
                    <a:pt x="2989" y="7845"/>
                    <a:pt x="3013" y="7833"/>
                    <a:pt x="3037" y="7810"/>
                  </a:cubicBezTo>
                  <a:lnTo>
                    <a:pt x="3394" y="7452"/>
                  </a:lnTo>
                  <a:close/>
                  <a:moveTo>
                    <a:pt x="9971" y="1"/>
                  </a:moveTo>
                  <a:cubicBezTo>
                    <a:pt x="9946" y="1"/>
                    <a:pt x="9921" y="4"/>
                    <a:pt x="9895" y="11"/>
                  </a:cubicBezTo>
                  <a:cubicBezTo>
                    <a:pt x="9252" y="213"/>
                    <a:pt x="7394" y="749"/>
                    <a:pt x="6787" y="928"/>
                  </a:cubicBezTo>
                  <a:cubicBezTo>
                    <a:pt x="6751" y="928"/>
                    <a:pt x="6740" y="940"/>
                    <a:pt x="6716" y="963"/>
                  </a:cubicBezTo>
                  <a:lnTo>
                    <a:pt x="4632" y="3047"/>
                  </a:lnTo>
                  <a:lnTo>
                    <a:pt x="3703" y="3130"/>
                  </a:lnTo>
                  <a:cubicBezTo>
                    <a:pt x="2370" y="3226"/>
                    <a:pt x="1144" y="3809"/>
                    <a:pt x="191" y="4750"/>
                  </a:cubicBezTo>
                  <a:cubicBezTo>
                    <a:pt x="1" y="4940"/>
                    <a:pt x="120" y="5285"/>
                    <a:pt x="394" y="5309"/>
                  </a:cubicBezTo>
                  <a:lnTo>
                    <a:pt x="2215" y="5476"/>
                  </a:lnTo>
                  <a:lnTo>
                    <a:pt x="2025" y="5666"/>
                  </a:lnTo>
                  <a:cubicBezTo>
                    <a:pt x="1906" y="5786"/>
                    <a:pt x="1906" y="5964"/>
                    <a:pt x="2025" y="6083"/>
                  </a:cubicBezTo>
                  <a:lnTo>
                    <a:pt x="2203" y="6262"/>
                  </a:lnTo>
                  <a:lnTo>
                    <a:pt x="1822" y="6643"/>
                  </a:lnTo>
                  <a:cubicBezTo>
                    <a:pt x="1679" y="6786"/>
                    <a:pt x="1679" y="7012"/>
                    <a:pt x="1822" y="7155"/>
                  </a:cubicBezTo>
                  <a:lnTo>
                    <a:pt x="3108" y="8441"/>
                  </a:lnTo>
                  <a:cubicBezTo>
                    <a:pt x="3180" y="8512"/>
                    <a:pt x="3272" y="8548"/>
                    <a:pt x="3366" y="8548"/>
                  </a:cubicBezTo>
                  <a:cubicBezTo>
                    <a:pt x="3459" y="8548"/>
                    <a:pt x="3555" y="8512"/>
                    <a:pt x="3632" y="8441"/>
                  </a:cubicBezTo>
                  <a:lnTo>
                    <a:pt x="4001" y="8072"/>
                  </a:lnTo>
                  <a:lnTo>
                    <a:pt x="4180" y="8250"/>
                  </a:lnTo>
                  <a:cubicBezTo>
                    <a:pt x="4239" y="8310"/>
                    <a:pt x="4317" y="8339"/>
                    <a:pt x="4396" y="8339"/>
                  </a:cubicBezTo>
                  <a:cubicBezTo>
                    <a:pt x="4474" y="8339"/>
                    <a:pt x="4555" y="8310"/>
                    <a:pt x="4620" y="8250"/>
                  </a:cubicBezTo>
                  <a:lnTo>
                    <a:pt x="4799" y="8072"/>
                  </a:lnTo>
                  <a:lnTo>
                    <a:pt x="4966" y="9881"/>
                  </a:lnTo>
                  <a:cubicBezTo>
                    <a:pt x="4977" y="10012"/>
                    <a:pt x="5061" y="10119"/>
                    <a:pt x="5180" y="10167"/>
                  </a:cubicBezTo>
                  <a:cubicBezTo>
                    <a:pt x="5216" y="10182"/>
                    <a:pt x="5254" y="10188"/>
                    <a:pt x="5291" y="10188"/>
                  </a:cubicBezTo>
                  <a:cubicBezTo>
                    <a:pt x="5375" y="10188"/>
                    <a:pt x="5455" y="10153"/>
                    <a:pt x="5513" y="10096"/>
                  </a:cubicBezTo>
                  <a:cubicBezTo>
                    <a:pt x="6097" y="9512"/>
                    <a:pt x="6525" y="8822"/>
                    <a:pt x="6811" y="8072"/>
                  </a:cubicBezTo>
                  <a:cubicBezTo>
                    <a:pt x="6847" y="7988"/>
                    <a:pt x="6799" y="7905"/>
                    <a:pt x="6728" y="7869"/>
                  </a:cubicBezTo>
                  <a:cubicBezTo>
                    <a:pt x="6713" y="7865"/>
                    <a:pt x="6698" y="7863"/>
                    <a:pt x="6684" y="7863"/>
                  </a:cubicBezTo>
                  <a:cubicBezTo>
                    <a:pt x="6616" y="7863"/>
                    <a:pt x="6555" y="7906"/>
                    <a:pt x="6525" y="7964"/>
                  </a:cubicBezTo>
                  <a:cubicBezTo>
                    <a:pt x="6263" y="8691"/>
                    <a:pt x="5847" y="9334"/>
                    <a:pt x="5299" y="9881"/>
                  </a:cubicBezTo>
                  <a:cubicBezTo>
                    <a:pt x="5292" y="9885"/>
                    <a:pt x="5285" y="9886"/>
                    <a:pt x="5278" y="9886"/>
                  </a:cubicBezTo>
                  <a:cubicBezTo>
                    <a:pt x="5262" y="9886"/>
                    <a:pt x="5248" y="9878"/>
                    <a:pt x="5239" y="9869"/>
                  </a:cubicBezTo>
                  <a:lnTo>
                    <a:pt x="5061" y="7810"/>
                  </a:lnTo>
                  <a:lnTo>
                    <a:pt x="6871" y="6000"/>
                  </a:lnTo>
                  <a:lnTo>
                    <a:pt x="6871" y="6000"/>
                  </a:lnTo>
                  <a:cubicBezTo>
                    <a:pt x="6811" y="6738"/>
                    <a:pt x="6799" y="6940"/>
                    <a:pt x="6704" y="7310"/>
                  </a:cubicBezTo>
                  <a:cubicBezTo>
                    <a:pt x="6692" y="7381"/>
                    <a:pt x="6740" y="7476"/>
                    <a:pt x="6823" y="7488"/>
                  </a:cubicBezTo>
                  <a:cubicBezTo>
                    <a:pt x="6831" y="7489"/>
                    <a:pt x="6840" y="7490"/>
                    <a:pt x="6848" y="7490"/>
                  </a:cubicBezTo>
                  <a:cubicBezTo>
                    <a:pt x="6923" y="7490"/>
                    <a:pt x="6991" y="7444"/>
                    <a:pt x="7002" y="7369"/>
                  </a:cubicBezTo>
                  <a:cubicBezTo>
                    <a:pt x="7109" y="6905"/>
                    <a:pt x="7109" y="6702"/>
                    <a:pt x="7204" y="5666"/>
                  </a:cubicBezTo>
                  <a:lnTo>
                    <a:pt x="9288" y="3583"/>
                  </a:lnTo>
                  <a:cubicBezTo>
                    <a:pt x="9299" y="3571"/>
                    <a:pt x="9311" y="3547"/>
                    <a:pt x="9323" y="3523"/>
                  </a:cubicBezTo>
                  <a:lnTo>
                    <a:pt x="9740" y="2118"/>
                  </a:lnTo>
                  <a:lnTo>
                    <a:pt x="10240" y="416"/>
                  </a:lnTo>
                  <a:cubicBezTo>
                    <a:pt x="10303" y="194"/>
                    <a:pt x="10161" y="1"/>
                    <a:pt x="99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13"/>
            <p:cNvSpPr/>
            <p:nvPr/>
          </p:nvSpPr>
          <p:spPr>
            <a:xfrm>
              <a:off x="7712296" y="2525528"/>
              <a:ext cx="79989" cy="60954"/>
            </a:xfrm>
            <a:custGeom>
              <a:rect b="b" l="l" r="r" t="t"/>
              <a:pathLst>
                <a:path extrusionOk="0" h="1915" w="2513">
                  <a:moveTo>
                    <a:pt x="842" y="0"/>
                  </a:moveTo>
                  <a:cubicBezTo>
                    <a:pt x="823" y="0"/>
                    <a:pt x="804" y="3"/>
                    <a:pt x="786" y="9"/>
                  </a:cubicBezTo>
                  <a:cubicBezTo>
                    <a:pt x="167" y="295"/>
                    <a:pt x="0" y="1129"/>
                    <a:pt x="488" y="1617"/>
                  </a:cubicBezTo>
                  <a:cubicBezTo>
                    <a:pt x="679" y="1807"/>
                    <a:pt x="941" y="1914"/>
                    <a:pt x="1191" y="1914"/>
                  </a:cubicBezTo>
                  <a:cubicBezTo>
                    <a:pt x="2072" y="1914"/>
                    <a:pt x="2512" y="843"/>
                    <a:pt x="1893" y="224"/>
                  </a:cubicBezTo>
                  <a:cubicBezTo>
                    <a:pt x="1798" y="128"/>
                    <a:pt x="1715" y="69"/>
                    <a:pt x="1596" y="9"/>
                  </a:cubicBezTo>
                  <a:cubicBezTo>
                    <a:pt x="1575" y="3"/>
                    <a:pt x="1554" y="0"/>
                    <a:pt x="1534" y="0"/>
                  </a:cubicBezTo>
                  <a:cubicBezTo>
                    <a:pt x="1473" y="0"/>
                    <a:pt x="1420" y="27"/>
                    <a:pt x="1393" y="81"/>
                  </a:cubicBezTo>
                  <a:cubicBezTo>
                    <a:pt x="1369" y="164"/>
                    <a:pt x="1393" y="247"/>
                    <a:pt x="1476" y="283"/>
                  </a:cubicBezTo>
                  <a:cubicBezTo>
                    <a:pt x="1917" y="474"/>
                    <a:pt x="2024" y="1069"/>
                    <a:pt x="1679" y="1414"/>
                  </a:cubicBezTo>
                  <a:cubicBezTo>
                    <a:pt x="1548" y="1545"/>
                    <a:pt x="1369" y="1611"/>
                    <a:pt x="1191" y="1611"/>
                  </a:cubicBezTo>
                  <a:cubicBezTo>
                    <a:pt x="1012" y="1611"/>
                    <a:pt x="834" y="1545"/>
                    <a:pt x="703" y="1414"/>
                  </a:cubicBezTo>
                  <a:cubicBezTo>
                    <a:pt x="357" y="1069"/>
                    <a:pt x="464" y="486"/>
                    <a:pt x="905" y="283"/>
                  </a:cubicBezTo>
                  <a:cubicBezTo>
                    <a:pt x="976" y="247"/>
                    <a:pt x="1012" y="164"/>
                    <a:pt x="976" y="81"/>
                  </a:cubicBezTo>
                  <a:cubicBezTo>
                    <a:pt x="959" y="27"/>
                    <a:pt x="900" y="0"/>
                    <a:pt x="8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7" name="Google Shape;2447;p113"/>
          <p:cNvSpPr/>
          <p:nvPr/>
        </p:nvSpPr>
        <p:spPr>
          <a:xfrm>
            <a:off x="5020000" y="2244300"/>
            <a:ext cx="654900" cy="654900"/>
          </a:xfrm>
          <a:prstGeom prst="ellipse">
            <a:avLst/>
          </a:prstGeom>
          <a:solidFill>
            <a:schemeClr val="accent2"/>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8" name="Google Shape;2468;p113"/>
          <p:cNvGrpSpPr/>
          <p:nvPr/>
        </p:nvGrpSpPr>
        <p:grpSpPr>
          <a:xfrm>
            <a:off x="5170265" y="2394926"/>
            <a:ext cx="354363" cy="353631"/>
            <a:chOff x="7990840" y="2435226"/>
            <a:chExt cx="354363" cy="353631"/>
          </a:xfrm>
        </p:grpSpPr>
        <p:sp>
          <p:nvSpPr>
            <p:cNvPr id="2469" name="Google Shape;2469;p113"/>
            <p:cNvSpPr/>
            <p:nvPr/>
          </p:nvSpPr>
          <p:spPr>
            <a:xfrm>
              <a:off x="7990840" y="2435226"/>
              <a:ext cx="354363" cy="353631"/>
            </a:xfrm>
            <a:custGeom>
              <a:rect b="b" l="l" r="r" t="t"/>
              <a:pathLst>
                <a:path extrusionOk="0" h="11110" w="11133">
                  <a:moveTo>
                    <a:pt x="3477" y="1727"/>
                  </a:moveTo>
                  <a:cubicBezTo>
                    <a:pt x="3679" y="1727"/>
                    <a:pt x="3834" y="1894"/>
                    <a:pt x="3834" y="2084"/>
                  </a:cubicBezTo>
                  <a:lnTo>
                    <a:pt x="3834" y="2430"/>
                  </a:lnTo>
                  <a:cubicBezTo>
                    <a:pt x="3834" y="2727"/>
                    <a:pt x="3596" y="2965"/>
                    <a:pt x="3298" y="2965"/>
                  </a:cubicBezTo>
                  <a:cubicBezTo>
                    <a:pt x="3024" y="2965"/>
                    <a:pt x="2786" y="2727"/>
                    <a:pt x="2786" y="2430"/>
                  </a:cubicBezTo>
                  <a:lnTo>
                    <a:pt x="2786" y="2084"/>
                  </a:lnTo>
                  <a:cubicBezTo>
                    <a:pt x="2786" y="1894"/>
                    <a:pt x="2941" y="1727"/>
                    <a:pt x="3143" y="1727"/>
                  </a:cubicBezTo>
                  <a:close/>
                  <a:moveTo>
                    <a:pt x="3477" y="3299"/>
                  </a:moveTo>
                  <a:lnTo>
                    <a:pt x="3477" y="3311"/>
                  </a:lnTo>
                  <a:cubicBezTo>
                    <a:pt x="3501" y="3382"/>
                    <a:pt x="3513" y="3454"/>
                    <a:pt x="3536" y="3537"/>
                  </a:cubicBezTo>
                  <a:lnTo>
                    <a:pt x="3322" y="3751"/>
                  </a:lnTo>
                  <a:lnTo>
                    <a:pt x="3286" y="3751"/>
                  </a:lnTo>
                  <a:lnTo>
                    <a:pt x="3060" y="3537"/>
                  </a:lnTo>
                  <a:cubicBezTo>
                    <a:pt x="3096" y="3489"/>
                    <a:pt x="3108" y="3430"/>
                    <a:pt x="3108" y="3370"/>
                  </a:cubicBezTo>
                  <a:lnTo>
                    <a:pt x="3108" y="3299"/>
                  </a:lnTo>
                  <a:close/>
                  <a:moveTo>
                    <a:pt x="5418" y="4966"/>
                  </a:moveTo>
                  <a:lnTo>
                    <a:pt x="5418" y="7025"/>
                  </a:lnTo>
                  <a:lnTo>
                    <a:pt x="5406" y="7025"/>
                  </a:lnTo>
                  <a:lnTo>
                    <a:pt x="4346" y="7787"/>
                  </a:lnTo>
                  <a:lnTo>
                    <a:pt x="4346" y="5180"/>
                  </a:lnTo>
                  <a:cubicBezTo>
                    <a:pt x="4429" y="5239"/>
                    <a:pt x="4536" y="5287"/>
                    <a:pt x="4656" y="5299"/>
                  </a:cubicBezTo>
                  <a:lnTo>
                    <a:pt x="4786" y="5299"/>
                  </a:lnTo>
                  <a:cubicBezTo>
                    <a:pt x="4929" y="5287"/>
                    <a:pt x="5060" y="5239"/>
                    <a:pt x="5167" y="5156"/>
                  </a:cubicBezTo>
                  <a:lnTo>
                    <a:pt x="5418" y="4966"/>
                  </a:lnTo>
                  <a:close/>
                  <a:moveTo>
                    <a:pt x="2846" y="3739"/>
                  </a:moveTo>
                  <a:lnTo>
                    <a:pt x="3096" y="3989"/>
                  </a:lnTo>
                  <a:cubicBezTo>
                    <a:pt x="3155" y="4049"/>
                    <a:pt x="3239" y="4096"/>
                    <a:pt x="3334" y="4096"/>
                  </a:cubicBezTo>
                  <a:cubicBezTo>
                    <a:pt x="3417" y="4096"/>
                    <a:pt x="3513" y="4073"/>
                    <a:pt x="3572" y="3989"/>
                  </a:cubicBezTo>
                  <a:lnTo>
                    <a:pt x="3798" y="3775"/>
                  </a:lnTo>
                  <a:cubicBezTo>
                    <a:pt x="3870" y="3799"/>
                    <a:pt x="3941" y="3823"/>
                    <a:pt x="4013" y="3823"/>
                  </a:cubicBezTo>
                  <a:cubicBezTo>
                    <a:pt x="4072" y="3823"/>
                    <a:pt x="4120" y="3858"/>
                    <a:pt x="4167" y="3906"/>
                  </a:cubicBezTo>
                  <a:lnTo>
                    <a:pt x="4644" y="4501"/>
                  </a:lnTo>
                  <a:cubicBezTo>
                    <a:pt x="4676" y="4541"/>
                    <a:pt x="4724" y="4558"/>
                    <a:pt x="4769" y="4558"/>
                  </a:cubicBezTo>
                  <a:cubicBezTo>
                    <a:pt x="4807" y="4558"/>
                    <a:pt x="4843" y="4547"/>
                    <a:pt x="4870" y="4525"/>
                  </a:cubicBezTo>
                  <a:lnTo>
                    <a:pt x="5441" y="4061"/>
                  </a:lnTo>
                  <a:cubicBezTo>
                    <a:pt x="5483" y="4031"/>
                    <a:pt x="5534" y="4016"/>
                    <a:pt x="5581" y="4016"/>
                  </a:cubicBezTo>
                  <a:cubicBezTo>
                    <a:pt x="5629" y="4016"/>
                    <a:pt x="5674" y="4031"/>
                    <a:pt x="5703" y="4061"/>
                  </a:cubicBezTo>
                  <a:cubicBezTo>
                    <a:pt x="5739" y="4108"/>
                    <a:pt x="5763" y="4156"/>
                    <a:pt x="5763" y="4216"/>
                  </a:cubicBezTo>
                  <a:cubicBezTo>
                    <a:pt x="5739" y="4227"/>
                    <a:pt x="5727" y="4275"/>
                    <a:pt x="5679" y="4311"/>
                  </a:cubicBezTo>
                  <a:lnTo>
                    <a:pt x="4953" y="4882"/>
                  </a:lnTo>
                  <a:cubicBezTo>
                    <a:pt x="4894" y="4930"/>
                    <a:pt x="4834" y="4966"/>
                    <a:pt x="4763" y="4966"/>
                  </a:cubicBezTo>
                  <a:lnTo>
                    <a:pt x="4691" y="4966"/>
                  </a:lnTo>
                  <a:cubicBezTo>
                    <a:pt x="4596" y="4942"/>
                    <a:pt x="4513" y="4906"/>
                    <a:pt x="4453" y="4823"/>
                  </a:cubicBezTo>
                  <a:lnTo>
                    <a:pt x="4310" y="4644"/>
                  </a:lnTo>
                  <a:cubicBezTo>
                    <a:pt x="4288" y="4607"/>
                    <a:pt x="4247" y="4588"/>
                    <a:pt x="4205" y="4588"/>
                  </a:cubicBezTo>
                  <a:cubicBezTo>
                    <a:pt x="4180" y="4588"/>
                    <a:pt x="4154" y="4595"/>
                    <a:pt x="4132" y="4608"/>
                  </a:cubicBezTo>
                  <a:cubicBezTo>
                    <a:pt x="4072" y="4632"/>
                    <a:pt x="4036" y="4692"/>
                    <a:pt x="4036" y="4751"/>
                  </a:cubicBezTo>
                  <a:lnTo>
                    <a:pt x="4036" y="8014"/>
                  </a:lnTo>
                  <a:lnTo>
                    <a:pt x="3655" y="8276"/>
                  </a:lnTo>
                  <a:lnTo>
                    <a:pt x="3655" y="6763"/>
                  </a:lnTo>
                  <a:cubicBezTo>
                    <a:pt x="3655" y="6668"/>
                    <a:pt x="3584" y="6597"/>
                    <a:pt x="3501" y="6597"/>
                  </a:cubicBezTo>
                  <a:cubicBezTo>
                    <a:pt x="3405" y="6597"/>
                    <a:pt x="3334" y="6668"/>
                    <a:pt x="3334" y="6763"/>
                  </a:cubicBezTo>
                  <a:lnTo>
                    <a:pt x="3334" y="8502"/>
                  </a:lnTo>
                  <a:lnTo>
                    <a:pt x="2798" y="8895"/>
                  </a:lnTo>
                  <a:lnTo>
                    <a:pt x="2798" y="6811"/>
                  </a:lnTo>
                  <a:cubicBezTo>
                    <a:pt x="2798" y="6644"/>
                    <a:pt x="2751" y="6490"/>
                    <a:pt x="2691" y="6347"/>
                  </a:cubicBezTo>
                  <a:lnTo>
                    <a:pt x="2524" y="6013"/>
                  </a:lnTo>
                  <a:cubicBezTo>
                    <a:pt x="2489" y="5918"/>
                    <a:pt x="2453" y="5811"/>
                    <a:pt x="2453" y="5704"/>
                  </a:cubicBezTo>
                  <a:lnTo>
                    <a:pt x="2453" y="4037"/>
                  </a:lnTo>
                  <a:cubicBezTo>
                    <a:pt x="2453" y="3966"/>
                    <a:pt x="2500" y="3906"/>
                    <a:pt x="2560" y="3870"/>
                  </a:cubicBezTo>
                  <a:lnTo>
                    <a:pt x="2846" y="3739"/>
                  </a:lnTo>
                  <a:close/>
                  <a:moveTo>
                    <a:pt x="5560" y="1"/>
                  </a:moveTo>
                  <a:cubicBezTo>
                    <a:pt x="5477" y="1"/>
                    <a:pt x="5406" y="84"/>
                    <a:pt x="5406" y="167"/>
                  </a:cubicBezTo>
                  <a:lnTo>
                    <a:pt x="5406" y="3680"/>
                  </a:lnTo>
                  <a:cubicBezTo>
                    <a:pt x="5346" y="3692"/>
                    <a:pt x="5287" y="3727"/>
                    <a:pt x="5239" y="3775"/>
                  </a:cubicBezTo>
                  <a:lnTo>
                    <a:pt x="4775" y="4132"/>
                  </a:lnTo>
                  <a:lnTo>
                    <a:pt x="4405" y="3656"/>
                  </a:lnTo>
                  <a:cubicBezTo>
                    <a:pt x="4298" y="3537"/>
                    <a:pt x="4167" y="3454"/>
                    <a:pt x="4001" y="3454"/>
                  </a:cubicBezTo>
                  <a:cubicBezTo>
                    <a:pt x="3894" y="3454"/>
                    <a:pt x="3822" y="3370"/>
                    <a:pt x="3822" y="3275"/>
                  </a:cubicBezTo>
                  <a:lnTo>
                    <a:pt x="3822" y="3096"/>
                  </a:lnTo>
                  <a:cubicBezTo>
                    <a:pt x="4036" y="2953"/>
                    <a:pt x="4167" y="2703"/>
                    <a:pt x="4167" y="2418"/>
                  </a:cubicBezTo>
                  <a:lnTo>
                    <a:pt x="4167" y="2072"/>
                  </a:lnTo>
                  <a:cubicBezTo>
                    <a:pt x="4167" y="1703"/>
                    <a:pt x="3858" y="1394"/>
                    <a:pt x="3477" y="1394"/>
                  </a:cubicBezTo>
                  <a:lnTo>
                    <a:pt x="3143" y="1394"/>
                  </a:lnTo>
                  <a:cubicBezTo>
                    <a:pt x="2762" y="1394"/>
                    <a:pt x="2453" y="1703"/>
                    <a:pt x="2453" y="2072"/>
                  </a:cubicBezTo>
                  <a:lnTo>
                    <a:pt x="2453" y="2418"/>
                  </a:lnTo>
                  <a:cubicBezTo>
                    <a:pt x="2453" y="2703"/>
                    <a:pt x="2584" y="2953"/>
                    <a:pt x="2798" y="3096"/>
                  </a:cubicBezTo>
                  <a:lnTo>
                    <a:pt x="2798" y="3358"/>
                  </a:lnTo>
                  <a:lnTo>
                    <a:pt x="2798" y="3370"/>
                  </a:lnTo>
                  <a:lnTo>
                    <a:pt x="2393" y="3573"/>
                  </a:lnTo>
                  <a:cubicBezTo>
                    <a:pt x="2215" y="3668"/>
                    <a:pt x="2108" y="3846"/>
                    <a:pt x="2108" y="4037"/>
                  </a:cubicBezTo>
                  <a:lnTo>
                    <a:pt x="2108" y="5704"/>
                  </a:lnTo>
                  <a:cubicBezTo>
                    <a:pt x="2108" y="5871"/>
                    <a:pt x="2155" y="6013"/>
                    <a:pt x="2215" y="6168"/>
                  </a:cubicBezTo>
                  <a:lnTo>
                    <a:pt x="2381" y="6490"/>
                  </a:lnTo>
                  <a:cubicBezTo>
                    <a:pt x="2429" y="6597"/>
                    <a:pt x="2453" y="6704"/>
                    <a:pt x="2453" y="6811"/>
                  </a:cubicBezTo>
                  <a:lnTo>
                    <a:pt x="2453" y="9133"/>
                  </a:lnTo>
                  <a:lnTo>
                    <a:pt x="84" y="10812"/>
                  </a:lnTo>
                  <a:cubicBezTo>
                    <a:pt x="12" y="10859"/>
                    <a:pt x="0" y="10954"/>
                    <a:pt x="48" y="11038"/>
                  </a:cubicBezTo>
                  <a:cubicBezTo>
                    <a:pt x="69" y="11081"/>
                    <a:pt x="116" y="11102"/>
                    <a:pt x="166" y="11102"/>
                  </a:cubicBezTo>
                  <a:cubicBezTo>
                    <a:pt x="199" y="11102"/>
                    <a:pt x="234" y="11093"/>
                    <a:pt x="262" y="11074"/>
                  </a:cubicBezTo>
                  <a:lnTo>
                    <a:pt x="5548" y="7323"/>
                  </a:lnTo>
                  <a:lnTo>
                    <a:pt x="10835" y="11074"/>
                  </a:lnTo>
                  <a:cubicBezTo>
                    <a:pt x="10859" y="11097"/>
                    <a:pt x="10894" y="11109"/>
                    <a:pt x="10918" y="11109"/>
                  </a:cubicBezTo>
                  <a:cubicBezTo>
                    <a:pt x="10966" y="11109"/>
                    <a:pt x="11025" y="11074"/>
                    <a:pt x="11061" y="11038"/>
                  </a:cubicBezTo>
                  <a:cubicBezTo>
                    <a:pt x="11133" y="10954"/>
                    <a:pt x="11121" y="10859"/>
                    <a:pt x="11037" y="10812"/>
                  </a:cubicBezTo>
                  <a:lnTo>
                    <a:pt x="5727" y="7049"/>
                  </a:lnTo>
                  <a:lnTo>
                    <a:pt x="5727" y="4692"/>
                  </a:lnTo>
                  <a:lnTo>
                    <a:pt x="5882" y="4573"/>
                  </a:lnTo>
                  <a:cubicBezTo>
                    <a:pt x="6001" y="4477"/>
                    <a:pt x="6072" y="4335"/>
                    <a:pt x="6072" y="4180"/>
                  </a:cubicBezTo>
                  <a:cubicBezTo>
                    <a:pt x="6072" y="4037"/>
                    <a:pt x="6013" y="3882"/>
                    <a:pt x="5906" y="3787"/>
                  </a:cubicBezTo>
                  <a:cubicBezTo>
                    <a:pt x="5858" y="3739"/>
                    <a:pt x="5787" y="3704"/>
                    <a:pt x="5727" y="3680"/>
                  </a:cubicBezTo>
                  <a:lnTo>
                    <a:pt x="5727" y="667"/>
                  </a:lnTo>
                  <a:lnTo>
                    <a:pt x="7906" y="667"/>
                  </a:lnTo>
                  <a:lnTo>
                    <a:pt x="7680" y="1132"/>
                  </a:lnTo>
                  <a:cubicBezTo>
                    <a:pt x="7644" y="1179"/>
                    <a:pt x="7644" y="1239"/>
                    <a:pt x="7680" y="1287"/>
                  </a:cubicBezTo>
                  <a:lnTo>
                    <a:pt x="7906" y="1751"/>
                  </a:lnTo>
                  <a:lnTo>
                    <a:pt x="6251" y="1751"/>
                  </a:lnTo>
                  <a:cubicBezTo>
                    <a:pt x="6156" y="1751"/>
                    <a:pt x="6084" y="1822"/>
                    <a:pt x="6084" y="1906"/>
                  </a:cubicBezTo>
                  <a:cubicBezTo>
                    <a:pt x="6084" y="2001"/>
                    <a:pt x="6156" y="2072"/>
                    <a:pt x="6251" y="2072"/>
                  </a:cubicBezTo>
                  <a:lnTo>
                    <a:pt x="8156" y="2072"/>
                  </a:lnTo>
                  <a:cubicBezTo>
                    <a:pt x="8215" y="2072"/>
                    <a:pt x="8263" y="2049"/>
                    <a:pt x="8287" y="2001"/>
                  </a:cubicBezTo>
                  <a:cubicBezTo>
                    <a:pt x="8323" y="1953"/>
                    <a:pt x="8323" y="1894"/>
                    <a:pt x="8287" y="1834"/>
                  </a:cubicBezTo>
                  <a:lnTo>
                    <a:pt x="7977" y="1215"/>
                  </a:lnTo>
                  <a:lnTo>
                    <a:pt x="8287" y="584"/>
                  </a:lnTo>
                  <a:cubicBezTo>
                    <a:pt x="8323" y="537"/>
                    <a:pt x="8323" y="477"/>
                    <a:pt x="8287" y="417"/>
                  </a:cubicBezTo>
                  <a:cubicBezTo>
                    <a:pt x="8263" y="382"/>
                    <a:pt x="8204" y="346"/>
                    <a:pt x="8156" y="346"/>
                  </a:cubicBezTo>
                  <a:lnTo>
                    <a:pt x="5727" y="346"/>
                  </a:lnTo>
                  <a:lnTo>
                    <a:pt x="5727" y="167"/>
                  </a:lnTo>
                  <a:cubicBezTo>
                    <a:pt x="5727" y="84"/>
                    <a:pt x="5656" y="1"/>
                    <a:pt x="55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13"/>
            <p:cNvSpPr/>
            <p:nvPr/>
          </p:nvSpPr>
          <p:spPr>
            <a:xfrm>
              <a:off x="8190160" y="2704158"/>
              <a:ext cx="61814" cy="45644"/>
            </a:xfrm>
            <a:custGeom>
              <a:rect b="b" l="l" r="r" t="t"/>
              <a:pathLst>
                <a:path extrusionOk="0" h="1434" w="1942">
                  <a:moveTo>
                    <a:pt x="173" y="0"/>
                  </a:moveTo>
                  <a:cubicBezTo>
                    <a:pt x="123" y="0"/>
                    <a:pt x="77" y="22"/>
                    <a:pt x="48" y="65"/>
                  </a:cubicBezTo>
                  <a:cubicBezTo>
                    <a:pt x="1" y="148"/>
                    <a:pt x="13" y="243"/>
                    <a:pt x="96" y="291"/>
                  </a:cubicBezTo>
                  <a:lnTo>
                    <a:pt x="1668" y="1410"/>
                  </a:lnTo>
                  <a:cubicBezTo>
                    <a:pt x="1703" y="1422"/>
                    <a:pt x="1727" y="1434"/>
                    <a:pt x="1763" y="1434"/>
                  </a:cubicBezTo>
                  <a:cubicBezTo>
                    <a:pt x="1799" y="1434"/>
                    <a:pt x="1858" y="1410"/>
                    <a:pt x="1894" y="1362"/>
                  </a:cubicBezTo>
                  <a:cubicBezTo>
                    <a:pt x="1942" y="1291"/>
                    <a:pt x="1918" y="1196"/>
                    <a:pt x="1846" y="1136"/>
                  </a:cubicBezTo>
                  <a:lnTo>
                    <a:pt x="275" y="29"/>
                  </a:lnTo>
                  <a:cubicBezTo>
                    <a:pt x="241" y="10"/>
                    <a:pt x="206" y="0"/>
                    <a:pt x="1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13"/>
            <p:cNvSpPr/>
            <p:nvPr/>
          </p:nvSpPr>
          <p:spPr>
            <a:xfrm>
              <a:off x="8162882" y="2684201"/>
              <a:ext cx="22026" cy="18239"/>
            </a:xfrm>
            <a:custGeom>
              <a:rect b="b" l="l" r="r" t="t"/>
              <a:pathLst>
                <a:path extrusionOk="0" h="573" w="692">
                  <a:moveTo>
                    <a:pt x="177" y="0"/>
                  </a:moveTo>
                  <a:cubicBezTo>
                    <a:pt x="123" y="0"/>
                    <a:pt x="67" y="26"/>
                    <a:pt x="36" y="73"/>
                  </a:cubicBezTo>
                  <a:cubicBezTo>
                    <a:pt x="1" y="144"/>
                    <a:pt x="13" y="251"/>
                    <a:pt x="84" y="299"/>
                  </a:cubicBezTo>
                  <a:lnTo>
                    <a:pt x="429" y="549"/>
                  </a:lnTo>
                  <a:cubicBezTo>
                    <a:pt x="453" y="561"/>
                    <a:pt x="489" y="573"/>
                    <a:pt x="513" y="573"/>
                  </a:cubicBezTo>
                  <a:cubicBezTo>
                    <a:pt x="560" y="573"/>
                    <a:pt x="620" y="549"/>
                    <a:pt x="655" y="501"/>
                  </a:cubicBezTo>
                  <a:cubicBezTo>
                    <a:pt x="691" y="430"/>
                    <a:pt x="679" y="323"/>
                    <a:pt x="608" y="275"/>
                  </a:cubicBezTo>
                  <a:lnTo>
                    <a:pt x="263" y="25"/>
                  </a:lnTo>
                  <a:cubicBezTo>
                    <a:pt x="237" y="8"/>
                    <a:pt x="207" y="0"/>
                    <a:pt x="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2" name="Google Shape;2472;p113"/>
          <p:cNvSpPr/>
          <p:nvPr/>
        </p:nvSpPr>
        <p:spPr>
          <a:xfrm>
            <a:off x="2151313" y="1906100"/>
            <a:ext cx="258000" cy="258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13"/>
          <p:cNvSpPr/>
          <p:nvPr/>
        </p:nvSpPr>
        <p:spPr>
          <a:xfrm>
            <a:off x="2212188" y="3339000"/>
            <a:ext cx="258000" cy="25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13"/>
          <p:cNvSpPr/>
          <p:nvPr/>
        </p:nvSpPr>
        <p:spPr>
          <a:xfrm>
            <a:off x="6672538" y="1906100"/>
            <a:ext cx="258000" cy="25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13"/>
          <p:cNvSpPr/>
          <p:nvPr/>
        </p:nvSpPr>
        <p:spPr>
          <a:xfrm>
            <a:off x="6673738" y="3317200"/>
            <a:ext cx="258000" cy="258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79" name="Shape 2479"/>
        <p:cNvGrpSpPr/>
        <p:nvPr/>
      </p:nvGrpSpPr>
      <p:grpSpPr>
        <a:xfrm>
          <a:off x="0" y="0"/>
          <a:ext cx="0" cy="0"/>
          <a:chOff x="0" y="0"/>
          <a:chExt cx="0" cy="0"/>
        </a:xfrm>
      </p:grpSpPr>
      <p:sp>
        <p:nvSpPr>
          <p:cNvPr id="2480" name="Google Shape;2480;p114"/>
          <p:cNvSpPr txBox="1"/>
          <p:nvPr>
            <p:ph type="title"/>
          </p:nvPr>
        </p:nvSpPr>
        <p:spPr>
          <a:xfrm>
            <a:off x="5515338" y="1914425"/>
            <a:ext cx="3033000" cy="70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COMPANY</a:t>
            </a:r>
            <a:endParaRPr/>
          </a:p>
        </p:txBody>
      </p:sp>
      <p:sp>
        <p:nvSpPr>
          <p:cNvPr id="2481" name="Google Shape;2481;p114"/>
          <p:cNvSpPr txBox="1"/>
          <p:nvPr>
            <p:ph idx="1" type="subTitle"/>
          </p:nvPr>
        </p:nvSpPr>
        <p:spPr>
          <a:xfrm>
            <a:off x="4266775" y="2612925"/>
            <a:ext cx="4045200" cy="707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sp>
        <p:nvSpPr>
          <p:cNvPr id="2482" name="Google Shape;2482;p114"/>
          <p:cNvSpPr txBox="1"/>
          <p:nvPr>
            <p:ph idx="2" type="title"/>
          </p:nvPr>
        </p:nvSpPr>
        <p:spPr>
          <a:xfrm>
            <a:off x="5889150" y="890475"/>
            <a:ext cx="2659200" cy="80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000">
                <a:latin typeface="Poppins"/>
                <a:ea typeface="Poppins"/>
                <a:cs typeface="Poppins"/>
                <a:sym typeface="Poppins"/>
              </a:rPr>
              <a:t>02</a:t>
            </a:r>
            <a:endParaRPr b="1" sz="4000">
              <a:latin typeface="Poppins"/>
              <a:ea typeface="Poppins"/>
              <a:cs typeface="Poppins"/>
              <a:sym typeface="Poppins"/>
            </a:endParaRPr>
          </a:p>
        </p:txBody>
      </p:sp>
      <p:sp>
        <p:nvSpPr>
          <p:cNvPr id="2483" name="Google Shape;2483;p114"/>
          <p:cNvSpPr/>
          <p:nvPr/>
        </p:nvSpPr>
        <p:spPr>
          <a:xfrm>
            <a:off x="1506736" y="3535220"/>
            <a:ext cx="209139" cy="277705"/>
          </a:xfrm>
          <a:custGeom>
            <a:rect b="b" l="l" r="r" t="t"/>
            <a:pathLst>
              <a:path extrusionOk="0" h="13406" w="10096">
                <a:moveTo>
                  <a:pt x="9107" y="0"/>
                </a:moveTo>
                <a:lnTo>
                  <a:pt x="0" y="1768"/>
                </a:lnTo>
                <a:cubicBezTo>
                  <a:pt x="34" y="1768"/>
                  <a:pt x="100" y="1802"/>
                  <a:pt x="134" y="1802"/>
                </a:cubicBezTo>
                <a:cubicBezTo>
                  <a:pt x="1034" y="1835"/>
                  <a:pt x="1835" y="2269"/>
                  <a:pt x="2335" y="3036"/>
                </a:cubicBezTo>
                <a:lnTo>
                  <a:pt x="8973" y="13143"/>
                </a:lnTo>
                <a:cubicBezTo>
                  <a:pt x="9095" y="13325"/>
                  <a:pt x="9277" y="13405"/>
                  <a:pt x="9460" y="13405"/>
                </a:cubicBezTo>
                <a:cubicBezTo>
                  <a:pt x="9779" y="13405"/>
                  <a:pt x="10095" y="13158"/>
                  <a:pt x="10074" y="12776"/>
                </a:cubicBezTo>
                <a:lnTo>
                  <a:pt x="9107" y="0"/>
                </a:lnTo>
                <a:close/>
              </a:path>
            </a:pathLst>
          </a:custGeom>
          <a:solidFill>
            <a:srgbClr val="FE7800"/>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14"/>
          <p:cNvSpPr/>
          <p:nvPr/>
        </p:nvSpPr>
        <p:spPr>
          <a:xfrm>
            <a:off x="1506736" y="3535220"/>
            <a:ext cx="209139" cy="277705"/>
          </a:xfrm>
          <a:custGeom>
            <a:rect b="b" l="l" r="r" t="t"/>
            <a:pathLst>
              <a:path extrusionOk="0" h="13406" w="10096">
                <a:moveTo>
                  <a:pt x="9107" y="0"/>
                </a:moveTo>
                <a:lnTo>
                  <a:pt x="0" y="1768"/>
                </a:lnTo>
                <a:cubicBezTo>
                  <a:pt x="34" y="1768"/>
                  <a:pt x="100" y="1802"/>
                  <a:pt x="134" y="1802"/>
                </a:cubicBezTo>
                <a:cubicBezTo>
                  <a:pt x="1034" y="1835"/>
                  <a:pt x="1835" y="2269"/>
                  <a:pt x="2335" y="3036"/>
                </a:cubicBezTo>
                <a:lnTo>
                  <a:pt x="8973" y="13143"/>
                </a:lnTo>
                <a:cubicBezTo>
                  <a:pt x="9095" y="13325"/>
                  <a:pt x="9277" y="13405"/>
                  <a:pt x="9460" y="13405"/>
                </a:cubicBezTo>
                <a:cubicBezTo>
                  <a:pt x="9779" y="13405"/>
                  <a:pt x="10095" y="13158"/>
                  <a:pt x="10074" y="12776"/>
                </a:cubicBezTo>
                <a:lnTo>
                  <a:pt x="910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5" name="Google Shape;2485;p114"/>
          <p:cNvGrpSpPr/>
          <p:nvPr/>
        </p:nvGrpSpPr>
        <p:grpSpPr>
          <a:xfrm>
            <a:off x="409086" y="937744"/>
            <a:ext cx="3750736" cy="2993255"/>
            <a:chOff x="821261" y="963494"/>
            <a:chExt cx="3750736" cy="2993255"/>
          </a:xfrm>
        </p:grpSpPr>
        <p:sp>
          <p:nvSpPr>
            <p:cNvPr id="2486" name="Google Shape;2486;p114"/>
            <p:cNvSpPr/>
            <p:nvPr/>
          </p:nvSpPr>
          <p:spPr>
            <a:xfrm>
              <a:off x="962926" y="1106262"/>
              <a:ext cx="3609071" cy="2439833"/>
            </a:xfrm>
            <a:custGeom>
              <a:rect b="b" l="l" r="r" t="t"/>
              <a:pathLst>
                <a:path extrusionOk="0" h="117781" w="174225">
                  <a:moveTo>
                    <a:pt x="95452" y="1"/>
                  </a:moveTo>
                  <a:cubicBezTo>
                    <a:pt x="82335" y="1"/>
                    <a:pt x="69313" y="4255"/>
                    <a:pt x="60643" y="12848"/>
                  </a:cubicBezTo>
                  <a:cubicBezTo>
                    <a:pt x="54839" y="18619"/>
                    <a:pt x="52104" y="26725"/>
                    <a:pt x="46233" y="32429"/>
                  </a:cubicBezTo>
                  <a:cubicBezTo>
                    <a:pt x="37594" y="40802"/>
                    <a:pt x="24751" y="41902"/>
                    <a:pt x="15878" y="50242"/>
                  </a:cubicBezTo>
                  <a:cubicBezTo>
                    <a:pt x="1401" y="63885"/>
                    <a:pt x="0" y="87001"/>
                    <a:pt x="12843" y="102346"/>
                  </a:cubicBezTo>
                  <a:cubicBezTo>
                    <a:pt x="21052" y="112128"/>
                    <a:pt x="31298" y="115032"/>
                    <a:pt x="42232" y="115032"/>
                  </a:cubicBezTo>
                  <a:cubicBezTo>
                    <a:pt x="49379" y="115032"/>
                    <a:pt x="56821" y="113791"/>
                    <a:pt x="64179" y="112419"/>
                  </a:cubicBezTo>
                  <a:cubicBezTo>
                    <a:pt x="71153" y="111147"/>
                    <a:pt x="78359" y="109777"/>
                    <a:pt x="85517" y="109777"/>
                  </a:cubicBezTo>
                  <a:cubicBezTo>
                    <a:pt x="87741" y="109777"/>
                    <a:pt x="89960" y="109910"/>
                    <a:pt x="92166" y="110218"/>
                  </a:cubicBezTo>
                  <a:cubicBezTo>
                    <a:pt x="105712" y="112124"/>
                    <a:pt x="120956" y="117781"/>
                    <a:pt x="135389" y="117781"/>
                  </a:cubicBezTo>
                  <a:cubicBezTo>
                    <a:pt x="142174" y="117781"/>
                    <a:pt x="148779" y="116531"/>
                    <a:pt x="154944" y="113053"/>
                  </a:cubicBezTo>
                  <a:cubicBezTo>
                    <a:pt x="165218" y="107249"/>
                    <a:pt x="165485" y="98209"/>
                    <a:pt x="165252" y="87668"/>
                  </a:cubicBezTo>
                  <a:cubicBezTo>
                    <a:pt x="165185" y="85367"/>
                    <a:pt x="165385" y="83065"/>
                    <a:pt x="165819" y="80797"/>
                  </a:cubicBezTo>
                  <a:cubicBezTo>
                    <a:pt x="166386" y="78095"/>
                    <a:pt x="167253" y="75460"/>
                    <a:pt x="168487" y="72991"/>
                  </a:cubicBezTo>
                  <a:cubicBezTo>
                    <a:pt x="171823" y="66153"/>
                    <a:pt x="174225" y="60182"/>
                    <a:pt x="172090" y="52543"/>
                  </a:cubicBezTo>
                  <a:cubicBezTo>
                    <a:pt x="166886" y="33930"/>
                    <a:pt x="145738" y="31728"/>
                    <a:pt x="135330" y="17685"/>
                  </a:cubicBezTo>
                  <a:cubicBezTo>
                    <a:pt x="126586" y="5941"/>
                    <a:pt x="110952" y="1"/>
                    <a:pt x="954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14"/>
            <p:cNvSpPr/>
            <p:nvPr/>
          </p:nvSpPr>
          <p:spPr>
            <a:xfrm>
              <a:off x="962926" y="1106262"/>
              <a:ext cx="3609071" cy="2439833"/>
            </a:xfrm>
            <a:custGeom>
              <a:rect b="b" l="l" r="r" t="t"/>
              <a:pathLst>
                <a:path extrusionOk="0" h="117781" w="174225">
                  <a:moveTo>
                    <a:pt x="95452" y="1"/>
                  </a:moveTo>
                  <a:cubicBezTo>
                    <a:pt x="82335" y="1"/>
                    <a:pt x="69313" y="4255"/>
                    <a:pt x="60643" y="12848"/>
                  </a:cubicBezTo>
                  <a:cubicBezTo>
                    <a:pt x="54839" y="18619"/>
                    <a:pt x="52104" y="26725"/>
                    <a:pt x="46233" y="32429"/>
                  </a:cubicBezTo>
                  <a:cubicBezTo>
                    <a:pt x="37594" y="40802"/>
                    <a:pt x="24751" y="41902"/>
                    <a:pt x="15878" y="50242"/>
                  </a:cubicBezTo>
                  <a:cubicBezTo>
                    <a:pt x="1401" y="63885"/>
                    <a:pt x="0" y="87001"/>
                    <a:pt x="12843" y="102346"/>
                  </a:cubicBezTo>
                  <a:cubicBezTo>
                    <a:pt x="21052" y="112128"/>
                    <a:pt x="31298" y="115032"/>
                    <a:pt x="42232" y="115032"/>
                  </a:cubicBezTo>
                  <a:cubicBezTo>
                    <a:pt x="49379" y="115032"/>
                    <a:pt x="56821" y="113791"/>
                    <a:pt x="64179" y="112419"/>
                  </a:cubicBezTo>
                  <a:cubicBezTo>
                    <a:pt x="71153" y="111147"/>
                    <a:pt x="78359" y="109777"/>
                    <a:pt x="85517" y="109777"/>
                  </a:cubicBezTo>
                  <a:cubicBezTo>
                    <a:pt x="87741" y="109777"/>
                    <a:pt x="89960" y="109910"/>
                    <a:pt x="92166" y="110218"/>
                  </a:cubicBezTo>
                  <a:cubicBezTo>
                    <a:pt x="105712" y="112124"/>
                    <a:pt x="120956" y="117781"/>
                    <a:pt x="135389" y="117781"/>
                  </a:cubicBezTo>
                  <a:cubicBezTo>
                    <a:pt x="142174" y="117781"/>
                    <a:pt x="148779" y="116531"/>
                    <a:pt x="154944" y="113053"/>
                  </a:cubicBezTo>
                  <a:cubicBezTo>
                    <a:pt x="165218" y="107249"/>
                    <a:pt x="165485" y="98209"/>
                    <a:pt x="165252" y="87668"/>
                  </a:cubicBezTo>
                  <a:cubicBezTo>
                    <a:pt x="165185" y="85367"/>
                    <a:pt x="165385" y="83065"/>
                    <a:pt x="165819" y="80797"/>
                  </a:cubicBezTo>
                  <a:cubicBezTo>
                    <a:pt x="166386" y="78095"/>
                    <a:pt x="167253" y="75460"/>
                    <a:pt x="168487" y="72991"/>
                  </a:cubicBezTo>
                  <a:cubicBezTo>
                    <a:pt x="171823" y="66153"/>
                    <a:pt x="174225" y="60182"/>
                    <a:pt x="172090" y="52543"/>
                  </a:cubicBezTo>
                  <a:cubicBezTo>
                    <a:pt x="166886" y="33930"/>
                    <a:pt x="145738" y="31728"/>
                    <a:pt x="135330" y="17685"/>
                  </a:cubicBezTo>
                  <a:cubicBezTo>
                    <a:pt x="126586" y="5941"/>
                    <a:pt x="110952" y="1"/>
                    <a:pt x="95452" y="1"/>
                  </a:cubicBez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14"/>
            <p:cNvSpPr/>
            <p:nvPr/>
          </p:nvSpPr>
          <p:spPr>
            <a:xfrm>
              <a:off x="1064492" y="3257432"/>
              <a:ext cx="3308496" cy="699318"/>
            </a:xfrm>
            <a:custGeom>
              <a:rect b="b" l="l" r="r" t="t"/>
              <a:pathLst>
                <a:path extrusionOk="0" h="33759" w="159715">
                  <a:moveTo>
                    <a:pt x="79858" y="1"/>
                  </a:moveTo>
                  <a:cubicBezTo>
                    <a:pt x="35760" y="1"/>
                    <a:pt x="1" y="7539"/>
                    <a:pt x="1" y="16879"/>
                  </a:cubicBezTo>
                  <a:cubicBezTo>
                    <a:pt x="1" y="26186"/>
                    <a:pt x="35760" y="33758"/>
                    <a:pt x="79858" y="33758"/>
                  </a:cubicBezTo>
                  <a:cubicBezTo>
                    <a:pt x="123956" y="33758"/>
                    <a:pt x="159715" y="26186"/>
                    <a:pt x="159715" y="16879"/>
                  </a:cubicBezTo>
                  <a:cubicBezTo>
                    <a:pt x="159715" y="7539"/>
                    <a:pt x="123956" y="1"/>
                    <a:pt x="798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14"/>
            <p:cNvSpPr/>
            <p:nvPr/>
          </p:nvSpPr>
          <p:spPr>
            <a:xfrm>
              <a:off x="823348" y="963494"/>
              <a:ext cx="1176778" cy="2457731"/>
            </a:xfrm>
            <a:custGeom>
              <a:rect b="b" l="l" r="r" t="t"/>
              <a:pathLst>
                <a:path extrusionOk="0" h="118645" w="56808">
                  <a:moveTo>
                    <a:pt x="2817" y="11179"/>
                  </a:moveTo>
                  <a:cubicBezTo>
                    <a:pt x="2711" y="11179"/>
                    <a:pt x="2606" y="11186"/>
                    <a:pt x="2502" y="11201"/>
                  </a:cubicBezTo>
                  <a:cubicBezTo>
                    <a:pt x="967" y="11468"/>
                    <a:pt x="0" y="12969"/>
                    <a:pt x="400" y="14470"/>
                  </a:cubicBezTo>
                  <a:cubicBezTo>
                    <a:pt x="767" y="15971"/>
                    <a:pt x="2302" y="17105"/>
                    <a:pt x="3669" y="17672"/>
                  </a:cubicBezTo>
                  <a:cubicBezTo>
                    <a:pt x="4889" y="18217"/>
                    <a:pt x="7460" y="18277"/>
                    <a:pt x="8574" y="18277"/>
                  </a:cubicBezTo>
                  <a:cubicBezTo>
                    <a:pt x="8892" y="18277"/>
                    <a:pt x="9092" y="18272"/>
                    <a:pt x="9107" y="18272"/>
                  </a:cubicBezTo>
                  <a:cubicBezTo>
                    <a:pt x="9140" y="18272"/>
                    <a:pt x="8273" y="15771"/>
                    <a:pt x="8206" y="15604"/>
                  </a:cubicBezTo>
                  <a:cubicBezTo>
                    <a:pt x="7380" y="13921"/>
                    <a:pt x="4922" y="11179"/>
                    <a:pt x="2817" y="11179"/>
                  </a:cubicBezTo>
                  <a:close/>
                  <a:moveTo>
                    <a:pt x="26819" y="57701"/>
                  </a:moveTo>
                  <a:cubicBezTo>
                    <a:pt x="27920" y="58902"/>
                    <a:pt x="30822" y="60336"/>
                    <a:pt x="31189" y="60536"/>
                  </a:cubicBezTo>
                  <a:cubicBezTo>
                    <a:pt x="30789" y="61503"/>
                    <a:pt x="30422" y="62437"/>
                    <a:pt x="30021" y="63305"/>
                  </a:cubicBezTo>
                  <a:cubicBezTo>
                    <a:pt x="28687" y="66340"/>
                    <a:pt x="27486" y="68842"/>
                    <a:pt x="26619" y="70543"/>
                  </a:cubicBezTo>
                  <a:lnTo>
                    <a:pt x="26119" y="71477"/>
                  </a:lnTo>
                  <a:lnTo>
                    <a:pt x="25985" y="71477"/>
                  </a:lnTo>
                  <a:cubicBezTo>
                    <a:pt x="25952" y="71144"/>
                    <a:pt x="25885" y="70777"/>
                    <a:pt x="25852" y="70376"/>
                  </a:cubicBezTo>
                  <a:cubicBezTo>
                    <a:pt x="25585" y="68442"/>
                    <a:pt x="25151" y="65673"/>
                    <a:pt x="24484" y="62371"/>
                  </a:cubicBezTo>
                  <a:cubicBezTo>
                    <a:pt x="24284" y="61337"/>
                    <a:pt x="24051" y="60236"/>
                    <a:pt x="23784" y="59102"/>
                  </a:cubicBezTo>
                  <a:cubicBezTo>
                    <a:pt x="24818" y="58701"/>
                    <a:pt x="25818" y="58234"/>
                    <a:pt x="26819" y="57701"/>
                  </a:cubicBezTo>
                  <a:close/>
                  <a:moveTo>
                    <a:pt x="12147" y="0"/>
                  </a:moveTo>
                  <a:cubicBezTo>
                    <a:pt x="11766" y="0"/>
                    <a:pt x="11378" y="83"/>
                    <a:pt x="11008" y="260"/>
                  </a:cubicBezTo>
                  <a:cubicBezTo>
                    <a:pt x="9073" y="1260"/>
                    <a:pt x="8539" y="5196"/>
                    <a:pt x="8873" y="7131"/>
                  </a:cubicBezTo>
                  <a:cubicBezTo>
                    <a:pt x="8906" y="7298"/>
                    <a:pt x="9640" y="9866"/>
                    <a:pt x="9674" y="9866"/>
                  </a:cubicBezTo>
                  <a:lnTo>
                    <a:pt x="9707" y="9833"/>
                  </a:lnTo>
                  <a:lnTo>
                    <a:pt x="9707" y="9833"/>
                  </a:lnTo>
                  <a:cubicBezTo>
                    <a:pt x="9607" y="10434"/>
                    <a:pt x="9540" y="11101"/>
                    <a:pt x="9440" y="11835"/>
                  </a:cubicBezTo>
                  <a:cubicBezTo>
                    <a:pt x="9307" y="13202"/>
                    <a:pt x="9173" y="14703"/>
                    <a:pt x="9140" y="16371"/>
                  </a:cubicBezTo>
                  <a:cubicBezTo>
                    <a:pt x="9073" y="18172"/>
                    <a:pt x="9140" y="19974"/>
                    <a:pt x="9307" y="21775"/>
                  </a:cubicBezTo>
                  <a:cubicBezTo>
                    <a:pt x="9440" y="23776"/>
                    <a:pt x="9774" y="25778"/>
                    <a:pt x="10307" y="27713"/>
                  </a:cubicBezTo>
                  <a:cubicBezTo>
                    <a:pt x="10286" y="27734"/>
                    <a:pt x="10278" y="27756"/>
                    <a:pt x="10285" y="27777"/>
                  </a:cubicBezTo>
                  <a:lnTo>
                    <a:pt x="10285" y="27777"/>
                  </a:lnTo>
                  <a:cubicBezTo>
                    <a:pt x="9901" y="27187"/>
                    <a:pt x="8938" y="25775"/>
                    <a:pt x="8840" y="25644"/>
                  </a:cubicBezTo>
                  <a:cubicBezTo>
                    <a:pt x="7743" y="24407"/>
                    <a:pt x="5201" y="22720"/>
                    <a:pt x="3210" y="22720"/>
                  </a:cubicBezTo>
                  <a:cubicBezTo>
                    <a:pt x="2839" y="22720"/>
                    <a:pt x="2488" y="22778"/>
                    <a:pt x="2168" y="22909"/>
                  </a:cubicBezTo>
                  <a:cubicBezTo>
                    <a:pt x="767" y="23576"/>
                    <a:pt x="234" y="25277"/>
                    <a:pt x="1001" y="26612"/>
                  </a:cubicBezTo>
                  <a:cubicBezTo>
                    <a:pt x="1768" y="27979"/>
                    <a:pt x="3536" y="28647"/>
                    <a:pt x="5004" y="28847"/>
                  </a:cubicBezTo>
                  <a:cubicBezTo>
                    <a:pt x="5195" y="28878"/>
                    <a:pt x="5411" y="28892"/>
                    <a:pt x="5643" y="28892"/>
                  </a:cubicBezTo>
                  <a:cubicBezTo>
                    <a:pt x="7399" y="28892"/>
                    <a:pt x="10109" y="28101"/>
                    <a:pt x="10374" y="28013"/>
                  </a:cubicBezTo>
                  <a:cubicBezTo>
                    <a:pt x="10941" y="29981"/>
                    <a:pt x="11608" y="31916"/>
                    <a:pt x="12442" y="33817"/>
                  </a:cubicBezTo>
                  <a:cubicBezTo>
                    <a:pt x="12909" y="34918"/>
                    <a:pt x="13443" y="35985"/>
                    <a:pt x="13943" y="37086"/>
                  </a:cubicBezTo>
                  <a:cubicBezTo>
                    <a:pt x="13643" y="36619"/>
                    <a:pt x="13343" y="36219"/>
                    <a:pt x="13310" y="36152"/>
                  </a:cubicBezTo>
                  <a:cubicBezTo>
                    <a:pt x="12217" y="34919"/>
                    <a:pt x="9689" y="33216"/>
                    <a:pt x="7702" y="33216"/>
                  </a:cubicBezTo>
                  <a:cubicBezTo>
                    <a:pt x="7323" y="33216"/>
                    <a:pt x="6964" y="33278"/>
                    <a:pt x="6638" y="33417"/>
                  </a:cubicBezTo>
                  <a:cubicBezTo>
                    <a:pt x="5237" y="34050"/>
                    <a:pt x="4703" y="35785"/>
                    <a:pt x="5471" y="37086"/>
                  </a:cubicBezTo>
                  <a:cubicBezTo>
                    <a:pt x="6204" y="38454"/>
                    <a:pt x="8006" y="39121"/>
                    <a:pt x="9473" y="39354"/>
                  </a:cubicBezTo>
                  <a:cubicBezTo>
                    <a:pt x="9631" y="39376"/>
                    <a:pt x="9806" y="39386"/>
                    <a:pt x="9996" y="39386"/>
                  </a:cubicBezTo>
                  <a:cubicBezTo>
                    <a:pt x="11533" y="39386"/>
                    <a:pt x="13964" y="38732"/>
                    <a:pt x="14677" y="38554"/>
                  </a:cubicBezTo>
                  <a:cubicBezTo>
                    <a:pt x="14877" y="38954"/>
                    <a:pt x="15077" y="39388"/>
                    <a:pt x="15278" y="39788"/>
                  </a:cubicBezTo>
                  <a:cubicBezTo>
                    <a:pt x="16278" y="41789"/>
                    <a:pt x="17279" y="43757"/>
                    <a:pt x="18213" y="45725"/>
                  </a:cubicBezTo>
                  <a:cubicBezTo>
                    <a:pt x="18547" y="46426"/>
                    <a:pt x="18813" y="47126"/>
                    <a:pt x="19114" y="47827"/>
                  </a:cubicBezTo>
                  <a:cubicBezTo>
                    <a:pt x="18847" y="47393"/>
                    <a:pt x="18613" y="47060"/>
                    <a:pt x="18580" y="47026"/>
                  </a:cubicBezTo>
                  <a:cubicBezTo>
                    <a:pt x="17490" y="45768"/>
                    <a:pt x="14946" y="44088"/>
                    <a:pt x="12973" y="44088"/>
                  </a:cubicBezTo>
                  <a:cubicBezTo>
                    <a:pt x="12592" y="44088"/>
                    <a:pt x="12232" y="44151"/>
                    <a:pt x="11909" y="44291"/>
                  </a:cubicBezTo>
                  <a:cubicBezTo>
                    <a:pt x="10474" y="44925"/>
                    <a:pt x="9940" y="46659"/>
                    <a:pt x="10741" y="47994"/>
                  </a:cubicBezTo>
                  <a:cubicBezTo>
                    <a:pt x="11475" y="49328"/>
                    <a:pt x="13310" y="50029"/>
                    <a:pt x="14744" y="50229"/>
                  </a:cubicBezTo>
                  <a:cubicBezTo>
                    <a:pt x="14915" y="50253"/>
                    <a:pt x="15106" y="50264"/>
                    <a:pt x="15311" y="50264"/>
                  </a:cubicBezTo>
                  <a:cubicBezTo>
                    <a:pt x="16786" y="50264"/>
                    <a:pt x="18990" y="49696"/>
                    <a:pt x="19781" y="49461"/>
                  </a:cubicBezTo>
                  <a:cubicBezTo>
                    <a:pt x="20114" y="50195"/>
                    <a:pt x="20381" y="50896"/>
                    <a:pt x="20615" y="51630"/>
                  </a:cubicBezTo>
                  <a:cubicBezTo>
                    <a:pt x="20782" y="52097"/>
                    <a:pt x="20948" y="52564"/>
                    <a:pt x="21082" y="53064"/>
                  </a:cubicBezTo>
                  <a:cubicBezTo>
                    <a:pt x="21249" y="53564"/>
                    <a:pt x="21382" y="54031"/>
                    <a:pt x="21515" y="54532"/>
                  </a:cubicBezTo>
                  <a:cubicBezTo>
                    <a:pt x="21749" y="55466"/>
                    <a:pt x="21982" y="56433"/>
                    <a:pt x="22183" y="57367"/>
                  </a:cubicBezTo>
                  <a:cubicBezTo>
                    <a:pt x="22316" y="58001"/>
                    <a:pt x="22449" y="58601"/>
                    <a:pt x="22549" y="59235"/>
                  </a:cubicBezTo>
                  <a:cubicBezTo>
                    <a:pt x="22249" y="58535"/>
                    <a:pt x="21615" y="57200"/>
                    <a:pt x="21549" y="57067"/>
                  </a:cubicBezTo>
                  <a:cubicBezTo>
                    <a:pt x="20578" y="55580"/>
                    <a:pt x="18006" y="53293"/>
                    <a:pt x="15943" y="53293"/>
                  </a:cubicBezTo>
                  <a:cubicBezTo>
                    <a:pt x="15738" y="53293"/>
                    <a:pt x="15537" y="53316"/>
                    <a:pt x="15344" y="53364"/>
                  </a:cubicBezTo>
                  <a:cubicBezTo>
                    <a:pt x="13877" y="53798"/>
                    <a:pt x="13076" y="55399"/>
                    <a:pt x="13643" y="56833"/>
                  </a:cubicBezTo>
                  <a:cubicBezTo>
                    <a:pt x="14177" y="58301"/>
                    <a:pt x="15845" y="59268"/>
                    <a:pt x="17246" y="59669"/>
                  </a:cubicBezTo>
                  <a:cubicBezTo>
                    <a:pt x="17804" y="59847"/>
                    <a:pt x="18600" y="59907"/>
                    <a:pt x="19411" y="59907"/>
                  </a:cubicBezTo>
                  <a:cubicBezTo>
                    <a:pt x="20876" y="59907"/>
                    <a:pt x="22392" y="59712"/>
                    <a:pt x="22650" y="59669"/>
                  </a:cubicBezTo>
                  <a:cubicBezTo>
                    <a:pt x="22850" y="60703"/>
                    <a:pt x="23050" y="61704"/>
                    <a:pt x="23217" y="62638"/>
                  </a:cubicBezTo>
                  <a:cubicBezTo>
                    <a:pt x="23784" y="65907"/>
                    <a:pt x="24151" y="68642"/>
                    <a:pt x="24384" y="70543"/>
                  </a:cubicBezTo>
                  <a:cubicBezTo>
                    <a:pt x="24417" y="70910"/>
                    <a:pt x="24451" y="71210"/>
                    <a:pt x="24484" y="71477"/>
                  </a:cubicBezTo>
                  <a:lnTo>
                    <a:pt x="17846" y="71477"/>
                  </a:lnTo>
                  <a:lnTo>
                    <a:pt x="19981" y="113007"/>
                  </a:lnTo>
                  <a:cubicBezTo>
                    <a:pt x="20148" y="116176"/>
                    <a:pt x="22750" y="118644"/>
                    <a:pt x="25919" y="118644"/>
                  </a:cubicBezTo>
                  <a:cubicBezTo>
                    <a:pt x="29087" y="118644"/>
                    <a:pt x="31723" y="116143"/>
                    <a:pt x="31856" y="112940"/>
                  </a:cubicBezTo>
                  <a:lnTo>
                    <a:pt x="33991" y="71411"/>
                  </a:lnTo>
                  <a:lnTo>
                    <a:pt x="27820" y="71411"/>
                  </a:lnTo>
                  <a:lnTo>
                    <a:pt x="27953" y="71144"/>
                  </a:lnTo>
                  <a:cubicBezTo>
                    <a:pt x="28787" y="69376"/>
                    <a:pt x="29988" y="66841"/>
                    <a:pt x="31222" y="63738"/>
                  </a:cubicBezTo>
                  <a:cubicBezTo>
                    <a:pt x="31623" y="62738"/>
                    <a:pt x="32056" y="61704"/>
                    <a:pt x="32457" y="60603"/>
                  </a:cubicBezTo>
                  <a:cubicBezTo>
                    <a:pt x="32801" y="60682"/>
                    <a:pt x="35004" y="61142"/>
                    <a:pt x="36679" y="61142"/>
                  </a:cubicBezTo>
                  <a:cubicBezTo>
                    <a:pt x="37110" y="61142"/>
                    <a:pt x="37506" y="61111"/>
                    <a:pt x="37827" y="61036"/>
                  </a:cubicBezTo>
                  <a:cubicBezTo>
                    <a:pt x="39261" y="60703"/>
                    <a:pt x="40996" y="59902"/>
                    <a:pt x="41630" y="58468"/>
                  </a:cubicBezTo>
                  <a:cubicBezTo>
                    <a:pt x="42330" y="57100"/>
                    <a:pt x="41663" y="55432"/>
                    <a:pt x="40195" y="54899"/>
                  </a:cubicBezTo>
                  <a:cubicBezTo>
                    <a:pt x="39939" y="54812"/>
                    <a:pt x="39666" y="54772"/>
                    <a:pt x="39383" y="54772"/>
                  </a:cubicBezTo>
                  <a:cubicBezTo>
                    <a:pt x="37373" y="54772"/>
                    <a:pt x="34814" y="56761"/>
                    <a:pt x="33791" y="58134"/>
                  </a:cubicBezTo>
                  <a:cubicBezTo>
                    <a:pt x="33724" y="58234"/>
                    <a:pt x="33090" y="59302"/>
                    <a:pt x="32690" y="60002"/>
                  </a:cubicBezTo>
                  <a:cubicBezTo>
                    <a:pt x="32857" y="59569"/>
                    <a:pt x="33024" y="59135"/>
                    <a:pt x="33190" y="58701"/>
                  </a:cubicBezTo>
                  <a:cubicBezTo>
                    <a:pt x="33524" y="57767"/>
                    <a:pt x="33824" y="56867"/>
                    <a:pt x="34158" y="55866"/>
                  </a:cubicBezTo>
                  <a:lnTo>
                    <a:pt x="34558" y="54432"/>
                  </a:lnTo>
                  <a:cubicBezTo>
                    <a:pt x="34725" y="53931"/>
                    <a:pt x="34825" y="53398"/>
                    <a:pt x="34958" y="52897"/>
                  </a:cubicBezTo>
                  <a:cubicBezTo>
                    <a:pt x="35259" y="51696"/>
                    <a:pt x="35492" y="50496"/>
                    <a:pt x="35692" y="49261"/>
                  </a:cubicBezTo>
                  <a:cubicBezTo>
                    <a:pt x="36423" y="49516"/>
                    <a:pt x="39061" y="50436"/>
                    <a:pt x="40578" y="50436"/>
                  </a:cubicBezTo>
                  <a:cubicBezTo>
                    <a:pt x="40654" y="50436"/>
                    <a:pt x="40726" y="50434"/>
                    <a:pt x="40796" y="50429"/>
                  </a:cubicBezTo>
                  <a:cubicBezTo>
                    <a:pt x="42230" y="50329"/>
                    <a:pt x="44098" y="49795"/>
                    <a:pt x="44932" y="48494"/>
                  </a:cubicBezTo>
                  <a:cubicBezTo>
                    <a:pt x="45799" y="47227"/>
                    <a:pt x="45399" y="45492"/>
                    <a:pt x="44065" y="44725"/>
                  </a:cubicBezTo>
                  <a:cubicBezTo>
                    <a:pt x="43677" y="44527"/>
                    <a:pt x="43229" y="44442"/>
                    <a:pt x="42749" y="44442"/>
                  </a:cubicBezTo>
                  <a:cubicBezTo>
                    <a:pt x="40797" y="44442"/>
                    <a:pt x="38318" y="45862"/>
                    <a:pt x="37193" y="46960"/>
                  </a:cubicBezTo>
                  <a:cubicBezTo>
                    <a:pt x="37127" y="47060"/>
                    <a:pt x="36226" y="48161"/>
                    <a:pt x="35759" y="48794"/>
                  </a:cubicBezTo>
                  <a:cubicBezTo>
                    <a:pt x="35859" y="48027"/>
                    <a:pt x="35992" y="47293"/>
                    <a:pt x="36092" y="46526"/>
                  </a:cubicBezTo>
                  <a:cubicBezTo>
                    <a:pt x="36359" y="44358"/>
                    <a:pt x="36559" y="42156"/>
                    <a:pt x="36760" y="39921"/>
                  </a:cubicBezTo>
                  <a:cubicBezTo>
                    <a:pt x="36826" y="39254"/>
                    <a:pt x="36926" y="38587"/>
                    <a:pt x="36993" y="37920"/>
                  </a:cubicBezTo>
                  <a:cubicBezTo>
                    <a:pt x="37247" y="38015"/>
                    <a:pt x="40301" y="39164"/>
                    <a:pt x="42006" y="39164"/>
                  </a:cubicBezTo>
                  <a:cubicBezTo>
                    <a:pt x="42096" y="39164"/>
                    <a:pt x="42182" y="39161"/>
                    <a:pt x="42264" y="39154"/>
                  </a:cubicBezTo>
                  <a:cubicBezTo>
                    <a:pt x="43731" y="39054"/>
                    <a:pt x="45566" y="38520"/>
                    <a:pt x="46400" y="37219"/>
                  </a:cubicBezTo>
                  <a:cubicBezTo>
                    <a:pt x="47300" y="35952"/>
                    <a:pt x="46900" y="34184"/>
                    <a:pt x="45533" y="33450"/>
                  </a:cubicBezTo>
                  <a:cubicBezTo>
                    <a:pt x="45140" y="33250"/>
                    <a:pt x="44687" y="33164"/>
                    <a:pt x="44201" y="33164"/>
                  </a:cubicBezTo>
                  <a:cubicBezTo>
                    <a:pt x="42253" y="33164"/>
                    <a:pt x="39789" y="34563"/>
                    <a:pt x="38694" y="35685"/>
                  </a:cubicBezTo>
                  <a:cubicBezTo>
                    <a:pt x="38594" y="35785"/>
                    <a:pt x="37327" y="37386"/>
                    <a:pt x="37026" y="37786"/>
                  </a:cubicBezTo>
                  <a:cubicBezTo>
                    <a:pt x="37160" y="36319"/>
                    <a:pt x="37327" y="34818"/>
                    <a:pt x="37560" y="33383"/>
                  </a:cubicBezTo>
                  <a:cubicBezTo>
                    <a:pt x="37860" y="31415"/>
                    <a:pt x="38294" y="29480"/>
                    <a:pt x="38828" y="27579"/>
                  </a:cubicBezTo>
                  <a:cubicBezTo>
                    <a:pt x="38955" y="27611"/>
                    <a:pt x="42138" y="28823"/>
                    <a:pt x="43881" y="28823"/>
                  </a:cubicBezTo>
                  <a:cubicBezTo>
                    <a:pt x="43969" y="28823"/>
                    <a:pt x="44052" y="28820"/>
                    <a:pt x="44132" y="28813"/>
                  </a:cubicBezTo>
                  <a:cubicBezTo>
                    <a:pt x="45599" y="28713"/>
                    <a:pt x="47434" y="28180"/>
                    <a:pt x="48268" y="26879"/>
                  </a:cubicBezTo>
                  <a:cubicBezTo>
                    <a:pt x="49135" y="25611"/>
                    <a:pt x="48735" y="23876"/>
                    <a:pt x="47401" y="23143"/>
                  </a:cubicBezTo>
                  <a:cubicBezTo>
                    <a:pt x="47003" y="22934"/>
                    <a:pt x="46544" y="22843"/>
                    <a:pt x="46051" y="22843"/>
                  </a:cubicBezTo>
                  <a:cubicBezTo>
                    <a:pt x="44104" y="22843"/>
                    <a:pt x="41647" y="24259"/>
                    <a:pt x="40529" y="25378"/>
                  </a:cubicBezTo>
                  <a:cubicBezTo>
                    <a:pt x="40462" y="25444"/>
                    <a:pt x="39495" y="26678"/>
                    <a:pt x="39028" y="27246"/>
                  </a:cubicBezTo>
                  <a:lnTo>
                    <a:pt x="38928" y="27212"/>
                  </a:lnTo>
                  <a:cubicBezTo>
                    <a:pt x="39528" y="25311"/>
                    <a:pt x="40295" y="23443"/>
                    <a:pt x="41229" y="21675"/>
                  </a:cubicBezTo>
                  <a:cubicBezTo>
                    <a:pt x="41730" y="20708"/>
                    <a:pt x="42264" y="19807"/>
                    <a:pt x="42797" y="18940"/>
                  </a:cubicBezTo>
                  <a:cubicBezTo>
                    <a:pt x="43431" y="19240"/>
                    <a:pt x="46366" y="20641"/>
                    <a:pt x="47834" y="20708"/>
                  </a:cubicBezTo>
                  <a:cubicBezTo>
                    <a:pt x="47899" y="20709"/>
                    <a:pt x="47964" y="20710"/>
                    <a:pt x="48031" y="20710"/>
                  </a:cubicBezTo>
                  <a:cubicBezTo>
                    <a:pt x="49465" y="20710"/>
                    <a:pt x="51214" y="20354"/>
                    <a:pt x="52171" y="19206"/>
                  </a:cubicBezTo>
                  <a:cubicBezTo>
                    <a:pt x="53171" y="18072"/>
                    <a:pt x="52971" y="16271"/>
                    <a:pt x="51704" y="15370"/>
                  </a:cubicBezTo>
                  <a:cubicBezTo>
                    <a:pt x="51221" y="15054"/>
                    <a:pt x="50611" y="14923"/>
                    <a:pt x="49947" y="14923"/>
                  </a:cubicBezTo>
                  <a:cubicBezTo>
                    <a:pt x="48086" y="14923"/>
                    <a:pt x="45796" y="15953"/>
                    <a:pt x="44665" y="16838"/>
                  </a:cubicBezTo>
                  <a:cubicBezTo>
                    <a:pt x="44565" y="16905"/>
                    <a:pt x="43798" y="17672"/>
                    <a:pt x="43231" y="18239"/>
                  </a:cubicBezTo>
                  <a:cubicBezTo>
                    <a:pt x="43498" y="17872"/>
                    <a:pt x="43731" y="17472"/>
                    <a:pt x="43998" y="17072"/>
                  </a:cubicBezTo>
                  <a:cubicBezTo>
                    <a:pt x="44899" y="15704"/>
                    <a:pt x="45833" y="14503"/>
                    <a:pt x="46667" y="13436"/>
                  </a:cubicBezTo>
                  <a:cubicBezTo>
                    <a:pt x="47134" y="12835"/>
                    <a:pt x="47567" y="12268"/>
                    <a:pt x="48001" y="11801"/>
                  </a:cubicBezTo>
                  <a:cubicBezTo>
                    <a:pt x="48768" y="11768"/>
                    <a:pt x="51937" y="11668"/>
                    <a:pt x="53238" y="11034"/>
                  </a:cubicBezTo>
                  <a:cubicBezTo>
                    <a:pt x="54572" y="10400"/>
                    <a:pt x="56107" y="9266"/>
                    <a:pt x="56407" y="7732"/>
                  </a:cubicBezTo>
                  <a:cubicBezTo>
                    <a:pt x="56807" y="6231"/>
                    <a:pt x="55773" y="4729"/>
                    <a:pt x="54239" y="4496"/>
                  </a:cubicBezTo>
                  <a:cubicBezTo>
                    <a:pt x="54158" y="4487"/>
                    <a:pt x="54078" y="4483"/>
                    <a:pt x="53996" y="4483"/>
                  </a:cubicBezTo>
                  <a:cubicBezTo>
                    <a:pt x="51880" y="4483"/>
                    <a:pt x="49439" y="7331"/>
                    <a:pt x="48668" y="9066"/>
                  </a:cubicBezTo>
                  <a:cubicBezTo>
                    <a:pt x="48601" y="9233"/>
                    <a:pt x="47801" y="11768"/>
                    <a:pt x="47834" y="11768"/>
                  </a:cubicBezTo>
                  <a:lnTo>
                    <a:pt x="47868" y="11768"/>
                  </a:lnTo>
                  <a:cubicBezTo>
                    <a:pt x="47467" y="12235"/>
                    <a:pt x="47034" y="12735"/>
                    <a:pt x="46567" y="13302"/>
                  </a:cubicBezTo>
                  <a:cubicBezTo>
                    <a:pt x="45699" y="14370"/>
                    <a:pt x="44732" y="15571"/>
                    <a:pt x="43798" y="16938"/>
                  </a:cubicBezTo>
                  <a:cubicBezTo>
                    <a:pt x="43420" y="17458"/>
                    <a:pt x="43058" y="17986"/>
                    <a:pt x="42711" y="18522"/>
                  </a:cubicBezTo>
                  <a:lnTo>
                    <a:pt x="42711" y="18522"/>
                  </a:lnTo>
                  <a:cubicBezTo>
                    <a:pt x="42707" y="18530"/>
                    <a:pt x="42703" y="18535"/>
                    <a:pt x="42700" y="18538"/>
                  </a:cubicBezTo>
                  <a:lnTo>
                    <a:pt x="42700" y="18538"/>
                  </a:lnTo>
                  <a:cubicBezTo>
                    <a:pt x="42704" y="18532"/>
                    <a:pt x="42707" y="18527"/>
                    <a:pt x="42711" y="18522"/>
                  </a:cubicBezTo>
                  <a:lnTo>
                    <a:pt x="42711" y="18522"/>
                  </a:lnTo>
                  <a:cubicBezTo>
                    <a:pt x="42824" y="18295"/>
                    <a:pt x="43399" y="15963"/>
                    <a:pt x="43431" y="15804"/>
                  </a:cubicBezTo>
                  <a:cubicBezTo>
                    <a:pt x="43698" y="13869"/>
                    <a:pt x="43097" y="9933"/>
                    <a:pt x="41096" y="8966"/>
                  </a:cubicBezTo>
                  <a:cubicBezTo>
                    <a:pt x="40752" y="8810"/>
                    <a:pt x="40391" y="8737"/>
                    <a:pt x="40037" y="8737"/>
                  </a:cubicBezTo>
                  <a:cubicBezTo>
                    <a:pt x="38948" y="8737"/>
                    <a:pt x="37912" y="9426"/>
                    <a:pt x="37560" y="10534"/>
                  </a:cubicBezTo>
                  <a:cubicBezTo>
                    <a:pt x="37026" y="12001"/>
                    <a:pt x="37694" y="13803"/>
                    <a:pt x="38494" y="15037"/>
                  </a:cubicBezTo>
                  <a:cubicBezTo>
                    <a:pt x="39428" y="16505"/>
                    <a:pt x="42697" y="18539"/>
                    <a:pt x="42697" y="18539"/>
                  </a:cubicBezTo>
                  <a:cubicBezTo>
                    <a:pt x="42698" y="18539"/>
                    <a:pt x="42699" y="18539"/>
                    <a:pt x="42700" y="18538"/>
                  </a:cubicBezTo>
                  <a:lnTo>
                    <a:pt x="42700" y="18538"/>
                  </a:lnTo>
                  <a:cubicBezTo>
                    <a:pt x="42071" y="19508"/>
                    <a:pt x="41486" y="20501"/>
                    <a:pt x="40929" y="21508"/>
                  </a:cubicBezTo>
                  <a:cubicBezTo>
                    <a:pt x="39929" y="23276"/>
                    <a:pt x="39128" y="25111"/>
                    <a:pt x="38461" y="27045"/>
                  </a:cubicBezTo>
                  <a:cubicBezTo>
                    <a:pt x="38461" y="27045"/>
                    <a:pt x="38461" y="27079"/>
                    <a:pt x="38461" y="27112"/>
                  </a:cubicBezTo>
                  <a:cubicBezTo>
                    <a:pt x="38461" y="26445"/>
                    <a:pt x="38427" y="24644"/>
                    <a:pt x="38427" y="24510"/>
                  </a:cubicBezTo>
                  <a:cubicBezTo>
                    <a:pt x="38161" y="22576"/>
                    <a:pt x="36526" y="18973"/>
                    <a:pt x="34358" y="18539"/>
                  </a:cubicBezTo>
                  <a:cubicBezTo>
                    <a:pt x="34223" y="18519"/>
                    <a:pt x="34089" y="18509"/>
                    <a:pt x="33957" y="18509"/>
                  </a:cubicBezTo>
                  <a:cubicBezTo>
                    <a:pt x="32587" y="18509"/>
                    <a:pt x="31417" y="19578"/>
                    <a:pt x="31356" y="21008"/>
                  </a:cubicBezTo>
                  <a:cubicBezTo>
                    <a:pt x="31222" y="22542"/>
                    <a:pt x="32356" y="24110"/>
                    <a:pt x="33457" y="25077"/>
                  </a:cubicBezTo>
                  <a:cubicBezTo>
                    <a:pt x="34691" y="26178"/>
                    <a:pt x="38094" y="27246"/>
                    <a:pt x="38394" y="27346"/>
                  </a:cubicBezTo>
                  <a:cubicBezTo>
                    <a:pt x="37760" y="29280"/>
                    <a:pt x="37293" y="31282"/>
                    <a:pt x="36926" y="33317"/>
                  </a:cubicBezTo>
                  <a:cubicBezTo>
                    <a:pt x="36726" y="34517"/>
                    <a:pt x="36559" y="35685"/>
                    <a:pt x="36393" y="36886"/>
                  </a:cubicBezTo>
                  <a:cubicBezTo>
                    <a:pt x="36359" y="36352"/>
                    <a:pt x="36359" y="35852"/>
                    <a:pt x="36359" y="35785"/>
                  </a:cubicBezTo>
                  <a:cubicBezTo>
                    <a:pt x="36092" y="33817"/>
                    <a:pt x="34491" y="30214"/>
                    <a:pt x="32323" y="29814"/>
                  </a:cubicBezTo>
                  <a:cubicBezTo>
                    <a:pt x="32175" y="29788"/>
                    <a:pt x="32028" y="29776"/>
                    <a:pt x="31884" y="29776"/>
                  </a:cubicBezTo>
                  <a:cubicBezTo>
                    <a:pt x="30531" y="29776"/>
                    <a:pt x="29381" y="30863"/>
                    <a:pt x="29321" y="32249"/>
                  </a:cubicBezTo>
                  <a:cubicBezTo>
                    <a:pt x="29188" y="33817"/>
                    <a:pt x="30288" y="35351"/>
                    <a:pt x="31389" y="36319"/>
                  </a:cubicBezTo>
                  <a:cubicBezTo>
                    <a:pt x="32490" y="37319"/>
                    <a:pt x="35392" y="38287"/>
                    <a:pt x="36193" y="38520"/>
                  </a:cubicBezTo>
                  <a:cubicBezTo>
                    <a:pt x="36126" y="38987"/>
                    <a:pt x="36059" y="39454"/>
                    <a:pt x="35992" y="39921"/>
                  </a:cubicBezTo>
                  <a:cubicBezTo>
                    <a:pt x="35726" y="42123"/>
                    <a:pt x="35492" y="44324"/>
                    <a:pt x="35158" y="46493"/>
                  </a:cubicBezTo>
                  <a:cubicBezTo>
                    <a:pt x="35058" y="47227"/>
                    <a:pt x="34925" y="47994"/>
                    <a:pt x="34792" y="48728"/>
                  </a:cubicBezTo>
                  <a:cubicBezTo>
                    <a:pt x="34792" y="48227"/>
                    <a:pt x="34758" y="47827"/>
                    <a:pt x="34758" y="47760"/>
                  </a:cubicBezTo>
                  <a:cubicBezTo>
                    <a:pt x="34525" y="45792"/>
                    <a:pt x="32890" y="42190"/>
                    <a:pt x="30722" y="41789"/>
                  </a:cubicBezTo>
                  <a:cubicBezTo>
                    <a:pt x="30587" y="41769"/>
                    <a:pt x="30453" y="41759"/>
                    <a:pt x="30320" y="41759"/>
                  </a:cubicBezTo>
                  <a:cubicBezTo>
                    <a:pt x="28951" y="41759"/>
                    <a:pt x="27781" y="42825"/>
                    <a:pt x="27720" y="44224"/>
                  </a:cubicBezTo>
                  <a:cubicBezTo>
                    <a:pt x="27586" y="45792"/>
                    <a:pt x="28754" y="47360"/>
                    <a:pt x="29788" y="48294"/>
                  </a:cubicBezTo>
                  <a:cubicBezTo>
                    <a:pt x="30855" y="49261"/>
                    <a:pt x="33524" y="50162"/>
                    <a:pt x="34458" y="50462"/>
                  </a:cubicBezTo>
                  <a:cubicBezTo>
                    <a:pt x="34291" y="51229"/>
                    <a:pt x="34124" y="51997"/>
                    <a:pt x="33924" y="52730"/>
                  </a:cubicBezTo>
                  <a:cubicBezTo>
                    <a:pt x="33791" y="53197"/>
                    <a:pt x="33691" y="53698"/>
                    <a:pt x="33524" y="54198"/>
                  </a:cubicBezTo>
                  <a:lnTo>
                    <a:pt x="33057" y="55633"/>
                  </a:lnTo>
                  <a:cubicBezTo>
                    <a:pt x="32723" y="56533"/>
                    <a:pt x="32390" y="57467"/>
                    <a:pt x="32023" y="58368"/>
                  </a:cubicBezTo>
                  <a:cubicBezTo>
                    <a:pt x="31789" y="58968"/>
                    <a:pt x="31556" y="59535"/>
                    <a:pt x="31322" y="60136"/>
                  </a:cubicBezTo>
                  <a:cubicBezTo>
                    <a:pt x="31456" y="59369"/>
                    <a:pt x="31656" y="57901"/>
                    <a:pt x="31656" y="57767"/>
                  </a:cubicBezTo>
                  <a:cubicBezTo>
                    <a:pt x="31656" y="56033"/>
                    <a:pt x="31189" y="54332"/>
                    <a:pt x="30322" y="52864"/>
                  </a:cubicBezTo>
                  <a:cubicBezTo>
                    <a:pt x="30322" y="52664"/>
                    <a:pt x="30322" y="52464"/>
                    <a:pt x="30288" y="52263"/>
                  </a:cubicBezTo>
                  <a:cubicBezTo>
                    <a:pt x="30116" y="50939"/>
                    <a:pt x="28999" y="49988"/>
                    <a:pt x="27731" y="49988"/>
                  </a:cubicBezTo>
                  <a:cubicBezTo>
                    <a:pt x="27530" y="49988"/>
                    <a:pt x="27325" y="50012"/>
                    <a:pt x="27119" y="50062"/>
                  </a:cubicBezTo>
                  <a:cubicBezTo>
                    <a:pt x="24985" y="50629"/>
                    <a:pt x="23650" y="54365"/>
                    <a:pt x="23517" y="56333"/>
                  </a:cubicBezTo>
                  <a:cubicBezTo>
                    <a:pt x="23517" y="56433"/>
                    <a:pt x="23617" y="57701"/>
                    <a:pt x="23650" y="58501"/>
                  </a:cubicBezTo>
                  <a:cubicBezTo>
                    <a:pt x="23550" y="58034"/>
                    <a:pt x="23450" y="57567"/>
                    <a:pt x="23350" y="57100"/>
                  </a:cubicBezTo>
                  <a:cubicBezTo>
                    <a:pt x="23117" y="56166"/>
                    <a:pt x="22883" y="55232"/>
                    <a:pt x="22616" y="54232"/>
                  </a:cubicBezTo>
                  <a:lnTo>
                    <a:pt x="22149" y="52764"/>
                  </a:lnTo>
                  <a:cubicBezTo>
                    <a:pt x="22016" y="52297"/>
                    <a:pt x="21816" y="51796"/>
                    <a:pt x="21649" y="51296"/>
                  </a:cubicBezTo>
                  <a:cubicBezTo>
                    <a:pt x="21249" y="50129"/>
                    <a:pt x="20748" y="49028"/>
                    <a:pt x="20214" y="47860"/>
                  </a:cubicBezTo>
                  <a:cubicBezTo>
                    <a:pt x="21048" y="47660"/>
                    <a:pt x="23984" y="46926"/>
                    <a:pt x="25118" y="46026"/>
                  </a:cubicBezTo>
                  <a:cubicBezTo>
                    <a:pt x="26285" y="45125"/>
                    <a:pt x="27520" y="43657"/>
                    <a:pt x="27520" y="42123"/>
                  </a:cubicBezTo>
                  <a:cubicBezTo>
                    <a:pt x="27551" y="40633"/>
                    <a:pt x="26378" y="39444"/>
                    <a:pt x="24945" y="39444"/>
                  </a:cubicBezTo>
                  <a:cubicBezTo>
                    <a:pt x="24870" y="39444"/>
                    <a:pt x="24794" y="39448"/>
                    <a:pt x="24718" y="39454"/>
                  </a:cubicBezTo>
                  <a:cubicBezTo>
                    <a:pt x="22516" y="39688"/>
                    <a:pt x="20648" y="43190"/>
                    <a:pt x="20214" y="45092"/>
                  </a:cubicBezTo>
                  <a:cubicBezTo>
                    <a:pt x="20214" y="45225"/>
                    <a:pt x="20081" y="46626"/>
                    <a:pt x="20014" y="47393"/>
                  </a:cubicBezTo>
                  <a:cubicBezTo>
                    <a:pt x="19714" y="46726"/>
                    <a:pt x="19381" y="46026"/>
                    <a:pt x="19047" y="45359"/>
                  </a:cubicBezTo>
                  <a:cubicBezTo>
                    <a:pt x="18080" y="43390"/>
                    <a:pt x="17012" y="41422"/>
                    <a:pt x="15978" y="39454"/>
                  </a:cubicBezTo>
                  <a:cubicBezTo>
                    <a:pt x="15678" y="38854"/>
                    <a:pt x="15344" y="38253"/>
                    <a:pt x="15044" y="37653"/>
                  </a:cubicBezTo>
                  <a:cubicBezTo>
                    <a:pt x="15344" y="37586"/>
                    <a:pt x="18813" y="36786"/>
                    <a:pt x="20114" y="35785"/>
                  </a:cubicBezTo>
                  <a:cubicBezTo>
                    <a:pt x="21282" y="34884"/>
                    <a:pt x="22516" y="33417"/>
                    <a:pt x="22516" y="31882"/>
                  </a:cubicBezTo>
                  <a:cubicBezTo>
                    <a:pt x="22548" y="30392"/>
                    <a:pt x="21375" y="29204"/>
                    <a:pt x="19941" y="29204"/>
                  </a:cubicBezTo>
                  <a:cubicBezTo>
                    <a:pt x="19866" y="29204"/>
                    <a:pt x="19790" y="29207"/>
                    <a:pt x="19714" y="29214"/>
                  </a:cubicBezTo>
                  <a:cubicBezTo>
                    <a:pt x="17513" y="29447"/>
                    <a:pt x="15645" y="32916"/>
                    <a:pt x="15211" y="34851"/>
                  </a:cubicBezTo>
                  <a:cubicBezTo>
                    <a:pt x="15211" y="34984"/>
                    <a:pt x="15011" y="37019"/>
                    <a:pt x="14977" y="37553"/>
                  </a:cubicBezTo>
                  <a:cubicBezTo>
                    <a:pt x="14310" y="36219"/>
                    <a:pt x="13643" y="34884"/>
                    <a:pt x="13009" y="33550"/>
                  </a:cubicBezTo>
                  <a:cubicBezTo>
                    <a:pt x="12175" y="31749"/>
                    <a:pt x="11475" y="29914"/>
                    <a:pt x="10874" y="28013"/>
                  </a:cubicBezTo>
                  <a:cubicBezTo>
                    <a:pt x="11008" y="27979"/>
                    <a:pt x="14644" y="27145"/>
                    <a:pt x="15978" y="26145"/>
                  </a:cubicBezTo>
                  <a:cubicBezTo>
                    <a:pt x="17146" y="25244"/>
                    <a:pt x="18380" y="23776"/>
                    <a:pt x="18380" y="22209"/>
                  </a:cubicBezTo>
                  <a:cubicBezTo>
                    <a:pt x="18411" y="20751"/>
                    <a:pt x="17238" y="19564"/>
                    <a:pt x="15776" y="19564"/>
                  </a:cubicBezTo>
                  <a:cubicBezTo>
                    <a:pt x="15700" y="19564"/>
                    <a:pt x="15622" y="19567"/>
                    <a:pt x="15544" y="19573"/>
                  </a:cubicBezTo>
                  <a:cubicBezTo>
                    <a:pt x="13376" y="19774"/>
                    <a:pt x="11508" y="23276"/>
                    <a:pt x="11075" y="25211"/>
                  </a:cubicBezTo>
                  <a:cubicBezTo>
                    <a:pt x="11041" y="25344"/>
                    <a:pt x="10908" y="26879"/>
                    <a:pt x="10874" y="27612"/>
                  </a:cubicBezTo>
                  <a:lnTo>
                    <a:pt x="10741" y="27612"/>
                  </a:lnTo>
                  <a:cubicBezTo>
                    <a:pt x="10174" y="25678"/>
                    <a:pt x="9807" y="23743"/>
                    <a:pt x="9607" y="21742"/>
                  </a:cubicBezTo>
                  <a:cubicBezTo>
                    <a:pt x="9507" y="20674"/>
                    <a:pt x="9440" y="19607"/>
                    <a:pt x="9407" y="18573"/>
                  </a:cubicBezTo>
                  <a:cubicBezTo>
                    <a:pt x="10107" y="18506"/>
                    <a:pt x="13310" y="18039"/>
                    <a:pt x="14577" y="17272"/>
                  </a:cubicBezTo>
                  <a:cubicBezTo>
                    <a:pt x="15845" y="16505"/>
                    <a:pt x="17212" y="15170"/>
                    <a:pt x="17379" y="13636"/>
                  </a:cubicBezTo>
                  <a:cubicBezTo>
                    <a:pt x="17579" y="12101"/>
                    <a:pt x="16445" y="10734"/>
                    <a:pt x="14877" y="10667"/>
                  </a:cubicBezTo>
                  <a:cubicBezTo>
                    <a:pt x="12676" y="10667"/>
                    <a:pt x="10407" y="13936"/>
                    <a:pt x="9807" y="15804"/>
                  </a:cubicBezTo>
                  <a:cubicBezTo>
                    <a:pt x="9774" y="15904"/>
                    <a:pt x="9540" y="16972"/>
                    <a:pt x="9373" y="17739"/>
                  </a:cubicBezTo>
                  <a:cubicBezTo>
                    <a:pt x="9373" y="17305"/>
                    <a:pt x="9373" y="16805"/>
                    <a:pt x="9373" y="16371"/>
                  </a:cubicBezTo>
                  <a:cubicBezTo>
                    <a:pt x="9373" y="14703"/>
                    <a:pt x="9473" y="13169"/>
                    <a:pt x="9574" y="11835"/>
                  </a:cubicBezTo>
                  <a:cubicBezTo>
                    <a:pt x="9640" y="11101"/>
                    <a:pt x="9707" y="10400"/>
                    <a:pt x="9807" y="9766"/>
                  </a:cubicBezTo>
                  <a:cubicBezTo>
                    <a:pt x="10407" y="9299"/>
                    <a:pt x="12976" y="7498"/>
                    <a:pt x="13743" y="6231"/>
                  </a:cubicBezTo>
                  <a:cubicBezTo>
                    <a:pt x="14544" y="4996"/>
                    <a:pt x="15144" y="3162"/>
                    <a:pt x="14577" y="1727"/>
                  </a:cubicBezTo>
                  <a:cubicBezTo>
                    <a:pt x="14209" y="647"/>
                    <a:pt x="13208" y="0"/>
                    <a:pt x="121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0" name="Google Shape;2490;p114"/>
            <p:cNvGrpSpPr/>
            <p:nvPr/>
          </p:nvGrpSpPr>
          <p:grpSpPr>
            <a:xfrm>
              <a:off x="821261" y="963494"/>
              <a:ext cx="3549640" cy="2993255"/>
              <a:chOff x="1487036" y="710844"/>
              <a:chExt cx="3549640" cy="2993255"/>
            </a:xfrm>
          </p:grpSpPr>
          <p:sp>
            <p:nvSpPr>
              <p:cNvPr id="2491" name="Google Shape;2491;p114"/>
              <p:cNvSpPr/>
              <p:nvPr/>
            </p:nvSpPr>
            <p:spPr>
              <a:xfrm>
                <a:off x="1728179" y="3004782"/>
                <a:ext cx="3308496" cy="699318"/>
              </a:xfrm>
              <a:custGeom>
                <a:rect b="b" l="l" r="r" t="t"/>
                <a:pathLst>
                  <a:path extrusionOk="0" h="33759" w="159715">
                    <a:moveTo>
                      <a:pt x="79858" y="1"/>
                    </a:moveTo>
                    <a:cubicBezTo>
                      <a:pt x="35760" y="1"/>
                      <a:pt x="1" y="7539"/>
                      <a:pt x="1" y="16879"/>
                    </a:cubicBezTo>
                    <a:cubicBezTo>
                      <a:pt x="1" y="26186"/>
                      <a:pt x="35760" y="33758"/>
                      <a:pt x="79858" y="33758"/>
                    </a:cubicBezTo>
                    <a:cubicBezTo>
                      <a:pt x="123956" y="33758"/>
                      <a:pt x="159715" y="26186"/>
                      <a:pt x="159715" y="16879"/>
                    </a:cubicBezTo>
                    <a:cubicBezTo>
                      <a:pt x="159715" y="7539"/>
                      <a:pt x="123956" y="1"/>
                      <a:pt x="79858" y="1"/>
                    </a:cubicBezTo>
                    <a:close/>
                  </a:path>
                </a:pathLst>
              </a:custGeom>
              <a:solidFill>
                <a:srgbClr val="FFFFFF">
                  <a:alpha val="31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14"/>
              <p:cNvSpPr/>
              <p:nvPr/>
            </p:nvSpPr>
            <p:spPr>
              <a:xfrm>
                <a:off x="1487036" y="710844"/>
                <a:ext cx="1176778" cy="2457731"/>
              </a:xfrm>
              <a:custGeom>
                <a:rect b="b" l="l" r="r" t="t"/>
                <a:pathLst>
                  <a:path extrusionOk="0" h="118645" w="56808">
                    <a:moveTo>
                      <a:pt x="2817" y="11179"/>
                    </a:moveTo>
                    <a:cubicBezTo>
                      <a:pt x="2711" y="11179"/>
                      <a:pt x="2606" y="11186"/>
                      <a:pt x="2502" y="11201"/>
                    </a:cubicBezTo>
                    <a:cubicBezTo>
                      <a:pt x="967" y="11468"/>
                      <a:pt x="0" y="12969"/>
                      <a:pt x="400" y="14470"/>
                    </a:cubicBezTo>
                    <a:cubicBezTo>
                      <a:pt x="767" y="15971"/>
                      <a:pt x="2302" y="17105"/>
                      <a:pt x="3669" y="17672"/>
                    </a:cubicBezTo>
                    <a:cubicBezTo>
                      <a:pt x="4889" y="18217"/>
                      <a:pt x="7460" y="18277"/>
                      <a:pt x="8574" y="18277"/>
                    </a:cubicBezTo>
                    <a:cubicBezTo>
                      <a:pt x="8892" y="18277"/>
                      <a:pt x="9092" y="18272"/>
                      <a:pt x="9107" y="18272"/>
                    </a:cubicBezTo>
                    <a:cubicBezTo>
                      <a:pt x="9140" y="18272"/>
                      <a:pt x="8273" y="15771"/>
                      <a:pt x="8206" y="15604"/>
                    </a:cubicBezTo>
                    <a:cubicBezTo>
                      <a:pt x="7380" y="13921"/>
                      <a:pt x="4922" y="11179"/>
                      <a:pt x="2817" y="11179"/>
                    </a:cubicBezTo>
                    <a:close/>
                    <a:moveTo>
                      <a:pt x="26819" y="57701"/>
                    </a:moveTo>
                    <a:cubicBezTo>
                      <a:pt x="27920" y="58902"/>
                      <a:pt x="30822" y="60336"/>
                      <a:pt x="31189" y="60536"/>
                    </a:cubicBezTo>
                    <a:cubicBezTo>
                      <a:pt x="30789" y="61503"/>
                      <a:pt x="30422" y="62437"/>
                      <a:pt x="30021" y="63305"/>
                    </a:cubicBezTo>
                    <a:cubicBezTo>
                      <a:pt x="28687" y="66340"/>
                      <a:pt x="27486" y="68842"/>
                      <a:pt x="26619" y="70543"/>
                    </a:cubicBezTo>
                    <a:lnTo>
                      <a:pt x="26119" y="71477"/>
                    </a:lnTo>
                    <a:lnTo>
                      <a:pt x="25985" y="71477"/>
                    </a:lnTo>
                    <a:cubicBezTo>
                      <a:pt x="25952" y="71144"/>
                      <a:pt x="25885" y="70777"/>
                      <a:pt x="25852" y="70376"/>
                    </a:cubicBezTo>
                    <a:cubicBezTo>
                      <a:pt x="25585" y="68442"/>
                      <a:pt x="25151" y="65673"/>
                      <a:pt x="24484" y="62371"/>
                    </a:cubicBezTo>
                    <a:cubicBezTo>
                      <a:pt x="24284" y="61337"/>
                      <a:pt x="24051" y="60236"/>
                      <a:pt x="23784" y="59102"/>
                    </a:cubicBezTo>
                    <a:cubicBezTo>
                      <a:pt x="24818" y="58701"/>
                      <a:pt x="25818" y="58234"/>
                      <a:pt x="26819" y="57701"/>
                    </a:cubicBezTo>
                    <a:close/>
                    <a:moveTo>
                      <a:pt x="12147" y="0"/>
                    </a:moveTo>
                    <a:cubicBezTo>
                      <a:pt x="11766" y="0"/>
                      <a:pt x="11378" y="83"/>
                      <a:pt x="11008" y="260"/>
                    </a:cubicBezTo>
                    <a:cubicBezTo>
                      <a:pt x="9073" y="1260"/>
                      <a:pt x="8539" y="5196"/>
                      <a:pt x="8873" y="7131"/>
                    </a:cubicBezTo>
                    <a:cubicBezTo>
                      <a:pt x="8906" y="7298"/>
                      <a:pt x="9640" y="9866"/>
                      <a:pt x="9674" y="9866"/>
                    </a:cubicBezTo>
                    <a:lnTo>
                      <a:pt x="9707" y="9833"/>
                    </a:lnTo>
                    <a:lnTo>
                      <a:pt x="9707" y="9833"/>
                    </a:lnTo>
                    <a:cubicBezTo>
                      <a:pt x="9607" y="10434"/>
                      <a:pt x="9540" y="11101"/>
                      <a:pt x="9440" y="11835"/>
                    </a:cubicBezTo>
                    <a:cubicBezTo>
                      <a:pt x="9307" y="13202"/>
                      <a:pt x="9173" y="14703"/>
                      <a:pt x="9140" y="16371"/>
                    </a:cubicBezTo>
                    <a:cubicBezTo>
                      <a:pt x="9073" y="18172"/>
                      <a:pt x="9140" y="19974"/>
                      <a:pt x="9307" y="21775"/>
                    </a:cubicBezTo>
                    <a:cubicBezTo>
                      <a:pt x="9440" y="23776"/>
                      <a:pt x="9774" y="25778"/>
                      <a:pt x="10307" y="27713"/>
                    </a:cubicBezTo>
                    <a:cubicBezTo>
                      <a:pt x="10286" y="27734"/>
                      <a:pt x="10278" y="27756"/>
                      <a:pt x="10285" y="27777"/>
                    </a:cubicBezTo>
                    <a:lnTo>
                      <a:pt x="10285" y="27777"/>
                    </a:lnTo>
                    <a:cubicBezTo>
                      <a:pt x="9901" y="27187"/>
                      <a:pt x="8938" y="25775"/>
                      <a:pt x="8840" y="25644"/>
                    </a:cubicBezTo>
                    <a:cubicBezTo>
                      <a:pt x="7743" y="24407"/>
                      <a:pt x="5201" y="22720"/>
                      <a:pt x="3210" y="22720"/>
                    </a:cubicBezTo>
                    <a:cubicBezTo>
                      <a:pt x="2839" y="22720"/>
                      <a:pt x="2488" y="22778"/>
                      <a:pt x="2168" y="22909"/>
                    </a:cubicBezTo>
                    <a:cubicBezTo>
                      <a:pt x="767" y="23576"/>
                      <a:pt x="234" y="25277"/>
                      <a:pt x="1001" y="26612"/>
                    </a:cubicBezTo>
                    <a:cubicBezTo>
                      <a:pt x="1768" y="27979"/>
                      <a:pt x="3536" y="28647"/>
                      <a:pt x="5004" y="28847"/>
                    </a:cubicBezTo>
                    <a:cubicBezTo>
                      <a:pt x="5195" y="28878"/>
                      <a:pt x="5411" y="28892"/>
                      <a:pt x="5643" y="28892"/>
                    </a:cubicBezTo>
                    <a:cubicBezTo>
                      <a:pt x="7399" y="28892"/>
                      <a:pt x="10109" y="28101"/>
                      <a:pt x="10374" y="28013"/>
                    </a:cubicBezTo>
                    <a:cubicBezTo>
                      <a:pt x="10941" y="29981"/>
                      <a:pt x="11608" y="31916"/>
                      <a:pt x="12442" y="33817"/>
                    </a:cubicBezTo>
                    <a:cubicBezTo>
                      <a:pt x="12909" y="34918"/>
                      <a:pt x="13443" y="35985"/>
                      <a:pt x="13943" y="37086"/>
                    </a:cubicBezTo>
                    <a:cubicBezTo>
                      <a:pt x="13643" y="36619"/>
                      <a:pt x="13343" y="36219"/>
                      <a:pt x="13310" y="36152"/>
                    </a:cubicBezTo>
                    <a:cubicBezTo>
                      <a:pt x="12217" y="34919"/>
                      <a:pt x="9689" y="33216"/>
                      <a:pt x="7702" y="33216"/>
                    </a:cubicBezTo>
                    <a:cubicBezTo>
                      <a:pt x="7323" y="33216"/>
                      <a:pt x="6964" y="33278"/>
                      <a:pt x="6638" y="33417"/>
                    </a:cubicBezTo>
                    <a:cubicBezTo>
                      <a:pt x="5237" y="34050"/>
                      <a:pt x="4703" y="35785"/>
                      <a:pt x="5471" y="37086"/>
                    </a:cubicBezTo>
                    <a:cubicBezTo>
                      <a:pt x="6204" y="38454"/>
                      <a:pt x="8006" y="39121"/>
                      <a:pt x="9473" y="39354"/>
                    </a:cubicBezTo>
                    <a:cubicBezTo>
                      <a:pt x="9631" y="39376"/>
                      <a:pt x="9806" y="39386"/>
                      <a:pt x="9996" y="39386"/>
                    </a:cubicBezTo>
                    <a:cubicBezTo>
                      <a:pt x="11533" y="39386"/>
                      <a:pt x="13964" y="38732"/>
                      <a:pt x="14677" y="38554"/>
                    </a:cubicBezTo>
                    <a:cubicBezTo>
                      <a:pt x="14877" y="38954"/>
                      <a:pt x="15077" y="39388"/>
                      <a:pt x="15278" y="39788"/>
                    </a:cubicBezTo>
                    <a:cubicBezTo>
                      <a:pt x="16278" y="41789"/>
                      <a:pt x="17279" y="43757"/>
                      <a:pt x="18213" y="45725"/>
                    </a:cubicBezTo>
                    <a:cubicBezTo>
                      <a:pt x="18547" y="46426"/>
                      <a:pt x="18813" y="47126"/>
                      <a:pt x="19114" y="47827"/>
                    </a:cubicBezTo>
                    <a:cubicBezTo>
                      <a:pt x="18847" y="47393"/>
                      <a:pt x="18613" y="47060"/>
                      <a:pt x="18580" y="47026"/>
                    </a:cubicBezTo>
                    <a:cubicBezTo>
                      <a:pt x="17490" y="45768"/>
                      <a:pt x="14946" y="44088"/>
                      <a:pt x="12973" y="44088"/>
                    </a:cubicBezTo>
                    <a:cubicBezTo>
                      <a:pt x="12592" y="44088"/>
                      <a:pt x="12232" y="44151"/>
                      <a:pt x="11909" y="44291"/>
                    </a:cubicBezTo>
                    <a:cubicBezTo>
                      <a:pt x="10474" y="44925"/>
                      <a:pt x="9940" y="46659"/>
                      <a:pt x="10741" y="47994"/>
                    </a:cubicBezTo>
                    <a:cubicBezTo>
                      <a:pt x="11475" y="49328"/>
                      <a:pt x="13310" y="50029"/>
                      <a:pt x="14744" y="50229"/>
                    </a:cubicBezTo>
                    <a:cubicBezTo>
                      <a:pt x="14915" y="50253"/>
                      <a:pt x="15106" y="50264"/>
                      <a:pt x="15311" y="50264"/>
                    </a:cubicBezTo>
                    <a:cubicBezTo>
                      <a:pt x="16786" y="50264"/>
                      <a:pt x="18990" y="49696"/>
                      <a:pt x="19781" y="49461"/>
                    </a:cubicBezTo>
                    <a:cubicBezTo>
                      <a:pt x="20114" y="50195"/>
                      <a:pt x="20381" y="50896"/>
                      <a:pt x="20615" y="51630"/>
                    </a:cubicBezTo>
                    <a:cubicBezTo>
                      <a:pt x="20782" y="52097"/>
                      <a:pt x="20948" y="52564"/>
                      <a:pt x="21082" y="53064"/>
                    </a:cubicBezTo>
                    <a:cubicBezTo>
                      <a:pt x="21249" y="53564"/>
                      <a:pt x="21382" y="54031"/>
                      <a:pt x="21515" y="54532"/>
                    </a:cubicBezTo>
                    <a:cubicBezTo>
                      <a:pt x="21749" y="55466"/>
                      <a:pt x="21982" y="56433"/>
                      <a:pt x="22183" y="57367"/>
                    </a:cubicBezTo>
                    <a:cubicBezTo>
                      <a:pt x="22316" y="58001"/>
                      <a:pt x="22449" y="58601"/>
                      <a:pt x="22549" y="59235"/>
                    </a:cubicBezTo>
                    <a:cubicBezTo>
                      <a:pt x="22249" y="58535"/>
                      <a:pt x="21615" y="57200"/>
                      <a:pt x="21549" y="57067"/>
                    </a:cubicBezTo>
                    <a:cubicBezTo>
                      <a:pt x="20578" y="55580"/>
                      <a:pt x="18006" y="53293"/>
                      <a:pt x="15943" y="53293"/>
                    </a:cubicBezTo>
                    <a:cubicBezTo>
                      <a:pt x="15738" y="53293"/>
                      <a:pt x="15537" y="53316"/>
                      <a:pt x="15344" y="53364"/>
                    </a:cubicBezTo>
                    <a:cubicBezTo>
                      <a:pt x="13877" y="53798"/>
                      <a:pt x="13076" y="55399"/>
                      <a:pt x="13643" y="56833"/>
                    </a:cubicBezTo>
                    <a:cubicBezTo>
                      <a:pt x="14177" y="58301"/>
                      <a:pt x="15845" y="59268"/>
                      <a:pt x="17246" y="59669"/>
                    </a:cubicBezTo>
                    <a:cubicBezTo>
                      <a:pt x="17804" y="59847"/>
                      <a:pt x="18600" y="59907"/>
                      <a:pt x="19411" y="59907"/>
                    </a:cubicBezTo>
                    <a:cubicBezTo>
                      <a:pt x="20876" y="59907"/>
                      <a:pt x="22392" y="59712"/>
                      <a:pt x="22650" y="59669"/>
                    </a:cubicBezTo>
                    <a:cubicBezTo>
                      <a:pt x="22850" y="60703"/>
                      <a:pt x="23050" y="61704"/>
                      <a:pt x="23217" y="62638"/>
                    </a:cubicBezTo>
                    <a:cubicBezTo>
                      <a:pt x="23784" y="65907"/>
                      <a:pt x="24151" y="68642"/>
                      <a:pt x="24384" y="70543"/>
                    </a:cubicBezTo>
                    <a:cubicBezTo>
                      <a:pt x="24417" y="70910"/>
                      <a:pt x="24451" y="71210"/>
                      <a:pt x="24484" y="71477"/>
                    </a:cubicBezTo>
                    <a:lnTo>
                      <a:pt x="17846" y="71477"/>
                    </a:lnTo>
                    <a:lnTo>
                      <a:pt x="19981" y="113007"/>
                    </a:lnTo>
                    <a:cubicBezTo>
                      <a:pt x="20148" y="116176"/>
                      <a:pt x="22750" y="118644"/>
                      <a:pt x="25919" y="118644"/>
                    </a:cubicBezTo>
                    <a:cubicBezTo>
                      <a:pt x="29087" y="118644"/>
                      <a:pt x="31723" y="116143"/>
                      <a:pt x="31856" y="112940"/>
                    </a:cubicBezTo>
                    <a:lnTo>
                      <a:pt x="33991" y="71411"/>
                    </a:lnTo>
                    <a:lnTo>
                      <a:pt x="27820" y="71411"/>
                    </a:lnTo>
                    <a:lnTo>
                      <a:pt x="27953" y="71144"/>
                    </a:lnTo>
                    <a:cubicBezTo>
                      <a:pt x="28787" y="69376"/>
                      <a:pt x="29988" y="66841"/>
                      <a:pt x="31222" y="63738"/>
                    </a:cubicBezTo>
                    <a:cubicBezTo>
                      <a:pt x="31623" y="62738"/>
                      <a:pt x="32056" y="61704"/>
                      <a:pt x="32457" y="60603"/>
                    </a:cubicBezTo>
                    <a:cubicBezTo>
                      <a:pt x="32801" y="60682"/>
                      <a:pt x="35004" y="61142"/>
                      <a:pt x="36679" y="61142"/>
                    </a:cubicBezTo>
                    <a:cubicBezTo>
                      <a:pt x="37110" y="61142"/>
                      <a:pt x="37506" y="61111"/>
                      <a:pt x="37827" y="61036"/>
                    </a:cubicBezTo>
                    <a:cubicBezTo>
                      <a:pt x="39261" y="60703"/>
                      <a:pt x="40996" y="59902"/>
                      <a:pt x="41630" y="58468"/>
                    </a:cubicBezTo>
                    <a:cubicBezTo>
                      <a:pt x="42330" y="57100"/>
                      <a:pt x="41663" y="55432"/>
                      <a:pt x="40195" y="54899"/>
                    </a:cubicBezTo>
                    <a:cubicBezTo>
                      <a:pt x="39939" y="54812"/>
                      <a:pt x="39666" y="54772"/>
                      <a:pt x="39383" y="54772"/>
                    </a:cubicBezTo>
                    <a:cubicBezTo>
                      <a:pt x="37373" y="54772"/>
                      <a:pt x="34814" y="56761"/>
                      <a:pt x="33791" y="58134"/>
                    </a:cubicBezTo>
                    <a:cubicBezTo>
                      <a:pt x="33724" y="58234"/>
                      <a:pt x="33090" y="59302"/>
                      <a:pt x="32690" y="60002"/>
                    </a:cubicBezTo>
                    <a:cubicBezTo>
                      <a:pt x="32857" y="59569"/>
                      <a:pt x="33024" y="59135"/>
                      <a:pt x="33190" y="58701"/>
                    </a:cubicBezTo>
                    <a:cubicBezTo>
                      <a:pt x="33524" y="57767"/>
                      <a:pt x="33824" y="56867"/>
                      <a:pt x="34158" y="55866"/>
                    </a:cubicBezTo>
                    <a:lnTo>
                      <a:pt x="34558" y="54432"/>
                    </a:lnTo>
                    <a:cubicBezTo>
                      <a:pt x="34725" y="53931"/>
                      <a:pt x="34825" y="53398"/>
                      <a:pt x="34958" y="52897"/>
                    </a:cubicBezTo>
                    <a:cubicBezTo>
                      <a:pt x="35259" y="51696"/>
                      <a:pt x="35492" y="50496"/>
                      <a:pt x="35692" y="49261"/>
                    </a:cubicBezTo>
                    <a:cubicBezTo>
                      <a:pt x="36423" y="49516"/>
                      <a:pt x="39061" y="50436"/>
                      <a:pt x="40578" y="50436"/>
                    </a:cubicBezTo>
                    <a:cubicBezTo>
                      <a:pt x="40654" y="50436"/>
                      <a:pt x="40726" y="50434"/>
                      <a:pt x="40796" y="50429"/>
                    </a:cubicBezTo>
                    <a:cubicBezTo>
                      <a:pt x="42230" y="50329"/>
                      <a:pt x="44098" y="49795"/>
                      <a:pt x="44932" y="48494"/>
                    </a:cubicBezTo>
                    <a:cubicBezTo>
                      <a:pt x="45799" y="47227"/>
                      <a:pt x="45399" y="45492"/>
                      <a:pt x="44065" y="44725"/>
                    </a:cubicBezTo>
                    <a:cubicBezTo>
                      <a:pt x="43677" y="44527"/>
                      <a:pt x="43229" y="44442"/>
                      <a:pt x="42749" y="44442"/>
                    </a:cubicBezTo>
                    <a:cubicBezTo>
                      <a:pt x="40797" y="44442"/>
                      <a:pt x="38318" y="45862"/>
                      <a:pt x="37193" y="46960"/>
                    </a:cubicBezTo>
                    <a:cubicBezTo>
                      <a:pt x="37127" y="47060"/>
                      <a:pt x="36226" y="48161"/>
                      <a:pt x="35759" y="48794"/>
                    </a:cubicBezTo>
                    <a:cubicBezTo>
                      <a:pt x="35859" y="48027"/>
                      <a:pt x="35992" y="47293"/>
                      <a:pt x="36092" y="46526"/>
                    </a:cubicBezTo>
                    <a:cubicBezTo>
                      <a:pt x="36359" y="44358"/>
                      <a:pt x="36559" y="42156"/>
                      <a:pt x="36760" y="39921"/>
                    </a:cubicBezTo>
                    <a:cubicBezTo>
                      <a:pt x="36826" y="39254"/>
                      <a:pt x="36926" y="38587"/>
                      <a:pt x="36993" y="37920"/>
                    </a:cubicBezTo>
                    <a:cubicBezTo>
                      <a:pt x="37247" y="38015"/>
                      <a:pt x="40301" y="39164"/>
                      <a:pt x="42006" y="39164"/>
                    </a:cubicBezTo>
                    <a:cubicBezTo>
                      <a:pt x="42096" y="39164"/>
                      <a:pt x="42182" y="39161"/>
                      <a:pt x="42264" y="39154"/>
                    </a:cubicBezTo>
                    <a:cubicBezTo>
                      <a:pt x="43731" y="39054"/>
                      <a:pt x="45566" y="38520"/>
                      <a:pt x="46400" y="37219"/>
                    </a:cubicBezTo>
                    <a:cubicBezTo>
                      <a:pt x="47300" y="35952"/>
                      <a:pt x="46900" y="34184"/>
                      <a:pt x="45533" y="33450"/>
                    </a:cubicBezTo>
                    <a:cubicBezTo>
                      <a:pt x="45140" y="33250"/>
                      <a:pt x="44687" y="33164"/>
                      <a:pt x="44201" y="33164"/>
                    </a:cubicBezTo>
                    <a:cubicBezTo>
                      <a:pt x="42253" y="33164"/>
                      <a:pt x="39789" y="34563"/>
                      <a:pt x="38694" y="35685"/>
                    </a:cubicBezTo>
                    <a:cubicBezTo>
                      <a:pt x="38594" y="35785"/>
                      <a:pt x="37327" y="37386"/>
                      <a:pt x="37026" y="37786"/>
                    </a:cubicBezTo>
                    <a:cubicBezTo>
                      <a:pt x="37160" y="36319"/>
                      <a:pt x="37327" y="34818"/>
                      <a:pt x="37560" y="33383"/>
                    </a:cubicBezTo>
                    <a:cubicBezTo>
                      <a:pt x="37860" y="31415"/>
                      <a:pt x="38294" y="29480"/>
                      <a:pt x="38828" y="27579"/>
                    </a:cubicBezTo>
                    <a:cubicBezTo>
                      <a:pt x="38955" y="27611"/>
                      <a:pt x="42138" y="28823"/>
                      <a:pt x="43881" y="28823"/>
                    </a:cubicBezTo>
                    <a:cubicBezTo>
                      <a:pt x="43969" y="28823"/>
                      <a:pt x="44052" y="28820"/>
                      <a:pt x="44132" y="28813"/>
                    </a:cubicBezTo>
                    <a:cubicBezTo>
                      <a:pt x="45599" y="28713"/>
                      <a:pt x="47434" y="28180"/>
                      <a:pt x="48268" y="26879"/>
                    </a:cubicBezTo>
                    <a:cubicBezTo>
                      <a:pt x="49135" y="25611"/>
                      <a:pt x="48735" y="23876"/>
                      <a:pt x="47401" y="23143"/>
                    </a:cubicBezTo>
                    <a:cubicBezTo>
                      <a:pt x="47003" y="22934"/>
                      <a:pt x="46544" y="22843"/>
                      <a:pt x="46051" y="22843"/>
                    </a:cubicBezTo>
                    <a:cubicBezTo>
                      <a:pt x="44104" y="22843"/>
                      <a:pt x="41647" y="24259"/>
                      <a:pt x="40529" y="25378"/>
                    </a:cubicBezTo>
                    <a:cubicBezTo>
                      <a:pt x="40462" y="25444"/>
                      <a:pt x="39495" y="26678"/>
                      <a:pt x="39028" y="27246"/>
                    </a:cubicBezTo>
                    <a:lnTo>
                      <a:pt x="38928" y="27212"/>
                    </a:lnTo>
                    <a:cubicBezTo>
                      <a:pt x="39528" y="25311"/>
                      <a:pt x="40295" y="23443"/>
                      <a:pt x="41229" y="21675"/>
                    </a:cubicBezTo>
                    <a:cubicBezTo>
                      <a:pt x="41730" y="20708"/>
                      <a:pt x="42264" y="19807"/>
                      <a:pt x="42797" y="18940"/>
                    </a:cubicBezTo>
                    <a:cubicBezTo>
                      <a:pt x="43431" y="19240"/>
                      <a:pt x="46366" y="20641"/>
                      <a:pt x="47834" y="20708"/>
                    </a:cubicBezTo>
                    <a:cubicBezTo>
                      <a:pt x="47899" y="20709"/>
                      <a:pt x="47964" y="20710"/>
                      <a:pt x="48031" y="20710"/>
                    </a:cubicBezTo>
                    <a:cubicBezTo>
                      <a:pt x="49465" y="20710"/>
                      <a:pt x="51214" y="20354"/>
                      <a:pt x="52171" y="19206"/>
                    </a:cubicBezTo>
                    <a:cubicBezTo>
                      <a:pt x="53171" y="18072"/>
                      <a:pt x="52971" y="16271"/>
                      <a:pt x="51704" y="15370"/>
                    </a:cubicBezTo>
                    <a:cubicBezTo>
                      <a:pt x="51221" y="15054"/>
                      <a:pt x="50611" y="14923"/>
                      <a:pt x="49947" y="14923"/>
                    </a:cubicBezTo>
                    <a:cubicBezTo>
                      <a:pt x="48086" y="14923"/>
                      <a:pt x="45796" y="15953"/>
                      <a:pt x="44665" y="16838"/>
                    </a:cubicBezTo>
                    <a:cubicBezTo>
                      <a:pt x="44565" y="16905"/>
                      <a:pt x="43798" y="17672"/>
                      <a:pt x="43231" y="18239"/>
                    </a:cubicBezTo>
                    <a:cubicBezTo>
                      <a:pt x="43498" y="17872"/>
                      <a:pt x="43731" y="17472"/>
                      <a:pt x="43998" y="17072"/>
                    </a:cubicBezTo>
                    <a:cubicBezTo>
                      <a:pt x="44899" y="15704"/>
                      <a:pt x="45833" y="14503"/>
                      <a:pt x="46667" y="13436"/>
                    </a:cubicBezTo>
                    <a:cubicBezTo>
                      <a:pt x="47134" y="12835"/>
                      <a:pt x="47567" y="12268"/>
                      <a:pt x="48001" y="11801"/>
                    </a:cubicBezTo>
                    <a:cubicBezTo>
                      <a:pt x="48768" y="11768"/>
                      <a:pt x="51937" y="11668"/>
                      <a:pt x="53238" y="11034"/>
                    </a:cubicBezTo>
                    <a:cubicBezTo>
                      <a:pt x="54572" y="10400"/>
                      <a:pt x="56107" y="9266"/>
                      <a:pt x="56407" y="7732"/>
                    </a:cubicBezTo>
                    <a:cubicBezTo>
                      <a:pt x="56807" y="6231"/>
                      <a:pt x="55773" y="4729"/>
                      <a:pt x="54239" y="4496"/>
                    </a:cubicBezTo>
                    <a:cubicBezTo>
                      <a:pt x="54158" y="4487"/>
                      <a:pt x="54078" y="4483"/>
                      <a:pt x="53996" y="4483"/>
                    </a:cubicBezTo>
                    <a:cubicBezTo>
                      <a:pt x="51880" y="4483"/>
                      <a:pt x="49439" y="7331"/>
                      <a:pt x="48668" y="9066"/>
                    </a:cubicBezTo>
                    <a:cubicBezTo>
                      <a:pt x="48601" y="9233"/>
                      <a:pt x="47801" y="11768"/>
                      <a:pt x="47834" y="11768"/>
                    </a:cubicBezTo>
                    <a:lnTo>
                      <a:pt x="47868" y="11768"/>
                    </a:lnTo>
                    <a:cubicBezTo>
                      <a:pt x="47467" y="12235"/>
                      <a:pt x="47034" y="12735"/>
                      <a:pt x="46567" y="13302"/>
                    </a:cubicBezTo>
                    <a:cubicBezTo>
                      <a:pt x="45699" y="14370"/>
                      <a:pt x="44732" y="15571"/>
                      <a:pt x="43798" y="16938"/>
                    </a:cubicBezTo>
                    <a:cubicBezTo>
                      <a:pt x="43420" y="17458"/>
                      <a:pt x="43058" y="17986"/>
                      <a:pt x="42711" y="18522"/>
                    </a:cubicBezTo>
                    <a:lnTo>
                      <a:pt x="42711" y="18522"/>
                    </a:lnTo>
                    <a:cubicBezTo>
                      <a:pt x="42707" y="18530"/>
                      <a:pt x="42703" y="18535"/>
                      <a:pt x="42700" y="18538"/>
                    </a:cubicBezTo>
                    <a:lnTo>
                      <a:pt x="42700" y="18538"/>
                    </a:lnTo>
                    <a:cubicBezTo>
                      <a:pt x="42704" y="18532"/>
                      <a:pt x="42707" y="18527"/>
                      <a:pt x="42711" y="18522"/>
                    </a:cubicBezTo>
                    <a:lnTo>
                      <a:pt x="42711" y="18522"/>
                    </a:lnTo>
                    <a:cubicBezTo>
                      <a:pt x="42824" y="18295"/>
                      <a:pt x="43399" y="15963"/>
                      <a:pt x="43431" y="15804"/>
                    </a:cubicBezTo>
                    <a:cubicBezTo>
                      <a:pt x="43698" y="13869"/>
                      <a:pt x="43097" y="9933"/>
                      <a:pt x="41096" y="8966"/>
                    </a:cubicBezTo>
                    <a:cubicBezTo>
                      <a:pt x="40752" y="8810"/>
                      <a:pt x="40391" y="8737"/>
                      <a:pt x="40037" y="8737"/>
                    </a:cubicBezTo>
                    <a:cubicBezTo>
                      <a:pt x="38948" y="8737"/>
                      <a:pt x="37912" y="9426"/>
                      <a:pt x="37560" y="10534"/>
                    </a:cubicBezTo>
                    <a:cubicBezTo>
                      <a:pt x="37026" y="12001"/>
                      <a:pt x="37694" y="13803"/>
                      <a:pt x="38494" y="15037"/>
                    </a:cubicBezTo>
                    <a:cubicBezTo>
                      <a:pt x="39428" y="16505"/>
                      <a:pt x="42697" y="18539"/>
                      <a:pt x="42697" y="18539"/>
                    </a:cubicBezTo>
                    <a:cubicBezTo>
                      <a:pt x="42698" y="18539"/>
                      <a:pt x="42699" y="18539"/>
                      <a:pt x="42700" y="18538"/>
                    </a:cubicBezTo>
                    <a:lnTo>
                      <a:pt x="42700" y="18538"/>
                    </a:lnTo>
                    <a:cubicBezTo>
                      <a:pt x="42071" y="19508"/>
                      <a:pt x="41486" y="20501"/>
                      <a:pt x="40929" y="21508"/>
                    </a:cubicBezTo>
                    <a:cubicBezTo>
                      <a:pt x="39929" y="23276"/>
                      <a:pt x="39128" y="25111"/>
                      <a:pt x="38461" y="27045"/>
                    </a:cubicBezTo>
                    <a:cubicBezTo>
                      <a:pt x="38461" y="27045"/>
                      <a:pt x="38461" y="27079"/>
                      <a:pt x="38461" y="27112"/>
                    </a:cubicBezTo>
                    <a:cubicBezTo>
                      <a:pt x="38461" y="26445"/>
                      <a:pt x="38427" y="24644"/>
                      <a:pt x="38427" y="24510"/>
                    </a:cubicBezTo>
                    <a:cubicBezTo>
                      <a:pt x="38161" y="22576"/>
                      <a:pt x="36526" y="18973"/>
                      <a:pt x="34358" y="18539"/>
                    </a:cubicBezTo>
                    <a:cubicBezTo>
                      <a:pt x="34223" y="18519"/>
                      <a:pt x="34089" y="18509"/>
                      <a:pt x="33957" y="18509"/>
                    </a:cubicBezTo>
                    <a:cubicBezTo>
                      <a:pt x="32587" y="18509"/>
                      <a:pt x="31417" y="19578"/>
                      <a:pt x="31356" y="21008"/>
                    </a:cubicBezTo>
                    <a:cubicBezTo>
                      <a:pt x="31222" y="22542"/>
                      <a:pt x="32356" y="24110"/>
                      <a:pt x="33457" y="25077"/>
                    </a:cubicBezTo>
                    <a:cubicBezTo>
                      <a:pt x="34691" y="26178"/>
                      <a:pt x="38094" y="27246"/>
                      <a:pt x="38394" y="27346"/>
                    </a:cubicBezTo>
                    <a:cubicBezTo>
                      <a:pt x="37760" y="29280"/>
                      <a:pt x="37293" y="31282"/>
                      <a:pt x="36926" y="33317"/>
                    </a:cubicBezTo>
                    <a:cubicBezTo>
                      <a:pt x="36726" y="34517"/>
                      <a:pt x="36559" y="35685"/>
                      <a:pt x="36393" y="36886"/>
                    </a:cubicBezTo>
                    <a:cubicBezTo>
                      <a:pt x="36359" y="36352"/>
                      <a:pt x="36359" y="35852"/>
                      <a:pt x="36359" y="35785"/>
                    </a:cubicBezTo>
                    <a:cubicBezTo>
                      <a:pt x="36092" y="33817"/>
                      <a:pt x="34491" y="30214"/>
                      <a:pt x="32323" y="29814"/>
                    </a:cubicBezTo>
                    <a:cubicBezTo>
                      <a:pt x="32175" y="29788"/>
                      <a:pt x="32028" y="29776"/>
                      <a:pt x="31884" y="29776"/>
                    </a:cubicBezTo>
                    <a:cubicBezTo>
                      <a:pt x="30531" y="29776"/>
                      <a:pt x="29381" y="30863"/>
                      <a:pt x="29321" y="32249"/>
                    </a:cubicBezTo>
                    <a:cubicBezTo>
                      <a:pt x="29188" y="33817"/>
                      <a:pt x="30288" y="35351"/>
                      <a:pt x="31389" y="36319"/>
                    </a:cubicBezTo>
                    <a:cubicBezTo>
                      <a:pt x="32490" y="37319"/>
                      <a:pt x="35392" y="38287"/>
                      <a:pt x="36193" y="38520"/>
                    </a:cubicBezTo>
                    <a:cubicBezTo>
                      <a:pt x="36126" y="38987"/>
                      <a:pt x="36059" y="39454"/>
                      <a:pt x="35992" y="39921"/>
                    </a:cubicBezTo>
                    <a:cubicBezTo>
                      <a:pt x="35726" y="42123"/>
                      <a:pt x="35492" y="44324"/>
                      <a:pt x="35158" y="46493"/>
                    </a:cubicBezTo>
                    <a:cubicBezTo>
                      <a:pt x="35058" y="47227"/>
                      <a:pt x="34925" y="47994"/>
                      <a:pt x="34792" y="48728"/>
                    </a:cubicBezTo>
                    <a:cubicBezTo>
                      <a:pt x="34792" y="48227"/>
                      <a:pt x="34758" y="47827"/>
                      <a:pt x="34758" y="47760"/>
                    </a:cubicBezTo>
                    <a:cubicBezTo>
                      <a:pt x="34525" y="45792"/>
                      <a:pt x="32890" y="42190"/>
                      <a:pt x="30722" y="41789"/>
                    </a:cubicBezTo>
                    <a:cubicBezTo>
                      <a:pt x="30587" y="41769"/>
                      <a:pt x="30453" y="41759"/>
                      <a:pt x="30320" y="41759"/>
                    </a:cubicBezTo>
                    <a:cubicBezTo>
                      <a:pt x="28951" y="41759"/>
                      <a:pt x="27781" y="42825"/>
                      <a:pt x="27720" y="44224"/>
                    </a:cubicBezTo>
                    <a:cubicBezTo>
                      <a:pt x="27586" y="45792"/>
                      <a:pt x="28754" y="47360"/>
                      <a:pt x="29788" y="48294"/>
                    </a:cubicBezTo>
                    <a:cubicBezTo>
                      <a:pt x="30855" y="49261"/>
                      <a:pt x="33524" y="50162"/>
                      <a:pt x="34458" y="50462"/>
                    </a:cubicBezTo>
                    <a:cubicBezTo>
                      <a:pt x="34291" y="51229"/>
                      <a:pt x="34124" y="51997"/>
                      <a:pt x="33924" y="52730"/>
                    </a:cubicBezTo>
                    <a:cubicBezTo>
                      <a:pt x="33791" y="53197"/>
                      <a:pt x="33691" y="53698"/>
                      <a:pt x="33524" y="54198"/>
                    </a:cubicBezTo>
                    <a:lnTo>
                      <a:pt x="33057" y="55633"/>
                    </a:lnTo>
                    <a:cubicBezTo>
                      <a:pt x="32723" y="56533"/>
                      <a:pt x="32390" y="57467"/>
                      <a:pt x="32023" y="58368"/>
                    </a:cubicBezTo>
                    <a:cubicBezTo>
                      <a:pt x="31789" y="58968"/>
                      <a:pt x="31556" y="59535"/>
                      <a:pt x="31322" y="60136"/>
                    </a:cubicBezTo>
                    <a:cubicBezTo>
                      <a:pt x="31456" y="59369"/>
                      <a:pt x="31656" y="57901"/>
                      <a:pt x="31656" y="57767"/>
                    </a:cubicBezTo>
                    <a:cubicBezTo>
                      <a:pt x="31656" y="56033"/>
                      <a:pt x="31189" y="54332"/>
                      <a:pt x="30322" y="52864"/>
                    </a:cubicBezTo>
                    <a:cubicBezTo>
                      <a:pt x="30322" y="52664"/>
                      <a:pt x="30322" y="52464"/>
                      <a:pt x="30288" y="52263"/>
                    </a:cubicBezTo>
                    <a:cubicBezTo>
                      <a:pt x="30116" y="50939"/>
                      <a:pt x="28999" y="49988"/>
                      <a:pt x="27731" y="49988"/>
                    </a:cubicBezTo>
                    <a:cubicBezTo>
                      <a:pt x="27530" y="49988"/>
                      <a:pt x="27325" y="50012"/>
                      <a:pt x="27119" y="50062"/>
                    </a:cubicBezTo>
                    <a:cubicBezTo>
                      <a:pt x="24985" y="50629"/>
                      <a:pt x="23650" y="54365"/>
                      <a:pt x="23517" y="56333"/>
                    </a:cubicBezTo>
                    <a:cubicBezTo>
                      <a:pt x="23517" y="56433"/>
                      <a:pt x="23617" y="57701"/>
                      <a:pt x="23650" y="58501"/>
                    </a:cubicBezTo>
                    <a:cubicBezTo>
                      <a:pt x="23550" y="58034"/>
                      <a:pt x="23450" y="57567"/>
                      <a:pt x="23350" y="57100"/>
                    </a:cubicBezTo>
                    <a:cubicBezTo>
                      <a:pt x="23117" y="56166"/>
                      <a:pt x="22883" y="55232"/>
                      <a:pt x="22616" y="54232"/>
                    </a:cubicBezTo>
                    <a:lnTo>
                      <a:pt x="22149" y="52764"/>
                    </a:lnTo>
                    <a:cubicBezTo>
                      <a:pt x="22016" y="52297"/>
                      <a:pt x="21816" y="51796"/>
                      <a:pt x="21649" y="51296"/>
                    </a:cubicBezTo>
                    <a:cubicBezTo>
                      <a:pt x="21249" y="50129"/>
                      <a:pt x="20748" y="49028"/>
                      <a:pt x="20214" y="47860"/>
                    </a:cubicBezTo>
                    <a:cubicBezTo>
                      <a:pt x="21048" y="47660"/>
                      <a:pt x="23984" y="46926"/>
                      <a:pt x="25118" y="46026"/>
                    </a:cubicBezTo>
                    <a:cubicBezTo>
                      <a:pt x="26285" y="45125"/>
                      <a:pt x="27520" y="43657"/>
                      <a:pt x="27520" y="42123"/>
                    </a:cubicBezTo>
                    <a:cubicBezTo>
                      <a:pt x="27551" y="40633"/>
                      <a:pt x="26378" y="39444"/>
                      <a:pt x="24945" y="39444"/>
                    </a:cubicBezTo>
                    <a:cubicBezTo>
                      <a:pt x="24870" y="39444"/>
                      <a:pt x="24794" y="39448"/>
                      <a:pt x="24718" y="39454"/>
                    </a:cubicBezTo>
                    <a:cubicBezTo>
                      <a:pt x="22516" y="39688"/>
                      <a:pt x="20648" y="43190"/>
                      <a:pt x="20214" y="45092"/>
                    </a:cubicBezTo>
                    <a:cubicBezTo>
                      <a:pt x="20214" y="45225"/>
                      <a:pt x="20081" y="46626"/>
                      <a:pt x="20014" y="47393"/>
                    </a:cubicBezTo>
                    <a:cubicBezTo>
                      <a:pt x="19714" y="46726"/>
                      <a:pt x="19381" y="46026"/>
                      <a:pt x="19047" y="45359"/>
                    </a:cubicBezTo>
                    <a:cubicBezTo>
                      <a:pt x="18080" y="43390"/>
                      <a:pt x="17012" y="41422"/>
                      <a:pt x="15978" y="39454"/>
                    </a:cubicBezTo>
                    <a:cubicBezTo>
                      <a:pt x="15678" y="38854"/>
                      <a:pt x="15344" y="38253"/>
                      <a:pt x="15044" y="37653"/>
                    </a:cubicBezTo>
                    <a:cubicBezTo>
                      <a:pt x="15344" y="37586"/>
                      <a:pt x="18813" y="36786"/>
                      <a:pt x="20114" y="35785"/>
                    </a:cubicBezTo>
                    <a:cubicBezTo>
                      <a:pt x="21282" y="34884"/>
                      <a:pt x="22516" y="33417"/>
                      <a:pt x="22516" y="31882"/>
                    </a:cubicBezTo>
                    <a:cubicBezTo>
                      <a:pt x="22548" y="30392"/>
                      <a:pt x="21375" y="29204"/>
                      <a:pt x="19941" y="29204"/>
                    </a:cubicBezTo>
                    <a:cubicBezTo>
                      <a:pt x="19866" y="29204"/>
                      <a:pt x="19790" y="29207"/>
                      <a:pt x="19714" y="29214"/>
                    </a:cubicBezTo>
                    <a:cubicBezTo>
                      <a:pt x="17513" y="29447"/>
                      <a:pt x="15645" y="32916"/>
                      <a:pt x="15211" y="34851"/>
                    </a:cubicBezTo>
                    <a:cubicBezTo>
                      <a:pt x="15211" y="34984"/>
                      <a:pt x="15011" y="37019"/>
                      <a:pt x="14977" y="37553"/>
                    </a:cubicBezTo>
                    <a:cubicBezTo>
                      <a:pt x="14310" y="36219"/>
                      <a:pt x="13643" y="34884"/>
                      <a:pt x="13009" y="33550"/>
                    </a:cubicBezTo>
                    <a:cubicBezTo>
                      <a:pt x="12175" y="31749"/>
                      <a:pt x="11475" y="29914"/>
                      <a:pt x="10874" y="28013"/>
                    </a:cubicBezTo>
                    <a:cubicBezTo>
                      <a:pt x="11008" y="27979"/>
                      <a:pt x="14644" y="27145"/>
                      <a:pt x="15978" y="26145"/>
                    </a:cubicBezTo>
                    <a:cubicBezTo>
                      <a:pt x="17146" y="25244"/>
                      <a:pt x="18380" y="23776"/>
                      <a:pt x="18380" y="22209"/>
                    </a:cubicBezTo>
                    <a:cubicBezTo>
                      <a:pt x="18411" y="20751"/>
                      <a:pt x="17238" y="19564"/>
                      <a:pt x="15776" y="19564"/>
                    </a:cubicBezTo>
                    <a:cubicBezTo>
                      <a:pt x="15700" y="19564"/>
                      <a:pt x="15622" y="19567"/>
                      <a:pt x="15544" y="19573"/>
                    </a:cubicBezTo>
                    <a:cubicBezTo>
                      <a:pt x="13376" y="19774"/>
                      <a:pt x="11508" y="23276"/>
                      <a:pt x="11075" y="25211"/>
                    </a:cubicBezTo>
                    <a:cubicBezTo>
                      <a:pt x="11041" y="25344"/>
                      <a:pt x="10908" y="26879"/>
                      <a:pt x="10874" y="27612"/>
                    </a:cubicBezTo>
                    <a:lnTo>
                      <a:pt x="10741" y="27612"/>
                    </a:lnTo>
                    <a:cubicBezTo>
                      <a:pt x="10174" y="25678"/>
                      <a:pt x="9807" y="23743"/>
                      <a:pt x="9607" y="21742"/>
                    </a:cubicBezTo>
                    <a:cubicBezTo>
                      <a:pt x="9507" y="20674"/>
                      <a:pt x="9440" y="19607"/>
                      <a:pt x="9407" y="18573"/>
                    </a:cubicBezTo>
                    <a:cubicBezTo>
                      <a:pt x="10107" y="18506"/>
                      <a:pt x="13310" y="18039"/>
                      <a:pt x="14577" y="17272"/>
                    </a:cubicBezTo>
                    <a:cubicBezTo>
                      <a:pt x="15845" y="16505"/>
                      <a:pt x="17212" y="15170"/>
                      <a:pt x="17379" y="13636"/>
                    </a:cubicBezTo>
                    <a:cubicBezTo>
                      <a:pt x="17579" y="12101"/>
                      <a:pt x="16445" y="10734"/>
                      <a:pt x="14877" y="10667"/>
                    </a:cubicBezTo>
                    <a:cubicBezTo>
                      <a:pt x="12676" y="10667"/>
                      <a:pt x="10407" y="13936"/>
                      <a:pt x="9807" y="15804"/>
                    </a:cubicBezTo>
                    <a:cubicBezTo>
                      <a:pt x="9774" y="15904"/>
                      <a:pt x="9540" y="16972"/>
                      <a:pt x="9373" y="17739"/>
                    </a:cubicBezTo>
                    <a:cubicBezTo>
                      <a:pt x="9373" y="17305"/>
                      <a:pt x="9373" y="16805"/>
                      <a:pt x="9373" y="16371"/>
                    </a:cubicBezTo>
                    <a:cubicBezTo>
                      <a:pt x="9373" y="14703"/>
                      <a:pt x="9473" y="13169"/>
                      <a:pt x="9574" y="11835"/>
                    </a:cubicBezTo>
                    <a:cubicBezTo>
                      <a:pt x="9640" y="11101"/>
                      <a:pt x="9707" y="10400"/>
                      <a:pt x="9807" y="9766"/>
                    </a:cubicBezTo>
                    <a:cubicBezTo>
                      <a:pt x="10407" y="9299"/>
                      <a:pt x="12976" y="7498"/>
                      <a:pt x="13743" y="6231"/>
                    </a:cubicBezTo>
                    <a:cubicBezTo>
                      <a:pt x="14544" y="4996"/>
                      <a:pt x="15144" y="3162"/>
                      <a:pt x="14577" y="1727"/>
                    </a:cubicBezTo>
                    <a:cubicBezTo>
                      <a:pt x="14209" y="647"/>
                      <a:pt x="13208" y="0"/>
                      <a:pt x="12147" y="0"/>
                    </a:cubicBezTo>
                    <a:close/>
                  </a:path>
                </a:pathLst>
              </a:custGeom>
              <a:solidFill>
                <a:srgbClr val="FFFFFF">
                  <a:alpha val="31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3" name="Google Shape;2493;p114"/>
            <p:cNvSpPr/>
            <p:nvPr/>
          </p:nvSpPr>
          <p:spPr>
            <a:xfrm>
              <a:off x="3855424" y="1620802"/>
              <a:ext cx="617763" cy="956557"/>
            </a:xfrm>
            <a:custGeom>
              <a:rect b="b" l="l" r="r" t="t"/>
              <a:pathLst>
                <a:path extrusionOk="0" h="46177" w="29822">
                  <a:moveTo>
                    <a:pt x="19394" y="1"/>
                  </a:moveTo>
                  <a:cubicBezTo>
                    <a:pt x="16596" y="1"/>
                    <a:pt x="14377" y="1552"/>
                    <a:pt x="14377" y="1552"/>
                  </a:cubicBezTo>
                  <a:cubicBezTo>
                    <a:pt x="14377" y="1552"/>
                    <a:pt x="10308" y="4654"/>
                    <a:pt x="9740" y="7056"/>
                  </a:cubicBezTo>
                  <a:cubicBezTo>
                    <a:pt x="9173" y="9458"/>
                    <a:pt x="9907" y="12026"/>
                    <a:pt x="10374" y="13561"/>
                  </a:cubicBezTo>
                  <a:cubicBezTo>
                    <a:pt x="10875" y="15062"/>
                    <a:pt x="10941" y="22434"/>
                    <a:pt x="6471" y="25703"/>
                  </a:cubicBezTo>
                  <a:cubicBezTo>
                    <a:pt x="2002" y="28972"/>
                    <a:pt x="0" y="32274"/>
                    <a:pt x="467" y="36344"/>
                  </a:cubicBezTo>
                  <a:cubicBezTo>
                    <a:pt x="934" y="40413"/>
                    <a:pt x="7039" y="44917"/>
                    <a:pt x="12075" y="45951"/>
                  </a:cubicBezTo>
                  <a:cubicBezTo>
                    <a:pt x="12832" y="46101"/>
                    <a:pt x="13635" y="46177"/>
                    <a:pt x="14463" y="46177"/>
                  </a:cubicBezTo>
                  <a:cubicBezTo>
                    <a:pt x="19149" y="46177"/>
                    <a:pt x="24638" y="43748"/>
                    <a:pt x="27020" y="38645"/>
                  </a:cubicBezTo>
                  <a:cubicBezTo>
                    <a:pt x="29822" y="32641"/>
                    <a:pt x="26052" y="26036"/>
                    <a:pt x="23984" y="22300"/>
                  </a:cubicBezTo>
                  <a:cubicBezTo>
                    <a:pt x="21916" y="18531"/>
                    <a:pt x="22049" y="14995"/>
                    <a:pt x="24384" y="14862"/>
                  </a:cubicBezTo>
                  <a:cubicBezTo>
                    <a:pt x="26719" y="14695"/>
                    <a:pt x="27920" y="15262"/>
                    <a:pt x="27987" y="11960"/>
                  </a:cubicBezTo>
                  <a:cubicBezTo>
                    <a:pt x="28087" y="8657"/>
                    <a:pt x="27286" y="3554"/>
                    <a:pt x="23050" y="1018"/>
                  </a:cubicBezTo>
                  <a:cubicBezTo>
                    <a:pt x="21810" y="266"/>
                    <a:pt x="20552" y="1"/>
                    <a:pt x="19394" y="1"/>
                  </a:cubicBezTo>
                  <a:close/>
                </a:path>
              </a:pathLst>
            </a:custGeom>
            <a:solidFill>
              <a:srgbClr val="2E353A"/>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14"/>
            <p:cNvSpPr/>
            <p:nvPr/>
          </p:nvSpPr>
          <p:spPr>
            <a:xfrm>
              <a:off x="3945244" y="2184312"/>
              <a:ext cx="201785" cy="339312"/>
            </a:xfrm>
            <a:custGeom>
              <a:rect b="b" l="l" r="r" t="t"/>
              <a:pathLst>
                <a:path extrusionOk="0" fill="none" h="16380" w="9741">
                  <a:moveTo>
                    <a:pt x="1" y="14578"/>
                  </a:moveTo>
                  <a:cubicBezTo>
                    <a:pt x="434" y="14845"/>
                    <a:pt x="4170" y="16379"/>
                    <a:pt x="6939" y="12076"/>
                  </a:cubicBezTo>
                  <a:cubicBezTo>
                    <a:pt x="9741" y="7773"/>
                    <a:pt x="5938" y="3804"/>
                    <a:pt x="6672" y="1"/>
                  </a:cubicBezTo>
                </a:path>
              </a:pathLst>
            </a:custGeom>
            <a:noFill/>
            <a:ln cap="flat" cmpd="sng" w="500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14"/>
            <p:cNvSpPr/>
            <p:nvPr/>
          </p:nvSpPr>
          <p:spPr>
            <a:xfrm>
              <a:off x="4220960" y="1668156"/>
              <a:ext cx="170692" cy="233562"/>
            </a:xfrm>
            <a:custGeom>
              <a:rect b="b" l="l" r="r" t="t"/>
              <a:pathLst>
                <a:path extrusionOk="0" fill="none" h="11275" w="8240">
                  <a:moveTo>
                    <a:pt x="1301" y="4236"/>
                  </a:moveTo>
                  <a:cubicBezTo>
                    <a:pt x="1301" y="4236"/>
                    <a:pt x="0" y="0"/>
                    <a:pt x="2802" y="1368"/>
                  </a:cubicBezTo>
                  <a:cubicBezTo>
                    <a:pt x="5838" y="2835"/>
                    <a:pt x="8239" y="9707"/>
                    <a:pt x="7205" y="11275"/>
                  </a:cubicBezTo>
                </a:path>
              </a:pathLst>
            </a:custGeom>
            <a:noFill/>
            <a:ln cap="flat" cmpd="sng" w="500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14"/>
            <p:cNvSpPr/>
            <p:nvPr/>
          </p:nvSpPr>
          <p:spPr>
            <a:xfrm>
              <a:off x="4199541" y="1625297"/>
              <a:ext cx="118863" cy="118883"/>
            </a:xfrm>
            <a:custGeom>
              <a:rect b="b" l="l" r="r" t="t"/>
              <a:pathLst>
                <a:path extrusionOk="0" fill="none" h="5739" w="5738">
                  <a:moveTo>
                    <a:pt x="1568" y="5738"/>
                  </a:moveTo>
                  <a:cubicBezTo>
                    <a:pt x="1568" y="5738"/>
                    <a:pt x="0" y="2736"/>
                    <a:pt x="1034" y="1369"/>
                  </a:cubicBezTo>
                  <a:cubicBezTo>
                    <a:pt x="2068" y="1"/>
                    <a:pt x="4470" y="1569"/>
                    <a:pt x="5737" y="2503"/>
                  </a:cubicBezTo>
                </a:path>
              </a:pathLst>
            </a:custGeom>
            <a:noFill/>
            <a:ln cap="flat" cmpd="sng" w="500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14"/>
            <p:cNvSpPr/>
            <p:nvPr/>
          </p:nvSpPr>
          <p:spPr>
            <a:xfrm>
              <a:off x="4214725" y="1914831"/>
              <a:ext cx="131312" cy="585302"/>
            </a:xfrm>
            <a:custGeom>
              <a:rect b="b" l="l" r="r" t="t"/>
              <a:pathLst>
                <a:path extrusionOk="0" fill="none" h="28255" w="6339">
                  <a:moveTo>
                    <a:pt x="4371" y="1"/>
                  </a:moveTo>
                  <a:cubicBezTo>
                    <a:pt x="4371" y="1"/>
                    <a:pt x="4771" y="1869"/>
                    <a:pt x="3537" y="5638"/>
                  </a:cubicBezTo>
                  <a:cubicBezTo>
                    <a:pt x="2269" y="9374"/>
                    <a:pt x="1" y="13644"/>
                    <a:pt x="2269" y="17613"/>
                  </a:cubicBezTo>
                  <a:cubicBezTo>
                    <a:pt x="4571" y="21583"/>
                    <a:pt x="6339" y="24285"/>
                    <a:pt x="3737" y="28254"/>
                  </a:cubicBezTo>
                </a:path>
              </a:pathLst>
            </a:custGeom>
            <a:noFill/>
            <a:ln cap="flat" cmpd="sng" w="500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14"/>
            <p:cNvSpPr/>
            <p:nvPr/>
          </p:nvSpPr>
          <p:spPr>
            <a:xfrm>
              <a:off x="4279004" y="1960445"/>
              <a:ext cx="147201" cy="496145"/>
            </a:xfrm>
            <a:custGeom>
              <a:rect b="b" l="l" r="r" t="t"/>
              <a:pathLst>
                <a:path extrusionOk="0" fill="none" h="23951" w="7106">
                  <a:moveTo>
                    <a:pt x="1268" y="0"/>
                  </a:moveTo>
                  <a:cubicBezTo>
                    <a:pt x="1368" y="2435"/>
                    <a:pt x="1168" y="4870"/>
                    <a:pt x="734" y="7272"/>
                  </a:cubicBezTo>
                  <a:cubicBezTo>
                    <a:pt x="0" y="11442"/>
                    <a:pt x="2302" y="14177"/>
                    <a:pt x="4704" y="16779"/>
                  </a:cubicBezTo>
                  <a:cubicBezTo>
                    <a:pt x="7105" y="19381"/>
                    <a:pt x="6471" y="21582"/>
                    <a:pt x="5638" y="23951"/>
                  </a:cubicBezTo>
                </a:path>
              </a:pathLst>
            </a:custGeom>
            <a:noFill/>
            <a:ln cap="flat" cmpd="sng" w="500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14"/>
            <p:cNvSpPr/>
            <p:nvPr/>
          </p:nvSpPr>
          <p:spPr>
            <a:xfrm>
              <a:off x="4067545" y="1728955"/>
              <a:ext cx="162406" cy="36645"/>
            </a:xfrm>
            <a:custGeom>
              <a:rect b="b" l="l" r="r" t="t"/>
              <a:pathLst>
                <a:path extrusionOk="0" fill="none" h="1769" w="7840">
                  <a:moveTo>
                    <a:pt x="7840" y="1368"/>
                  </a:moveTo>
                  <a:cubicBezTo>
                    <a:pt x="7840" y="1368"/>
                    <a:pt x="2936" y="1768"/>
                    <a:pt x="1469" y="1168"/>
                  </a:cubicBezTo>
                  <a:cubicBezTo>
                    <a:pt x="1" y="534"/>
                    <a:pt x="334" y="1"/>
                    <a:pt x="334" y="1"/>
                  </a:cubicBezTo>
                </a:path>
              </a:pathLst>
            </a:custGeom>
            <a:noFill/>
            <a:ln cap="flat" cmpd="sng" w="500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14"/>
            <p:cNvSpPr/>
            <p:nvPr/>
          </p:nvSpPr>
          <p:spPr>
            <a:xfrm>
              <a:off x="4111088" y="2102094"/>
              <a:ext cx="205928" cy="671663"/>
            </a:xfrm>
            <a:custGeom>
              <a:rect b="b" l="l" r="r" t="t"/>
              <a:pathLst>
                <a:path extrusionOk="0" h="32424" w="9941">
                  <a:moveTo>
                    <a:pt x="6372" y="0"/>
                  </a:moveTo>
                  <a:cubicBezTo>
                    <a:pt x="4103" y="367"/>
                    <a:pt x="701" y="5338"/>
                    <a:pt x="701" y="5338"/>
                  </a:cubicBezTo>
                  <a:lnTo>
                    <a:pt x="4403" y="17746"/>
                  </a:lnTo>
                  <a:lnTo>
                    <a:pt x="0" y="30956"/>
                  </a:lnTo>
                  <a:lnTo>
                    <a:pt x="2102" y="32424"/>
                  </a:lnTo>
                  <a:cubicBezTo>
                    <a:pt x="2102" y="32424"/>
                    <a:pt x="9307" y="21316"/>
                    <a:pt x="9607" y="20015"/>
                  </a:cubicBezTo>
                  <a:cubicBezTo>
                    <a:pt x="9941" y="18714"/>
                    <a:pt x="8640" y="13977"/>
                    <a:pt x="7839" y="10241"/>
                  </a:cubicBezTo>
                  <a:cubicBezTo>
                    <a:pt x="7005" y="6472"/>
                    <a:pt x="6372" y="0"/>
                    <a:pt x="6372" y="0"/>
                  </a:cubicBezTo>
                  <a:close/>
                </a:path>
              </a:pathLst>
            </a:custGeom>
            <a:solidFill>
              <a:srgbClr val="FFFFFF"/>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14"/>
            <p:cNvSpPr/>
            <p:nvPr/>
          </p:nvSpPr>
          <p:spPr>
            <a:xfrm>
              <a:off x="3267387" y="1682657"/>
              <a:ext cx="975697" cy="624682"/>
            </a:xfrm>
            <a:custGeom>
              <a:rect b="b" l="l" r="r" t="t"/>
              <a:pathLst>
                <a:path extrusionOk="0" h="30156" w="47101">
                  <a:moveTo>
                    <a:pt x="634" y="1"/>
                  </a:moveTo>
                  <a:lnTo>
                    <a:pt x="0" y="4170"/>
                  </a:lnTo>
                  <a:cubicBezTo>
                    <a:pt x="0" y="4170"/>
                    <a:pt x="17346" y="7906"/>
                    <a:pt x="21716" y="8340"/>
                  </a:cubicBezTo>
                  <a:cubicBezTo>
                    <a:pt x="26119" y="8740"/>
                    <a:pt x="30222" y="9274"/>
                    <a:pt x="30222" y="9274"/>
                  </a:cubicBezTo>
                  <a:cubicBezTo>
                    <a:pt x="29621" y="10475"/>
                    <a:pt x="29088" y="11709"/>
                    <a:pt x="28621" y="12977"/>
                  </a:cubicBezTo>
                  <a:cubicBezTo>
                    <a:pt x="28120" y="14411"/>
                    <a:pt x="22516" y="22083"/>
                    <a:pt x="22516" y="22083"/>
                  </a:cubicBezTo>
                  <a:cubicBezTo>
                    <a:pt x="22516" y="22083"/>
                    <a:pt x="22383" y="22183"/>
                    <a:pt x="22149" y="22350"/>
                  </a:cubicBezTo>
                  <a:cubicBezTo>
                    <a:pt x="22083" y="23718"/>
                    <a:pt x="22216" y="26686"/>
                    <a:pt x="24318" y="28254"/>
                  </a:cubicBezTo>
                  <a:cubicBezTo>
                    <a:pt x="25919" y="29455"/>
                    <a:pt x="28287" y="29955"/>
                    <a:pt x="29988" y="30155"/>
                  </a:cubicBezTo>
                  <a:cubicBezTo>
                    <a:pt x="29988" y="30089"/>
                    <a:pt x="30022" y="29989"/>
                    <a:pt x="30055" y="29922"/>
                  </a:cubicBezTo>
                  <a:cubicBezTo>
                    <a:pt x="30289" y="29288"/>
                    <a:pt x="32056" y="28321"/>
                    <a:pt x="33024" y="28254"/>
                  </a:cubicBezTo>
                  <a:cubicBezTo>
                    <a:pt x="33196" y="28242"/>
                    <a:pt x="33436" y="28237"/>
                    <a:pt x="33726" y="28237"/>
                  </a:cubicBezTo>
                  <a:cubicBezTo>
                    <a:pt x="34442" y="28237"/>
                    <a:pt x="35458" y="28264"/>
                    <a:pt x="36467" y="28264"/>
                  </a:cubicBezTo>
                  <a:cubicBezTo>
                    <a:pt x="37264" y="28264"/>
                    <a:pt x="38057" y="28248"/>
                    <a:pt x="38695" y="28187"/>
                  </a:cubicBezTo>
                  <a:cubicBezTo>
                    <a:pt x="40462" y="28021"/>
                    <a:pt x="41396" y="25619"/>
                    <a:pt x="41396" y="25619"/>
                  </a:cubicBezTo>
                  <a:cubicBezTo>
                    <a:pt x="41396" y="25619"/>
                    <a:pt x="45299" y="21816"/>
                    <a:pt x="47101" y="20282"/>
                  </a:cubicBezTo>
                  <a:cubicBezTo>
                    <a:pt x="46967" y="19881"/>
                    <a:pt x="46800" y="19515"/>
                    <a:pt x="46533" y="19214"/>
                  </a:cubicBezTo>
                  <a:cubicBezTo>
                    <a:pt x="45499" y="18013"/>
                    <a:pt x="43264" y="14878"/>
                    <a:pt x="43264" y="14878"/>
                  </a:cubicBezTo>
                  <a:lnTo>
                    <a:pt x="39729" y="10708"/>
                  </a:lnTo>
                  <a:lnTo>
                    <a:pt x="34858" y="4003"/>
                  </a:lnTo>
                  <a:cubicBezTo>
                    <a:pt x="34512" y="3511"/>
                    <a:pt x="33708" y="3388"/>
                    <a:pt x="32031" y="3388"/>
                  </a:cubicBezTo>
                  <a:cubicBezTo>
                    <a:pt x="30640" y="3388"/>
                    <a:pt x="28648" y="3473"/>
                    <a:pt x="25819" y="3503"/>
                  </a:cubicBezTo>
                  <a:cubicBezTo>
                    <a:pt x="25733" y="3504"/>
                    <a:pt x="25645" y="3505"/>
                    <a:pt x="25555" y="3505"/>
                  </a:cubicBezTo>
                  <a:cubicBezTo>
                    <a:pt x="19065" y="3505"/>
                    <a:pt x="634" y="1"/>
                    <a:pt x="634" y="1"/>
                  </a:cubicBezTo>
                  <a:close/>
                </a:path>
              </a:pathLst>
            </a:custGeom>
            <a:solidFill>
              <a:srgbClr val="FFFFFF"/>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14"/>
            <p:cNvSpPr/>
            <p:nvPr/>
          </p:nvSpPr>
          <p:spPr>
            <a:xfrm>
              <a:off x="3893415" y="1874747"/>
              <a:ext cx="45635" cy="53238"/>
            </a:xfrm>
            <a:custGeom>
              <a:rect b="b" l="l" r="r" t="t"/>
              <a:pathLst>
                <a:path extrusionOk="0" fill="none" h="2570" w="2203">
                  <a:moveTo>
                    <a:pt x="2202" y="1002"/>
                  </a:moveTo>
                  <a:lnTo>
                    <a:pt x="1" y="1"/>
                  </a:lnTo>
                  <a:lnTo>
                    <a:pt x="1602" y="2569"/>
                  </a:ln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14"/>
            <p:cNvSpPr/>
            <p:nvPr/>
          </p:nvSpPr>
          <p:spPr>
            <a:xfrm>
              <a:off x="3823626" y="2196762"/>
              <a:ext cx="115424" cy="30430"/>
            </a:xfrm>
            <a:custGeom>
              <a:rect b="b" l="l" r="r" t="t"/>
              <a:pathLst>
                <a:path extrusionOk="0" fill="none" h="1469" w="5572">
                  <a:moveTo>
                    <a:pt x="1" y="0"/>
                  </a:moveTo>
                  <a:cubicBezTo>
                    <a:pt x="1669" y="1034"/>
                    <a:pt x="3637" y="1468"/>
                    <a:pt x="5571" y="1235"/>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14"/>
            <p:cNvSpPr/>
            <p:nvPr/>
          </p:nvSpPr>
          <p:spPr>
            <a:xfrm>
              <a:off x="3785635" y="2136647"/>
              <a:ext cx="55288" cy="50462"/>
            </a:xfrm>
            <a:custGeom>
              <a:rect b="b" l="l" r="r" t="t"/>
              <a:pathLst>
                <a:path extrusionOk="0" fill="none" h="2436" w="2669">
                  <a:moveTo>
                    <a:pt x="0" y="0"/>
                  </a:moveTo>
                  <a:cubicBezTo>
                    <a:pt x="0" y="0"/>
                    <a:pt x="334" y="1468"/>
                    <a:pt x="2669" y="2435"/>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14"/>
            <p:cNvSpPr/>
            <p:nvPr/>
          </p:nvSpPr>
          <p:spPr>
            <a:xfrm>
              <a:off x="4202296" y="2455886"/>
              <a:ext cx="55993" cy="35257"/>
            </a:xfrm>
            <a:custGeom>
              <a:rect b="b" l="l" r="r" t="t"/>
              <a:pathLst>
                <a:path extrusionOk="0" fill="none" h="1702" w="2703">
                  <a:moveTo>
                    <a:pt x="0" y="667"/>
                  </a:moveTo>
                  <a:cubicBezTo>
                    <a:pt x="0" y="667"/>
                    <a:pt x="1502" y="0"/>
                    <a:pt x="2702" y="1702"/>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14"/>
            <p:cNvSpPr/>
            <p:nvPr/>
          </p:nvSpPr>
          <p:spPr>
            <a:xfrm>
              <a:off x="4124905" y="2212650"/>
              <a:ext cx="85698" cy="60136"/>
            </a:xfrm>
            <a:custGeom>
              <a:rect b="b" l="l" r="r" t="t"/>
              <a:pathLst>
                <a:path extrusionOk="0" fill="none" h="2903" w="4137">
                  <a:moveTo>
                    <a:pt x="4137" y="1068"/>
                  </a:moveTo>
                  <a:lnTo>
                    <a:pt x="0" y="1"/>
                  </a:lnTo>
                  <a:lnTo>
                    <a:pt x="3670" y="2903"/>
                  </a:ln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14"/>
            <p:cNvSpPr/>
            <p:nvPr/>
          </p:nvSpPr>
          <p:spPr>
            <a:xfrm>
              <a:off x="3621862" y="1762120"/>
              <a:ext cx="355200" cy="110577"/>
            </a:xfrm>
            <a:custGeom>
              <a:rect b="b" l="l" r="r" t="t"/>
              <a:pathLst>
                <a:path extrusionOk="0" fill="none" h="5338" w="17147">
                  <a:moveTo>
                    <a:pt x="17146" y="1702"/>
                  </a:moveTo>
                  <a:cubicBezTo>
                    <a:pt x="17146" y="1702"/>
                    <a:pt x="15078" y="5338"/>
                    <a:pt x="12643" y="5238"/>
                  </a:cubicBezTo>
                  <a:cubicBezTo>
                    <a:pt x="9340" y="5071"/>
                    <a:pt x="0" y="2302"/>
                    <a:pt x="0" y="1335"/>
                  </a:cubicBezTo>
                  <a:cubicBezTo>
                    <a:pt x="0" y="368"/>
                    <a:pt x="2569" y="1"/>
                    <a:pt x="2569" y="1"/>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14"/>
            <p:cNvSpPr/>
            <p:nvPr/>
          </p:nvSpPr>
          <p:spPr>
            <a:xfrm>
              <a:off x="3974266" y="1857616"/>
              <a:ext cx="201785" cy="290984"/>
            </a:xfrm>
            <a:custGeom>
              <a:rect b="b" l="l" r="r" t="t"/>
              <a:pathLst>
                <a:path extrusionOk="0" h="14047" w="9741">
                  <a:moveTo>
                    <a:pt x="6144" y="0"/>
                  </a:moveTo>
                  <a:cubicBezTo>
                    <a:pt x="5603" y="0"/>
                    <a:pt x="4954" y="91"/>
                    <a:pt x="4404" y="428"/>
                  </a:cubicBezTo>
                  <a:cubicBezTo>
                    <a:pt x="3203" y="1161"/>
                    <a:pt x="1" y="8100"/>
                    <a:pt x="1" y="8100"/>
                  </a:cubicBezTo>
                  <a:cubicBezTo>
                    <a:pt x="1" y="8100"/>
                    <a:pt x="234" y="8433"/>
                    <a:pt x="1201" y="8433"/>
                  </a:cubicBezTo>
                  <a:cubicBezTo>
                    <a:pt x="2169" y="8433"/>
                    <a:pt x="2402" y="9701"/>
                    <a:pt x="2402" y="10902"/>
                  </a:cubicBezTo>
                  <a:cubicBezTo>
                    <a:pt x="2402" y="12012"/>
                    <a:pt x="2345" y="12581"/>
                    <a:pt x="2653" y="12581"/>
                  </a:cubicBezTo>
                  <a:cubicBezTo>
                    <a:pt x="2678" y="12581"/>
                    <a:pt x="2706" y="12577"/>
                    <a:pt x="2736" y="12570"/>
                  </a:cubicBezTo>
                  <a:cubicBezTo>
                    <a:pt x="3077" y="12513"/>
                    <a:pt x="4876" y="11873"/>
                    <a:pt x="5687" y="11873"/>
                  </a:cubicBezTo>
                  <a:cubicBezTo>
                    <a:pt x="5826" y="11873"/>
                    <a:pt x="5936" y="11892"/>
                    <a:pt x="6005" y="11936"/>
                  </a:cubicBezTo>
                  <a:cubicBezTo>
                    <a:pt x="6472" y="12269"/>
                    <a:pt x="5371" y="13871"/>
                    <a:pt x="5605" y="14037"/>
                  </a:cubicBezTo>
                  <a:cubicBezTo>
                    <a:pt x="5612" y="14044"/>
                    <a:pt x="5623" y="14047"/>
                    <a:pt x="5636" y="14047"/>
                  </a:cubicBezTo>
                  <a:cubicBezTo>
                    <a:pt x="5960" y="14047"/>
                    <a:pt x="7864" y="12087"/>
                    <a:pt x="8473" y="10034"/>
                  </a:cubicBezTo>
                  <a:cubicBezTo>
                    <a:pt x="9107" y="7866"/>
                    <a:pt x="9741" y="4664"/>
                    <a:pt x="9574" y="3396"/>
                  </a:cubicBezTo>
                  <a:cubicBezTo>
                    <a:pt x="9441" y="2095"/>
                    <a:pt x="8407" y="428"/>
                    <a:pt x="7272" y="127"/>
                  </a:cubicBezTo>
                  <a:cubicBezTo>
                    <a:pt x="7272" y="127"/>
                    <a:pt x="6783" y="0"/>
                    <a:pt x="6144" y="0"/>
                  </a:cubicBezTo>
                  <a:close/>
                </a:path>
              </a:pathLst>
            </a:custGeom>
            <a:solidFill>
              <a:schemeClr val="accent2"/>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14"/>
            <p:cNvSpPr/>
            <p:nvPr/>
          </p:nvSpPr>
          <p:spPr>
            <a:xfrm>
              <a:off x="4027172" y="1860247"/>
              <a:ext cx="161328" cy="243671"/>
            </a:xfrm>
            <a:custGeom>
              <a:rect b="b" l="l" r="r" t="t"/>
              <a:pathLst>
                <a:path extrusionOk="0" h="11763" w="7788">
                  <a:moveTo>
                    <a:pt x="4718" y="0"/>
                  </a:moveTo>
                  <a:cubicBezTo>
                    <a:pt x="3784" y="0"/>
                    <a:pt x="2884" y="1635"/>
                    <a:pt x="2417" y="4003"/>
                  </a:cubicBezTo>
                  <a:cubicBezTo>
                    <a:pt x="1916" y="6405"/>
                    <a:pt x="82" y="10708"/>
                    <a:pt x="15" y="11509"/>
                  </a:cubicBezTo>
                  <a:cubicBezTo>
                    <a:pt x="1" y="11683"/>
                    <a:pt x="61" y="11763"/>
                    <a:pt x="183" y="11763"/>
                  </a:cubicBezTo>
                  <a:cubicBezTo>
                    <a:pt x="620" y="11763"/>
                    <a:pt x="1850" y="10744"/>
                    <a:pt x="3284" y="9440"/>
                  </a:cubicBezTo>
                  <a:cubicBezTo>
                    <a:pt x="4285" y="8540"/>
                    <a:pt x="5219" y="7606"/>
                    <a:pt x="6086" y="6638"/>
                  </a:cubicBezTo>
                  <a:cubicBezTo>
                    <a:pt x="7787" y="4904"/>
                    <a:pt x="5686" y="0"/>
                    <a:pt x="4718" y="0"/>
                  </a:cubicBezTo>
                  <a:close/>
                </a:path>
              </a:pathLst>
            </a:custGeom>
            <a:solidFill>
              <a:srgbClr val="FFFFFF"/>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14"/>
            <p:cNvSpPr/>
            <p:nvPr/>
          </p:nvSpPr>
          <p:spPr>
            <a:xfrm>
              <a:off x="4083454" y="1755905"/>
              <a:ext cx="225959" cy="251149"/>
            </a:xfrm>
            <a:custGeom>
              <a:rect b="b" l="l" r="r" t="t"/>
              <a:pathLst>
                <a:path extrusionOk="0" h="12124" w="10908">
                  <a:moveTo>
                    <a:pt x="7939" y="0"/>
                  </a:moveTo>
                  <a:cubicBezTo>
                    <a:pt x="7939" y="0"/>
                    <a:pt x="3995" y="2241"/>
                    <a:pt x="3257" y="2241"/>
                  </a:cubicBezTo>
                  <a:cubicBezTo>
                    <a:pt x="3236" y="2241"/>
                    <a:pt x="3218" y="2239"/>
                    <a:pt x="3202" y="2235"/>
                  </a:cubicBezTo>
                  <a:cubicBezTo>
                    <a:pt x="2835" y="2069"/>
                    <a:pt x="2535" y="1735"/>
                    <a:pt x="2402" y="1335"/>
                  </a:cubicBezTo>
                  <a:cubicBezTo>
                    <a:pt x="2402" y="1335"/>
                    <a:pt x="2259" y="1018"/>
                    <a:pt x="1967" y="1018"/>
                  </a:cubicBezTo>
                  <a:cubicBezTo>
                    <a:pt x="1731" y="1018"/>
                    <a:pt x="1399" y="1224"/>
                    <a:pt x="967" y="1969"/>
                  </a:cubicBezTo>
                  <a:cubicBezTo>
                    <a:pt x="0" y="3670"/>
                    <a:pt x="901" y="4704"/>
                    <a:pt x="901" y="4704"/>
                  </a:cubicBezTo>
                  <a:cubicBezTo>
                    <a:pt x="901" y="4704"/>
                    <a:pt x="100" y="11242"/>
                    <a:pt x="1201" y="11909"/>
                  </a:cubicBezTo>
                  <a:cubicBezTo>
                    <a:pt x="1466" y="12057"/>
                    <a:pt x="1831" y="12123"/>
                    <a:pt x="2255" y="12123"/>
                  </a:cubicBezTo>
                  <a:cubicBezTo>
                    <a:pt x="3647" y="12123"/>
                    <a:pt x="5678" y="11411"/>
                    <a:pt x="6905" y="10541"/>
                  </a:cubicBezTo>
                  <a:cubicBezTo>
                    <a:pt x="8506" y="9441"/>
                    <a:pt x="9940" y="8206"/>
                    <a:pt x="10407" y="7272"/>
                  </a:cubicBezTo>
                  <a:cubicBezTo>
                    <a:pt x="10908" y="6305"/>
                    <a:pt x="7939" y="0"/>
                    <a:pt x="7939" y="0"/>
                  </a:cubicBezTo>
                  <a:close/>
                </a:path>
              </a:pathLst>
            </a:custGeom>
            <a:solidFill>
              <a:srgbClr val="FFFFFF"/>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14"/>
            <p:cNvSpPr/>
            <p:nvPr/>
          </p:nvSpPr>
          <p:spPr>
            <a:xfrm>
              <a:off x="4201613" y="1908616"/>
              <a:ext cx="71881" cy="35257"/>
            </a:xfrm>
            <a:custGeom>
              <a:rect b="b" l="l" r="r" t="t"/>
              <a:pathLst>
                <a:path extrusionOk="0" fill="none" h="1702" w="3470">
                  <a:moveTo>
                    <a:pt x="3403" y="501"/>
                  </a:moveTo>
                  <a:cubicBezTo>
                    <a:pt x="3403" y="501"/>
                    <a:pt x="3469" y="0"/>
                    <a:pt x="2569" y="0"/>
                  </a:cubicBezTo>
                  <a:cubicBezTo>
                    <a:pt x="1635" y="0"/>
                    <a:pt x="0" y="1702"/>
                    <a:pt x="0" y="1702"/>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14"/>
            <p:cNvSpPr/>
            <p:nvPr/>
          </p:nvSpPr>
          <p:spPr>
            <a:xfrm>
              <a:off x="4178101" y="1936250"/>
              <a:ext cx="10399" cy="10399"/>
            </a:xfrm>
            <a:custGeom>
              <a:rect b="b" l="l" r="r" t="t"/>
              <a:pathLst>
                <a:path extrusionOk="0" fill="none" h="502" w="502">
                  <a:moveTo>
                    <a:pt x="501" y="501"/>
                  </a:moveTo>
                  <a:lnTo>
                    <a:pt x="1" y="1"/>
                  </a:ln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14"/>
            <p:cNvSpPr/>
            <p:nvPr/>
          </p:nvSpPr>
          <p:spPr>
            <a:xfrm>
              <a:off x="4142865" y="1927964"/>
              <a:ext cx="31114" cy="38033"/>
            </a:xfrm>
            <a:custGeom>
              <a:rect b="b" l="l" r="r" t="t"/>
              <a:pathLst>
                <a:path extrusionOk="0" fill="none" h="1836" w="1502">
                  <a:moveTo>
                    <a:pt x="1502" y="1835"/>
                  </a:moveTo>
                  <a:cubicBezTo>
                    <a:pt x="1502" y="1835"/>
                    <a:pt x="234" y="1635"/>
                    <a:pt x="1" y="0"/>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14"/>
            <p:cNvSpPr/>
            <p:nvPr/>
          </p:nvSpPr>
          <p:spPr>
            <a:xfrm>
              <a:off x="4200908" y="1827082"/>
              <a:ext cx="34573" cy="38716"/>
            </a:xfrm>
            <a:custGeom>
              <a:rect b="b" l="l" r="r" t="t"/>
              <a:pathLst>
                <a:path extrusionOk="0" fill="none" h="1869" w="1669">
                  <a:moveTo>
                    <a:pt x="1669" y="1868"/>
                  </a:moveTo>
                  <a:cubicBezTo>
                    <a:pt x="1669" y="1868"/>
                    <a:pt x="1335" y="300"/>
                    <a:pt x="1" y="0"/>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14"/>
            <p:cNvSpPr/>
            <p:nvPr/>
          </p:nvSpPr>
          <p:spPr>
            <a:xfrm>
              <a:off x="4182948" y="1865778"/>
              <a:ext cx="29042" cy="22455"/>
            </a:xfrm>
            <a:custGeom>
              <a:rect b="b" l="l" r="r" t="t"/>
              <a:pathLst>
                <a:path extrusionOk="0" h="1084" w="1402">
                  <a:moveTo>
                    <a:pt x="1090" y="0"/>
                  </a:moveTo>
                  <a:cubicBezTo>
                    <a:pt x="927" y="0"/>
                    <a:pt x="690" y="89"/>
                    <a:pt x="467" y="267"/>
                  </a:cubicBezTo>
                  <a:cubicBezTo>
                    <a:pt x="167" y="534"/>
                    <a:pt x="0" y="834"/>
                    <a:pt x="101" y="1001"/>
                  </a:cubicBezTo>
                  <a:cubicBezTo>
                    <a:pt x="146" y="1058"/>
                    <a:pt x="219" y="1084"/>
                    <a:pt x="307" y="1084"/>
                  </a:cubicBezTo>
                  <a:cubicBezTo>
                    <a:pt x="477" y="1084"/>
                    <a:pt x="704" y="988"/>
                    <a:pt x="901" y="834"/>
                  </a:cubicBezTo>
                  <a:cubicBezTo>
                    <a:pt x="1235" y="567"/>
                    <a:pt x="1401" y="234"/>
                    <a:pt x="1268" y="67"/>
                  </a:cubicBezTo>
                  <a:cubicBezTo>
                    <a:pt x="1235" y="22"/>
                    <a:pt x="1172" y="0"/>
                    <a:pt x="1090" y="0"/>
                  </a:cubicBezTo>
                  <a:close/>
                </a:path>
              </a:pathLst>
            </a:custGeom>
            <a:solidFill>
              <a:srgbClr val="2E35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14"/>
            <p:cNvSpPr/>
            <p:nvPr/>
          </p:nvSpPr>
          <p:spPr>
            <a:xfrm>
              <a:off x="4227859" y="1923241"/>
              <a:ext cx="24216" cy="18581"/>
            </a:xfrm>
            <a:custGeom>
              <a:rect b="b" l="l" r="r" t="t"/>
              <a:pathLst>
                <a:path extrusionOk="0" h="897" w="1169">
                  <a:moveTo>
                    <a:pt x="922" y="1"/>
                  </a:moveTo>
                  <a:cubicBezTo>
                    <a:pt x="783" y="1"/>
                    <a:pt x="584" y="91"/>
                    <a:pt x="401" y="228"/>
                  </a:cubicBezTo>
                  <a:cubicBezTo>
                    <a:pt x="134" y="395"/>
                    <a:pt x="1" y="695"/>
                    <a:pt x="101" y="829"/>
                  </a:cubicBezTo>
                  <a:cubicBezTo>
                    <a:pt x="135" y="875"/>
                    <a:pt x="193" y="897"/>
                    <a:pt x="265" y="897"/>
                  </a:cubicBezTo>
                  <a:cubicBezTo>
                    <a:pt x="403" y="897"/>
                    <a:pt x="593" y="815"/>
                    <a:pt x="768" y="662"/>
                  </a:cubicBezTo>
                  <a:cubicBezTo>
                    <a:pt x="1035" y="462"/>
                    <a:pt x="1168" y="195"/>
                    <a:pt x="1068" y="62"/>
                  </a:cubicBezTo>
                  <a:cubicBezTo>
                    <a:pt x="1037" y="20"/>
                    <a:pt x="986" y="1"/>
                    <a:pt x="922" y="1"/>
                  </a:cubicBezTo>
                  <a:close/>
                </a:path>
              </a:pathLst>
            </a:custGeom>
            <a:solidFill>
              <a:srgbClr val="2E35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14"/>
            <p:cNvSpPr/>
            <p:nvPr/>
          </p:nvSpPr>
          <p:spPr>
            <a:xfrm>
              <a:off x="4002604" y="3338511"/>
              <a:ext cx="164477" cy="148361"/>
            </a:xfrm>
            <a:custGeom>
              <a:rect b="b" l="l" r="r" t="t"/>
              <a:pathLst>
                <a:path extrusionOk="0" h="7162" w="7940">
                  <a:moveTo>
                    <a:pt x="2049" y="1"/>
                  </a:moveTo>
                  <a:cubicBezTo>
                    <a:pt x="1324" y="1"/>
                    <a:pt x="614" y="286"/>
                    <a:pt x="434" y="1324"/>
                  </a:cubicBezTo>
                  <a:cubicBezTo>
                    <a:pt x="0" y="3625"/>
                    <a:pt x="834" y="3625"/>
                    <a:pt x="1668" y="4026"/>
                  </a:cubicBezTo>
                  <a:cubicBezTo>
                    <a:pt x="2502" y="4459"/>
                    <a:pt x="2502" y="5093"/>
                    <a:pt x="3336" y="6127"/>
                  </a:cubicBezTo>
                  <a:cubicBezTo>
                    <a:pt x="4170" y="7161"/>
                    <a:pt x="5004" y="7161"/>
                    <a:pt x="6472" y="7161"/>
                  </a:cubicBezTo>
                  <a:cubicBezTo>
                    <a:pt x="7939" y="7161"/>
                    <a:pt x="7939" y="6127"/>
                    <a:pt x="7939" y="6127"/>
                  </a:cubicBezTo>
                  <a:lnTo>
                    <a:pt x="3836" y="423"/>
                  </a:lnTo>
                  <a:cubicBezTo>
                    <a:pt x="3836" y="423"/>
                    <a:pt x="2931" y="1"/>
                    <a:pt x="2049" y="1"/>
                  </a:cubicBezTo>
                  <a:close/>
                </a:path>
              </a:pathLst>
            </a:custGeom>
            <a:solidFill>
              <a:srgbClr val="FFFFFF"/>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14"/>
            <p:cNvSpPr/>
            <p:nvPr/>
          </p:nvSpPr>
          <p:spPr>
            <a:xfrm>
              <a:off x="4006747" y="3382509"/>
              <a:ext cx="159630" cy="104362"/>
            </a:xfrm>
            <a:custGeom>
              <a:rect b="b" l="l" r="r" t="t"/>
              <a:pathLst>
                <a:path extrusionOk="0" h="5038" w="7706">
                  <a:moveTo>
                    <a:pt x="100" y="0"/>
                  </a:moveTo>
                  <a:lnTo>
                    <a:pt x="100" y="0"/>
                  </a:lnTo>
                  <a:cubicBezTo>
                    <a:pt x="0" y="1501"/>
                    <a:pt x="734" y="1535"/>
                    <a:pt x="1435" y="1902"/>
                  </a:cubicBezTo>
                  <a:cubicBezTo>
                    <a:pt x="2269" y="2335"/>
                    <a:pt x="2269" y="2969"/>
                    <a:pt x="3103" y="4003"/>
                  </a:cubicBezTo>
                  <a:cubicBezTo>
                    <a:pt x="3937" y="5037"/>
                    <a:pt x="4770" y="5037"/>
                    <a:pt x="6238" y="5037"/>
                  </a:cubicBezTo>
                  <a:cubicBezTo>
                    <a:pt x="7406" y="5037"/>
                    <a:pt x="7673" y="4403"/>
                    <a:pt x="7706" y="4137"/>
                  </a:cubicBezTo>
                  <a:lnTo>
                    <a:pt x="7706" y="4137"/>
                  </a:lnTo>
                  <a:cubicBezTo>
                    <a:pt x="7231" y="4362"/>
                    <a:pt x="6699" y="4474"/>
                    <a:pt x="6167" y="4474"/>
                  </a:cubicBezTo>
                  <a:cubicBezTo>
                    <a:pt x="5990" y="4474"/>
                    <a:pt x="5813" y="4462"/>
                    <a:pt x="5638" y="4437"/>
                  </a:cubicBezTo>
                  <a:cubicBezTo>
                    <a:pt x="4170" y="4170"/>
                    <a:pt x="3269" y="2702"/>
                    <a:pt x="2702" y="2068"/>
                  </a:cubicBezTo>
                  <a:cubicBezTo>
                    <a:pt x="2169" y="1435"/>
                    <a:pt x="1501" y="1435"/>
                    <a:pt x="868" y="901"/>
                  </a:cubicBezTo>
                  <a:cubicBezTo>
                    <a:pt x="567" y="634"/>
                    <a:pt x="301" y="334"/>
                    <a:pt x="100" y="0"/>
                  </a:cubicBezTo>
                  <a:close/>
                </a:path>
              </a:pathLst>
            </a:custGeom>
            <a:solidFill>
              <a:srgbClr val="FFFFFF"/>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14"/>
            <p:cNvSpPr/>
            <p:nvPr/>
          </p:nvSpPr>
          <p:spPr>
            <a:xfrm>
              <a:off x="3067694" y="2144933"/>
              <a:ext cx="1024440" cy="1235608"/>
            </a:xfrm>
            <a:custGeom>
              <a:rect b="b" l="l" r="r" t="t"/>
              <a:pathLst>
                <a:path extrusionOk="0" h="59648" w="49454">
                  <a:moveTo>
                    <a:pt x="31789" y="1"/>
                  </a:moveTo>
                  <a:lnTo>
                    <a:pt x="31789" y="1"/>
                  </a:lnTo>
                  <a:cubicBezTo>
                    <a:pt x="30755" y="701"/>
                    <a:pt x="27620" y="2736"/>
                    <a:pt x="24985" y="4871"/>
                  </a:cubicBezTo>
                  <a:cubicBezTo>
                    <a:pt x="21682" y="7539"/>
                    <a:pt x="19447" y="16879"/>
                    <a:pt x="18813" y="19848"/>
                  </a:cubicBezTo>
                  <a:cubicBezTo>
                    <a:pt x="18180" y="22784"/>
                    <a:pt x="17446" y="31523"/>
                    <a:pt x="17446" y="31523"/>
                  </a:cubicBezTo>
                  <a:cubicBezTo>
                    <a:pt x="17446" y="31523"/>
                    <a:pt x="11675" y="33758"/>
                    <a:pt x="9373" y="36927"/>
                  </a:cubicBezTo>
                  <a:cubicBezTo>
                    <a:pt x="7038" y="40129"/>
                    <a:pt x="0" y="47334"/>
                    <a:pt x="0" y="47334"/>
                  </a:cubicBezTo>
                  <a:lnTo>
                    <a:pt x="667" y="49736"/>
                  </a:lnTo>
                  <a:cubicBezTo>
                    <a:pt x="667" y="49736"/>
                    <a:pt x="2802" y="48235"/>
                    <a:pt x="4637" y="46767"/>
                  </a:cubicBezTo>
                  <a:cubicBezTo>
                    <a:pt x="6505" y="45333"/>
                    <a:pt x="20815" y="37327"/>
                    <a:pt x="21782" y="36760"/>
                  </a:cubicBezTo>
                  <a:cubicBezTo>
                    <a:pt x="22716" y="36193"/>
                    <a:pt x="23850" y="35092"/>
                    <a:pt x="25118" y="31890"/>
                  </a:cubicBezTo>
                  <a:cubicBezTo>
                    <a:pt x="25585" y="30723"/>
                    <a:pt x="26252" y="28788"/>
                    <a:pt x="26919" y="26820"/>
                  </a:cubicBezTo>
                  <a:lnTo>
                    <a:pt x="29121" y="19915"/>
                  </a:lnTo>
                  <a:lnTo>
                    <a:pt x="31256" y="18080"/>
                  </a:lnTo>
                  <a:cubicBezTo>
                    <a:pt x="33391" y="23784"/>
                    <a:pt x="38294" y="34792"/>
                    <a:pt x="38995" y="36360"/>
                  </a:cubicBezTo>
                  <a:cubicBezTo>
                    <a:pt x="39828" y="38261"/>
                    <a:pt x="40429" y="46634"/>
                    <a:pt x="42764" y="51871"/>
                  </a:cubicBezTo>
                  <a:cubicBezTo>
                    <a:pt x="45066" y="57108"/>
                    <a:pt x="45666" y="59643"/>
                    <a:pt x="45666" y="59643"/>
                  </a:cubicBezTo>
                  <a:cubicBezTo>
                    <a:pt x="45666" y="59643"/>
                    <a:pt x="45740" y="59647"/>
                    <a:pt x="45866" y="59647"/>
                  </a:cubicBezTo>
                  <a:cubicBezTo>
                    <a:pt x="46653" y="59647"/>
                    <a:pt x="49454" y="59498"/>
                    <a:pt x="48735" y="57342"/>
                  </a:cubicBezTo>
                  <a:cubicBezTo>
                    <a:pt x="47901" y="54840"/>
                    <a:pt x="46733" y="39862"/>
                    <a:pt x="46100" y="35126"/>
                  </a:cubicBezTo>
                  <a:cubicBezTo>
                    <a:pt x="44865" y="25485"/>
                    <a:pt x="39295" y="12977"/>
                    <a:pt x="39295" y="12977"/>
                  </a:cubicBezTo>
                  <a:lnTo>
                    <a:pt x="39628" y="7839"/>
                  </a:lnTo>
                  <a:cubicBezTo>
                    <a:pt x="37927" y="7639"/>
                    <a:pt x="35559" y="7106"/>
                    <a:pt x="33958" y="5905"/>
                  </a:cubicBezTo>
                  <a:cubicBezTo>
                    <a:pt x="31856" y="4337"/>
                    <a:pt x="31723" y="1402"/>
                    <a:pt x="31789" y="1"/>
                  </a:cubicBezTo>
                  <a:close/>
                </a:path>
              </a:pathLst>
            </a:custGeom>
            <a:solidFill>
              <a:srgbClr val="2E353A"/>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14"/>
            <p:cNvSpPr/>
            <p:nvPr/>
          </p:nvSpPr>
          <p:spPr>
            <a:xfrm>
              <a:off x="3885129" y="2328054"/>
              <a:ext cx="16613" cy="96055"/>
            </a:xfrm>
            <a:custGeom>
              <a:rect b="b" l="l" r="r" t="t"/>
              <a:pathLst>
                <a:path extrusionOk="0" fill="none" h="4637" w="802">
                  <a:moveTo>
                    <a:pt x="1" y="0"/>
                  </a:moveTo>
                  <a:lnTo>
                    <a:pt x="801" y="4637"/>
                  </a:lnTo>
                </a:path>
              </a:pathLst>
            </a:custGeom>
            <a:noFill/>
            <a:ln cap="flat" cmpd="sng" w="500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14"/>
            <p:cNvSpPr/>
            <p:nvPr/>
          </p:nvSpPr>
          <p:spPr>
            <a:xfrm>
              <a:off x="1299068" y="1583846"/>
              <a:ext cx="530387" cy="2348025"/>
            </a:xfrm>
            <a:custGeom>
              <a:rect b="b" l="l" r="r" t="t"/>
              <a:pathLst>
                <a:path extrusionOk="0" h="113349" w="25604">
                  <a:moveTo>
                    <a:pt x="12093" y="0"/>
                  </a:moveTo>
                  <a:lnTo>
                    <a:pt x="51" y="102274"/>
                  </a:lnTo>
                  <a:cubicBezTo>
                    <a:pt x="1" y="102779"/>
                    <a:pt x="391" y="103170"/>
                    <a:pt x="829" y="103170"/>
                  </a:cubicBezTo>
                  <a:cubicBezTo>
                    <a:pt x="970" y="103170"/>
                    <a:pt x="1115" y="103130"/>
                    <a:pt x="1252" y="103041"/>
                  </a:cubicBezTo>
                  <a:lnTo>
                    <a:pt x="8991" y="98304"/>
                  </a:lnTo>
                  <a:cubicBezTo>
                    <a:pt x="9341" y="98087"/>
                    <a:pt x="9725" y="97984"/>
                    <a:pt x="10103" y="97984"/>
                  </a:cubicBezTo>
                  <a:cubicBezTo>
                    <a:pt x="10772" y="97984"/>
                    <a:pt x="11422" y="98308"/>
                    <a:pt x="11827" y="98905"/>
                  </a:cubicBezTo>
                  <a:lnTo>
                    <a:pt x="21567" y="113348"/>
                  </a:lnTo>
                  <a:lnTo>
                    <a:pt x="25603" y="52538"/>
                  </a:lnTo>
                  <a:lnTo>
                    <a:pt x="12093" y="0"/>
                  </a:lnTo>
                  <a:close/>
                </a:path>
              </a:pathLst>
            </a:custGeom>
            <a:solidFill>
              <a:schemeClr val="accent2"/>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14"/>
            <p:cNvSpPr/>
            <p:nvPr/>
          </p:nvSpPr>
          <p:spPr>
            <a:xfrm>
              <a:off x="1321399" y="1634453"/>
              <a:ext cx="394476" cy="2178949"/>
            </a:xfrm>
            <a:custGeom>
              <a:rect b="b" l="l" r="r" t="t"/>
              <a:pathLst>
                <a:path extrusionOk="0" h="105187" w="19043">
                  <a:moveTo>
                    <a:pt x="11115" y="1"/>
                  </a:moveTo>
                  <a:cubicBezTo>
                    <a:pt x="11040" y="1"/>
                    <a:pt x="10965" y="43"/>
                    <a:pt x="10949" y="126"/>
                  </a:cubicBezTo>
                  <a:lnTo>
                    <a:pt x="74" y="97296"/>
                  </a:lnTo>
                  <a:cubicBezTo>
                    <a:pt x="0" y="97988"/>
                    <a:pt x="567" y="98497"/>
                    <a:pt x="1164" y="98497"/>
                  </a:cubicBezTo>
                  <a:cubicBezTo>
                    <a:pt x="1373" y="98497"/>
                    <a:pt x="1585" y="98434"/>
                    <a:pt x="1775" y="98296"/>
                  </a:cubicBezTo>
                  <a:lnTo>
                    <a:pt x="7446" y="94127"/>
                  </a:lnTo>
                  <a:cubicBezTo>
                    <a:pt x="7931" y="93760"/>
                    <a:pt x="8499" y="93583"/>
                    <a:pt x="9059" y="93583"/>
                  </a:cubicBezTo>
                  <a:cubicBezTo>
                    <a:pt x="9926" y="93583"/>
                    <a:pt x="10776" y="94004"/>
                    <a:pt x="11282" y="94794"/>
                  </a:cubicBezTo>
                  <a:lnTo>
                    <a:pt x="17920" y="104901"/>
                  </a:lnTo>
                  <a:cubicBezTo>
                    <a:pt x="18044" y="105099"/>
                    <a:pt x="18232" y="105187"/>
                    <a:pt x="18417" y="105187"/>
                  </a:cubicBezTo>
                  <a:cubicBezTo>
                    <a:pt x="18733" y="105187"/>
                    <a:pt x="19042" y="104933"/>
                    <a:pt x="19021" y="104534"/>
                  </a:cubicBezTo>
                  <a:lnTo>
                    <a:pt x="11282" y="126"/>
                  </a:lnTo>
                  <a:cubicBezTo>
                    <a:pt x="11266" y="43"/>
                    <a:pt x="11191" y="1"/>
                    <a:pt x="11115" y="1"/>
                  </a:cubicBezTo>
                  <a:close/>
                </a:path>
              </a:pathLst>
            </a:custGeom>
            <a:solidFill>
              <a:srgbClr val="FE7800"/>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14"/>
            <p:cNvSpPr/>
            <p:nvPr/>
          </p:nvSpPr>
          <p:spPr>
            <a:xfrm>
              <a:off x="1320902" y="1607503"/>
              <a:ext cx="394973" cy="2205733"/>
            </a:xfrm>
            <a:custGeom>
              <a:rect b="b" l="l" r="r" t="t"/>
              <a:pathLst>
                <a:path extrusionOk="0" h="106480" w="19067">
                  <a:moveTo>
                    <a:pt x="11160" y="1"/>
                  </a:moveTo>
                  <a:cubicBezTo>
                    <a:pt x="11148" y="1"/>
                    <a:pt x="11139" y="9"/>
                    <a:pt x="11139" y="26"/>
                  </a:cubicBezTo>
                  <a:lnTo>
                    <a:pt x="98" y="98597"/>
                  </a:lnTo>
                  <a:cubicBezTo>
                    <a:pt x="1" y="99280"/>
                    <a:pt x="545" y="99784"/>
                    <a:pt x="1145" y="99784"/>
                  </a:cubicBezTo>
                  <a:cubicBezTo>
                    <a:pt x="1366" y="99784"/>
                    <a:pt x="1593" y="99716"/>
                    <a:pt x="1799" y="99564"/>
                  </a:cubicBezTo>
                  <a:lnTo>
                    <a:pt x="7470" y="95394"/>
                  </a:lnTo>
                  <a:cubicBezTo>
                    <a:pt x="7948" y="95045"/>
                    <a:pt x="8507" y="94877"/>
                    <a:pt x="9060" y="94877"/>
                  </a:cubicBezTo>
                  <a:cubicBezTo>
                    <a:pt x="9934" y="94877"/>
                    <a:pt x="10795" y="95298"/>
                    <a:pt x="11306" y="96095"/>
                  </a:cubicBezTo>
                  <a:lnTo>
                    <a:pt x="17944" y="106202"/>
                  </a:lnTo>
                  <a:cubicBezTo>
                    <a:pt x="18065" y="106395"/>
                    <a:pt x="18247" y="106479"/>
                    <a:pt x="18428" y="106479"/>
                  </a:cubicBezTo>
                  <a:cubicBezTo>
                    <a:pt x="18748" y="106479"/>
                    <a:pt x="19066" y="106218"/>
                    <a:pt x="19045" y="105835"/>
                  </a:cubicBezTo>
                  <a:lnTo>
                    <a:pt x="11206" y="26"/>
                  </a:lnTo>
                  <a:cubicBezTo>
                    <a:pt x="11189" y="9"/>
                    <a:pt x="11173" y="1"/>
                    <a:pt x="111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14"/>
            <p:cNvSpPr/>
            <p:nvPr/>
          </p:nvSpPr>
          <p:spPr>
            <a:xfrm>
              <a:off x="1555106" y="1582459"/>
              <a:ext cx="2412966" cy="2349412"/>
            </a:xfrm>
            <a:custGeom>
              <a:rect b="b" l="l" r="r" t="t"/>
              <a:pathLst>
                <a:path extrusionOk="0" h="113416" w="116484">
                  <a:moveTo>
                    <a:pt x="0" y="1"/>
                  </a:moveTo>
                  <a:lnTo>
                    <a:pt x="9207" y="113415"/>
                  </a:lnTo>
                  <a:lnTo>
                    <a:pt x="116483" y="92967"/>
                  </a:lnTo>
                  <a:lnTo>
                    <a:pt x="91265" y="4537"/>
                  </a:lnTo>
                  <a:lnTo>
                    <a:pt x="0" y="1"/>
                  </a:lnTo>
                  <a:close/>
                </a:path>
              </a:pathLst>
            </a:custGeom>
            <a:solidFill>
              <a:srgbClr val="2E353A"/>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14"/>
            <p:cNvSpPr/>
            <p:nvPr/>
          </p:nvSpPr>
          <p:spPr>
            <a:xfrm>
              <a:off x="1658059" y="1633604"/>
              <a:ext cx="2220876" cy="2174578"/>
            </a:xfrm>
            <a:custGeom>
              <a:rect b="b" l="l" r="r" t="t"/>
              <a:pathLst>
                <a:path extrusionOk="0" h="104976" w="107211">
                  <a:moveTo>
                    <a:pt x="0" y="0"/>
                  </a:moveTo>
                  <a:lnTo>
                    <a:pt x="6305" y="104975"/>
                  </a:lnTo>
                  <a:lnTo>
                    <a:pt x="107210" y="86629"/>
                  </a:lnTo>
                  <a:lnTo>
                    <a:pt x="85962" y="5071"/>
                  </a:lnTo>
                  <a:lnTo>
                    <a:pt x="0" y="0"/>
                  </a:lnTo>
                  <a:close/>
                </a:path>
              </a:pathLst>
            </a:custGeom>
            <a:solidFill>
              <a:srgbClr val="FE7800"/>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14"/>
            <p:cNvSpPr/>
            <p:nvPr/>
          </p:nvSpPr>
          <p:spPr>
            <a:xfrm>
              <a:off x="1785891" y="2614128"/>
              <a:ext cx="1998376" cy="1120122"/>
            </a:xfrm>
            <a:custGeom>
              <a:rect b="b" l="l" r="r" t="t"/>
              <a:pathLst>
                <a:path extrusionOk="0" h="54073" w="96470">
                  <a:moveTo>
                    <a:pt x="87963" y="0"/>
                  </a:moveTo>
                  <a:lnTo>
                    <a:pt x="1" y="4303"/>
                  </a:lnTo>
                  <a:lnTo>
                    <a:pt x="4804" y="54072"/>
                  </a:lnTo>
                  <a:lnTo>
                    <a:pt x="96469" y="37394"/>
                  </a:lnTo>
                  <a:lnTo>
                    <a:pt x="87963" y="0"/>
                  </a:lnTo>
                  <a:close/>
                </a:path>
              </a:pathLst>
            </a:custGeom>
            <a:solidFill>
              <a:srgbClr val="FFFFFF"/>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14"/>
            <p:cNvSpPr/>
            <p:nvPr/>
          </p:nvSpPr>
          <p:spPr>
            <a:xfrm>
              <a:off x="2120335" y="3351416"/>
              <a:ext cx="31798" cy="331689"/>
            </a:xfrm>
            <a:custGeom>
              <a:rect b="b" l="l" r="r" t="t"/>
              <a:pathLst>
                <a:path extrusionOk="0" h="16012" w="1535">
                  <a:moveTo>
                    <a:pt x="1535" y="16012"/>
                  </a:moveTo>
                  <a:lnTo>
                    <a:pt x="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14"/>
            <p:cNvSpPr/>
            <p:nvPr/>
          </p:nvSpPr>
          <p:spPr>
            <a:xfrm>
              <a:off x="2120335" y="3351416"/>
              <a:ext cx="31798" cy="331689"/>
            </a:xfrm>
            <a:custGeom>
              <a:rect b="b" l="l" r="r" t="t"/>
              <a:pathLst>
                <a:path extrusionOk="0" fill="none" h="16012" w="1535">
                  <a:moveTo>
                    <a:pt x="1535" y="16012"/>
                  </a:moveTo>
                  <a:lnTo>
                    <a:pt x="0" y="0"/>
                  </a:ln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14"/>
            <p:cNvSpPr/>
            <p:nvPr/>
          </p:nvSpPr>
          <p:spPr>
            <a:xfrm>
              <a:off x="2412624" y="3355559"/>
              <a:ext cx="30430" cy="275717"/>
            </a:xfrm>
            <a:custGeom>
              <a:rect b="b" l="l" r="r" t="t"/>
              <a:pathLst>
                <a:path extrusionOk="0" h="13310" w="1469">
                  <a:moveTo>
                    <a:pt x="1468" y="13310"/>
                  </a:moveTo>
                  <a:lnTo>
                    <a:pt x="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14"/>
            <p:cNvSpPr/>
            <p:nvPr/>
          </p:nvSpPr>
          <p:spPr>
            <a:xfrm>
              <a:off x="2412624" y="3355559"/>
              <a:ext cx="30430" cy="275717"/>
            </a:xfrm>
            <a:custGeom>
              <a:rect b="b" l="l" r="r" t="t"/>
              <a:pathLst>
                <a:path extrusionOk="0" fill="none" h="13310" w="1469">
                  <a:moveTo>
                    <a:pt x="1468" y="13310"/>
                  </a:moveTo>
                  <a:lnTo>
                    <a:pt x="0" y="0"/>
                  </a:ln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14"/>
            <p:cNvSpPr/>
            <p:nvPr/>
          </p:nvSpPr>
          <p:spPr>
            <a:xfrm>
              <a:off x="2692483" y="3355559"/>
              <a:ext cx="35257" cy="221133"/>
            </a:xfrm>
            <a:custGeom>
              <a:rect b="b" l="l" r="r" t="t"/>
              <a:pathLst>
                <a:path extrusionOk="0" h="10675" w="1702">
                  <a:moveTo>
                    <a:pt x="1701" y="10675"/>
                  </a:moveTo>
                  <a:lnTo>
                    <a:pt x="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14"/>
            <p:cNvSpPr/>
            <p:nvPr/>
          </p:nvSpPr>
          <p:spPr>
            <a:xfrm>
              <a:off x="2692483" y="3355559"/>
              <a:ext cx="35257" cy="221133"/>
            </a:xfrm>
            <a:custGeom>
              <a:rect b="b" l="l" r="r" t="t"/>
              <a:pathLst>
                <a:path extrusionOk="0" fill="none" h="10675" w="1702">
                  <a:moveTo>
                    <a:pt x="1701" y="10675"/>
                  </a:moveTo>
                  <a:lnTo>
                    <a:pt x="0" y="0"/>
                  </a:ln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14"/>
            <p:cNvSpPr/>
            <p:nvPr/>
          </p:nvSpPr>
          <p:spPr>
            <a:xfrm>
              <a:off x="2979241" y="3262963"/>
              <a:ext cx="42176" cy="263288"/>
            </a:xfrm>
            <a:custGeom>
              <a:rect b="b" l="l" r="r" t="t"/>
              <a:pathLst>
                <a:path extrusionOk="0" h="12710" w="2036">
                  <a:moveTo>
                    <a:pt x="2035" y="12710"/>
                  </a:moveTo>
                  <a:lnTo>
                    <a:pt x="0"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14"/>
            <p:cNvSpPr/>
            <p:nvPr/>
          </p:nvSpPr>
          <p:spPr>
            <a:xfrm>
              <a:off x="2979241" y="3262963"/>
              <a:ext cx="42176" cy="263288"/>
            </a:xfrm>
            <a:custGeom>
              <a:rect b="b" l="l" r="r" t="t"/>
              <a:pathLst>
                <a:path extrusionOk="0" fill="none" h="12710" w="2036">
                  <a:moveTo>
                    <a:pt x="2035" y="12710"/>
                  </a:moveTo>
                  <a:lnTo>
                    <a:pt x="0" y="1"/>
                  </a:ln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14"/>
            <p:cNvSpPr/>
            <p:nvPr/>
          </p:nvSpPr>
          <p:spPr>
            <a:xfrm>
              <a:off x="3243896" y="3222879"/>
              <a:ext cx="35941" cy="256390"/>
            </a:xfrm>
            <a:custGeom>
              <a:rect b="b" l="l" r="r" t="t"/>
              <a:pathLst>
                <a:path extrusionOk="0" h="12377" w="1735">
                  <a:moveTo>
                    <a:pt x="1735" y="12376"/>
                  </a:moveTo>
                  <a:lnTo>
                    <a:pt x="0"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14"/>
            <p:cNvSpPr/>
            <p:nvPr/>
          </p:nvSpPr>
          <p:spPr>
            <a:xfrm>
              <a:off x="3243896" y="3222879"/>
              <a:ext cx="35941" cy="256390"/>
            </a:xfrm>
            <a:custGeom>
              <a:rect b="b" l="l" r="r" t="t"/>
              <a:pathLst>
                <a:path extrusionOk="0" fill="none" h="12377" w="1735">
                  <a:moveTo>
                    <a:pt x="1735" y="12376"/>
                  </a:moveTo>
                  <a:lnTo>
                    <a:pt x="0" y="1"/>
                  </a:ln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14"/>
            <p:cNvSpPr/>
            <p:nvPr/>
          </p:nvSpPr>
          <p:spPr>
            <a:xfrm>
              <a:off x="3474682" y="3124773"/>
              <a:ext cx="53217" cy="308881"/>
            </a:xfrm>
            <a:custGeom>
              <a:rect b="b" l="l" r="r" t="t"/>
              <a:pathLst>
                <a:path extrusionOk="0" h="14911" w="2569">
                  <a:moveTo>
                    <a:pt x="2569" y="14911"/>
                  </a:moveTo>
                  <a:lnTo>
                    <a:pt x="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14"/>
            <p:cNvSpPr/>
            <p:nvPr/>
          </p:nvSpPr>
          <p:spPr>
            <a:xfrm>
              <a:off x="3474682" y="3124773"/>
              <a:ext cx="53217" cy="308881"/>
            </a:xfrm>
            <a:custGeom>
              <a:rect b="b" l="l" r="r" t="t"/>
              <a:pathLst>
                <a:path extrusionOk="0" fill="none" h="14911" w="2569">
                  <a:moveTo>
                    <a:pt x="2569" y="14911"/>
                  </a:moveTo>
                  <a:lnTo>
                    <a:pt x="0" y="0"/>
                  </a:ln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14"/>
            <p:cNvSpPr/>
            <p:nvPr/>
          </p:nvSpPr>
          <p:spPr>
            <a:xfrm>
              <a:off x="4080678" y="2743327"/>
              <a:ext cx="73953" cy="102291"/>
            </a:xfrm>
            <a:custGeom>
              <a:rect b="b" l="l" r="r" t="t"/>
              <a:pathLst>
                <a:path extrusionOk="0" h="4938" w="3570">
                  <a:moveTo>
                    <a:pt x="1468" y="1"/>
                  </a:moveTo>
                  <a:cubicBezTo>
                    <a:pt x="1468" y="1"/>
                    <a:pt x="167" y="1268"/>
                    <a:pt x="101" y="1936"/>
                  </a:cubicBezTo>
                  <a:cubicBezTo>
                    <a:pt x="1" y="2603"/>
                    <a:pt x="668" y="4604"/>
                    <a:pt x="668" y="4604"/>
                  </a:cubicBezTo>
                  <a:lnTo>
                    <a:pt x="2703" y="4938"/>
                  </a:lnTo>
                  <a:lnTo>
                    <a:pt x="3570" y="1469"/>
                  </a:lnTo>
                  <a:lnTo>
                    <a:pt x="1468" y="1"/>
                  </a:lnTo>
                  <a:close/>
                </a:path>
              </a:pathLst>
            </a:custGeom>
            <a:solidFill>
              <a:srgbClr val="FFFFFF"/>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14"/>
            <p:cNvSpPr/>
            <p:nvPr/>
          </p:nvSpPr>
          <p:spPr>
            <a:xfrm>
              <a:off x="1668417" y="2234070"/>
              <a:ext cx="2134515" cy="1436606"/>
            </a:xfrm>
            <a:custGeom>
              <a:rect b="b" l="l" r="r" t="t"/>
              <a:pathLst>
                <a:path extrusionOk="0" h="69351" w="103042">
                  <a:moveTo>
                    <a:pt x="1" y="1"/>
                  </a:moveTo>
                  <a:cubicBezTo>
                    <a:pt x="1" y="1"/>
                    <a:pt x="2136" y="30489"/>
                    <a:pt x="4070" y="41597"/>
                  </a:cubicBezTo>
                  <a:cubicBezTo>
                    <a:pt x="6005" y="52705"/>
                    <a:pt x="9641" y="69350"/>
                    <a:pt x="9641" y="69350"/>
                  </a:cubicBezTo>
                  <a:cubicBezTo>
                    <a:pt x="9641" y="69350"/>
                    <a:pt x="72186" y="59677"/>
                    <a:pt x="103041" y="46601"/>
                  </a:cubicBezTo>
                  <a:lnTo>
                    <a:pt x="100539" y="34659"/>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14"/>
            <p:cNvSpPr/>
            <p:nvPr/>
          </p:nvSpPr>
          <p:spPr>
            <a:xfrm>
              <a:off x="1609690" y="1609409"/>
              <a:ext cx="2640313" cy="2005978"/>
            </a:xfrm>
            <a:custGeom>
              <a:rect b="b" l="l" r="r" t="t"/>
              <a:pathLst>
                <a:path extrusionOk="0" h="96837" w="127459">
                  <a:moveTo>
                    <a:pt x="0" y="1"/>
                  </a:moveTo>
                  <a:lnTo>
                    <a:pt x="0" y="1"/>
                  </a:lnTo>
                  <a:cubicBezTo>
                    <a:pt x="868" y="68683"/>
                    <a:pt x="21482" y="96837"/>
                    <a:pt x="21482" y="96837"/>
                  </a:cubicBezTo>
                  <a:cubicBezTo>
                    <a:pt x="21482" y="96837"/>
                    <a:pt x="44099" y="95069"/>
                    <a:pt x="70184" y="85328"/>
                  </a:cubicBezTo>
                  <a:cubicBezTo>
                    <a:pt x="95268" y="75955"/>
                    <a:pt x="127458" y="58376"/>
                    <a:pt x="127458" y="58376"/>
                  </a:cubicBezTo>
                  <a:lnTo>
                    <a:pt x="127458" y="58376"/>
                  </a:lnTo>
                  <a:cubicBezTo>
                    <a:pt x="127458" y="58376"/>
                    <a:pt x="127275" y="58388"/>
                    <a:pt x="126937" y="58388"/>
                  </a:cubicBezTo>
                  <a:cubicBezTo>
                    <a:pt x="124321" y="58388"/>
                    <a:pt x="112443" y="57655"/>
                    <a:pt x="104909" y="44833"/>
                  </a:cubicBezTo>
                  <a:cubicBezTo>
                    <a:pt x="96403" y="30356"/>
                    <a:pt x="87863" y="4737"/>
                    <a:pt x="87863" y="4737"/>
                  </a:cubicBezTo>
                  <a:lnTo>
                    <a:pt x="0" y="1"/>
                  </a:lnTo>
                  <a:close/>
                </a:path>
              </a:pathLst>
            </a:custGeom>
            <a:solidFill>
              <a:schemeClr val="accent2"/>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14"/>
            <p:cNvSpPr/>
            <p:nvPr/>
          </p:nvSpPr>
          <p:spPr>
            <a:xfrm>
              <a:off x="1752043" y="1515445"/>
              <a:ext cx="138210" cy="208683"/>
            </a:xfrm>
            <a:custGeom>
              <a:rect b="b" l="l" r="r" t="t"/>
              <a:pathLst>
                <a:path extrusionOk="0" h="10074" w="6672">
                  <a:moveTo>
                    <a:pt x="3202" y="0"/>
                  </a:moveTo>
                  <a:cubicBezTo>
                    <a:pt x="1568" y="0"/>
                    <a:pt x="367" y="1434"/>
                    <a:pt x="0" y="3703"/>
                  </a:cubicBezTo>
                  <a:lnTo>
                    <a:pt x="1668" y="3803"/>
                  </a:lnTo>
                  <a:cubicBezTo>
                    <a:pt x="1935" y="2502"/>
                    <a:pt x="2435" y="1668"/>
                    <a:pt x="3202" y="1668"/>
                  </a:cubicBezTo>
                  <a:cubicBezTo>
                    <a:pt x="4036" y="1668"/>
                    <a:pt x="5004" y="3036"/>
                    <a:pt x="5004" y="5037"/>
                  </a:cubicBezTo>
                  <a:cubicBezTo>
                    <a:pt x="5004" y="7005"/>
                    <a:pt x="4036" y="8406"/>
                    <a:pt x="3202" y="8406"/>
                  </a:cubicBezTo>
                  <a:cubicBezTo>
                    <a:pt x="2068" y="8406"/>
                    <a:pt x="2068" y="10074"/>
                    <a:pt x="3202" y="10074"/>
                  </a:cubicBezTo>
                  <a:cubicBezTo>
                    <a:pt x="5137" y="10074"/>
                    <a:pt x="6671" y="7839"/>
                    <a:pt x="6671" y="5037"/>
                  </a:cubicBezTo>
                  <a:cubicBezTo>
                    <a:pt x="6671" y="2202"/>
                    <a:pt x="5137" y="0"/>
                    <a:pt x="3202" y="0"/>
                  </a:cubicBezTo>
                  <a:close/>
                </a:path>
              </a:pathLst>
            </a:custGeom>
            <a:solidFill>
              <a:srgbClr val="FFFFFF"/>
            </a:solidFill>
            <a:ln cap="flat" cmpd="sng" w="10850">
              <a:solidFill>
                <a:srgbClr val="2E353A"/>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14"/>
            <p:cNvSpPr/>
            <p:nvPr/>
          </p:nvSpPr>
          <p:spPr>
            <a:xfrm>
              <a:off x="1861211" y="1647421"/>
              <a:ext cx="6940" cy="17981"/>
            </a:xfrm>
            <a:custGeom>
              <a:rect b="b" l="l" r="r" t="t"/>
              <a:pathLst>
                <a:path extrusionOk="0" fill="none" h="868" w="335">
                  <a:moveTo>
                    <a:pt x="334" y="0"/>
                  </a:moveTo>
                  <a:cubicBezTo>
                    <a:pt x="234" y="301"/>
                    <a:pt x="134" y="567"/>
                    <a:pt x="0" y="868"/>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14"/>
            <p:cNvSpPr/>
            <p:nvPr/>
          </p:nvSpPr>
          <p:spPr>
            <a:xfrm>
              <a:off x="1769299" y="1529946"/>
              <a:ext cx="106434" cy="96760"/>
            </a:xfrm>
            <a:custGeom>
              <a:rect b="b" l="l" r="r" t="t"/>
              <a:pathLst>
                <a:path extrusionOk="0" fill="none" h="4671" w="5138">
                  <a:moveTo>
                    <a:pt x="1" y="2269"/>
                  </a:moveTo>
                  <a:cubicBezTo>
                    <a:pt x="1" y="2269"/>
                    <a:pt x="635" y="1"/>
                    <a:pt x="2469" y="134"/>
                  </a:cubicBezTo>
                  <a:cubicBezTo>
                    <a:pt x="3937" y="234"/>
                    <a:pt x="5138" y="2369"/>
                    <a:pt x="4938" y="4671"/>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14"/>
            <p:cNvSpPr/>
            <p:nvPr/>
          </p:nvSpPr>
          <p:spPr>
            <a:xfrm>
              <a:off x="2052618" y="1530630"/>
              <a:ext cx="137527" cy="208020"/>
            </a:xfrm>
            <a:custGeom>
              <a:rect b="b" l="l" r="r" t="t"/>
              <a:pathLst>
                <a:path extrusionOk="0" h="10042" w="6639">
                  <a:moveTo>
                    <a:pt x="3169" y="1"/>
                  </a:moveTo>
                  <a:cubicBezTo>
                    <a:pt x="1535" y="1"/>
                    <a:pt x="367" y="1435"/>
                    <a:pt x="0" y="3704"/>
                  </a:cubicBezTo>
                  <a:lnTo>
                    <a:pt x="1668" y="3804"/>
                  </a:lnTo>
                  <a:cubicBezTo>
                    <a:pt x="1902" y="2469"/>
                    <a:pt x="2435" y="1669"/>
                    <a:pt x="3169" y="1669"/>
                  </a:cubicBezTo>
                  <a:cubicBezTo>
                    <a:pt x="4037" y="1669"/>
                    <a:pt x="4971" y="3036"/>
                    <a:pt x="4971" y="5005"/>
                  </a:cubicBezTo>
                  <a:cubicBezTo>
                    <a:pt x="4971" y="7006"/>
                    <a:pt x="4037" y="8374"/>
                    <a:pt x="3169" y="8374"/>
                  </a:cubicBezTo>
                  <a:cubicBezTo>
                    <a:pt x="2069" y="8374"/>
                    <a:pt x="2069" y="10042"/>
                    <a:pt x="3169" y="10042"/>
                  </a:cubicBezTo>
                  <a:cubicBezTo>
                    <a:pt x="5104" y="10042"/>
                    <a:pt x="6638" y="7840"/>
                    <a:pt x="6638" y="5005"/>
                  </a:cubicBezTo>
                  <a:cubicBezTo>
                    <a:pt x="6638" y="2203"/>
                    <a:pt x="5137" y="1"/>
                    <a:pt x="3169" y="1"/>
                  </a:cubicBezTo>
                  <a:close/>
                </a:path>
              </a:pathLst>
            </a:custGeom>
            <a:solidFill>
              <a:srgbClr val="FFFFFF"/>
            </a:solidFill>
            <a:ln cap="flat" cmpd="sng" w="10850">
              <a:solidFill>
                <a:srgbClr val="2E353A"/>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14"/>
            <p:cNvSpPr/>
            <p:nvPr/>
          </p:nvSpPr>
          <p:spPr>
            <a:xfrm>
              <a:off x="2161786" y="1662626"/>
              <a:ext cx="6256" cy="17981"/>
            </a:xfrm>
            <a:custGeom>
              <a:rect b="b" l="l" r="r" t="t"/>
              <a:pathLst>
                <a:path extrusionOk="0" fill="none" h="868" w="302">
                  <a:moveTo>
                    <a:pt x="301" y="0"/>
                  </a:moveTo>
                  <a:cubicBezTo>
                    <a:pt x="201" y="300"/>
                    <a:pt x="101" y="567"/>
                    <a:pt x="1" y="867"/>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14"/>
            <p:cNvSpPr/>
            <p:nvPr/>
          </p:nvSpPr>
          <p:spPr>
            <a:xfrm>
              <a:off x="2069894" y="1545151"/>
              <a:ext cx="105729" cy="96760"/>
            </a:xfrm>
            <a:custGeom>
              <a:rect b="b" l="l" r="r" t="t"/>
              <a:pathLst>
                <a:path extrusionOk="0" fill="none" h="4671" w="5104">
                  <a:moveTo>
                    <a:pt x="0" y="2235"/>
                  </a:moveTo>
                  <a:cubicBezTo>
                    <a:pt x="0" y="2235"/>
                    <a:pt x="601" y="0"/>
                    <a:pt x="2469" y="101"/>
                  </a:cubicBezTo>
                  <a:cubicBezTo>
                    <a:pt x="3903" y="201"/>
                    <a:pt x="5104" y="2369"/>
                    <a:pt x="4904" y="4670"/>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14"/>
            <p:cNvSpPr/>
            <p:nvPr/>
          </p:nvSpPr>
          <p:spPr>
            <a:xfrm>
              <a:off x="2352509" y="1545151"/>
              <a:ext cx="138210" cy="208704"/>
            </a:xfrm>
            <a:custGeom>
              <a:rect b="b" l="l" r="r" t="t"/>
              <a:pathLst>
                <a:path extrusionOk="0" h="10075" w="6672">
                  <a:moveTo>
                    <a:pt x="3203" y="0"/>
                  </a:moveTo>
                  <a:cubicBezTo>
                    <a:pt x="1568" y="0"/>
                    <a:pt x="367" y="1468"/>
                    <a:pt x="0" y="3736"/>
                  </a:cubicBezTo>
                  <a:lnTo>
                    <a:pt x="1668" y="3837"/>
                  </a:lnTo>
                  <a:cubicBezTo>
                    <a:pt x="1935" y="2502"/>
                    <a:pt x="2435" y="1668"/>
                    <a:pt x="3169" y="1668"/>
                  </a:cubicBezTo>
                  <a:cubicBezTo>
                    <a:pt x="4037" y="1668"/>
                    <a:pt x="5004" y="3069"/>
                    <a:pt x="5004" y="5037"/>
                  </a:cubicBezTo>
                  <a:cubicBezTo>
                    <a:pt x="5004" y="7039"/>
                    <a:pt x="4037" y="8407"/>
                    <a:pt x="3169" y="8407"/>
                  </a:cubicBezTo>
                  <a:cubicBezTo>
                    <a:pt x="2069" y="8407"/>
                    <a:pt x="2069" y="10074"/>
                    <a:pt x="3169" y="10074"/>
                  </a:cubicBezTo>
                  <a:cubicBezTo>
                    <a:pt x="5137" y="10074"/>
                    <a:pt x="6672" y="7873"/>
                    <a:pt x="6672" y="5037"/>
                  </a:cubicBezTo>
                  <a:cubicBezTo>
                    <a:pt x="6672" y="2235"/>
                    <a:pt x="5137" y="0"/>
                    <a:pt x="3203" y="0"/>
                  </a:cubicBezTo>
                  <a:close/>
                </a:path>
              </a:pathLst>
            </a:custGeom>
            <a:solidFill>
              <a:srgbClr val="FFFFFF"/>
            </a:solidFill>
            <a:ln cap="flat" cmpd="sng" w="10850">
              <a:solidFill>
                <a:srgbClr val="2E353A"/>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14"/>
            <p:cNvSpPr/>
            <p:nvPr/>
          </p:nvSpPr>
          <p:spPr>
            <a:xfrm>
              <a:off x="2461677" y="1677830"/>
              <a:ext cx="6256" cy="17981"/>
            </a:xfrm>
            <a:custGeom>
              <a:rect b="b" l="l" r="r" t="t"/>
              <a:pathLst>
                <a:path extrusionOk="0" fill="none" h="868" w="302">
                  <a:moveTo>
                    <a:pt x="301" y="0"/>
                  </a:moveTo>
                  <a:cubicBezTo>
                    <a:pt x="234" y="300"/>
                    <a:pt x="134" y="567"/>
                    <a:pt x="1" y="867"/>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14"/>
            <p:cNvSpPr/>
            <p:nvPr/>
          </p:nvSpPr>
          <p:spPr>
            <a:xfrm>
              <a:off x="2369785" y="1560356"/>
              <a:ext cx="105729" cy="96760"/>
            </a:xfrm>
            <a:custGeom>
              <a:rect b="b" l="l" r="r" t="t"/>
              <a:pathLst>
                <a:path extrusionOk="0" fill="none" h="4671" w="5104">
                  <a:moveTo>
                    <a:pt x="0" y="2235"/>
                  </a:moveTo>
                  <a:cubicBezTo>
                    <a:pt x="0" y="2235"/>
                    <a:pt x="634" y="0"/>
                    <a:pt x="2469" y="100"/>
                  </a:cubicBezTo>
                  <a:cubicBezTo>
                    <a:pt x="3936" y="200"/>
                    <a:pt x="5104" y="2369"/>
                    <a:pt x="4904" y="4670"/>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14"/>
            <p:cNvSpPr/>
            <p:nvPr/>
          </p:nvSpPr>
          <p:spPr>
            <a:xfrm>
              <a:off x="2653084" y="1560356"/>
              <a:ext cx="137527" cy="208704"/>
            </a:xfrm>
            <a:custGeom>
              <a:rect b="b" l="l" r="r" t="t"/>
              <a:pathLst>
                <a:path extrusionOk="0" h="10075" w="6639">
                  <a:moveTo>
                    <a:pt x="3170" y="0"/>
                  </a:moveTo>
                  <a:cubicBezTo>
                    <a:pt x="1535" y="0"/>
                    <a:pt x="368" y="1468"/>
                    <a:pt x="1" y="3736"/>
                  </a:cubicBezTo>
                  <a:lnTo>
                    <a:pt x="1669" y="3803"/>
                  </a:lnTo>
                  <a:cubicBezTo>
                    <a:pt x="1902" y="2502"/>
                    <a:pt x="2436" y="1668"/>
                    <a:pt x="3170" y="1668"/>
                  </a:cubicBezTo>
                  <a:cubicBezTo>
                    <a:pt x="4037" y="1668"/>
                    <a:pt x="4971" y="3069"/>
                    <a:pt x="4971" y="5037"/>
                  </a:cubicBezTo>
                  <a:cubicBezTo>
                    <a:pt x="4971" y="7039"/>
                    <a:pt x="4037" y="8406"/>
                    <a:pt x="3170" y="8406"/>
                  </a:cubicBezTo>
                  <a:cubicBezTo>
                    <a:pt x="2036" y="8406"/>
                    <a:pt x="2036" y="10074"/>
                    <a:pt x="3170" y="10074"/>
                  </a:cubicBezTo>
                  <a:cubicBezTo>
                    <a:pt x="5104" y="10074"/>
                    <a:pt x="6639" y="7873"/>
                    <a:pt x="6639" y="5037"/>
                  </a:cubicBezTo>
                  <a:cubicBezTo>
                    <a:pt x="6639" y="2235"/>
                    <a:pt x="5104" y="0"/>
                    <a:pt x="3170" y="0"/>
                  </a:cubicBezTo>
                  <a:close/>
                </a:path>
              </a:pathLst>
            </a:custGeom>
            <a:solidFill>
              <a:srgbClr val="FFFFFF"/>
            </a:solidFill>
            <a:ln cap="flat" cmpd="sng" w="10850">
              <a:solidFill>
                <a:srgbClr val="2E353A"/>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14"/>
            <p:cNvSpPr/>
            <p:nvPr/>
          </p:nvSpPr>
          <p:spPr>
            <a:xfrm>
              <a:off x="2761568" y="1693014"/>
              <a:ext cx="6940" cy="17297"/>
            </a:xfrm>
            <a:custGeom>
              <a:rect b="b" l="l" r="r" t="t"/>
              <a:pathLst>
                <a:path extrusionOk="0" fill="none" h="835" w="335">
                  <a:moveTo>
                    <a:pt x="334" y="1"/>
                  </a:moveTo>
                  <a:cubicBezTo>
                    <a:pt x="234" y="268"/>
                    <a:pt x="134" y="568"/>
                    <a:pt x="1" y="835"/>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14"/>
            <p:cNvSpPr/>
            <p:nvPr/>
          </p:nvSpPr>
          <p:spPr>
            <a:xfrm>
              <a:off x="2669676" y="1574856"/>
              <a:ext cx="106434" cy="97464"/>
            </a:xfrm>
            <a:custGeom>
              <a:rect b="b" l="l" r="r" t="t"/>
              <a:pathLst>
                <a:path extrusionOk="0" fill="none" h="4705" w="5138">
                  <a:moveTo>
                    <a:pt x="0" y="2269"/>
                  </a:moveTo>
                  <a:cubicBezTo>
                    <a:pt x="0" y="2269"/>
                    <a:pt x="634" y="1"/>
                    <a:pt x="2469" y="134"/>
                  </a:cubicBezTo>
                  <a:cubicBezTo>
                    <a:pt x="3936" y="234"/>
                    <a:pt x="5137" y="2403"/>
                    <a:pt x="4937" y="4704"/>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14"/>
            <p:cNvSpPr/>
            <p:nvPr/>
          </p:nvSpPr>
          <p:spPr>
            <a:xfrm>
              <a:off x="2958505" y="1574173"/>
              <a:ext cx="138231" cy="208704"/>
            </a:xfrm>
            <a:custGeom>
              <a:rect b="b" l="l" r="r" t="t"/>
              <a:pathLst>
                <a:path extrusionOk="0" h="10075" w="6673">
                  <a:moveTo>
                    <a:pt x="3170" y="0"/>
                  </a:moveTo>
                  <a:cubicBezTo>
                    <a:pt x="1535" y="0"/>
                    <a:pt x="368" y="1435"/>
                    <a:pt x="1" y="3703"/>
                  </a:cubicBezTo>
                  <a:lnTo>
                    <a:pt x="1668" y="3803"/>
                  </a:lnTo>
                  <a:cubicBezTo>
                    <a:pt x="1935" y="2502"/>
                    <a:pt x="2436" y="1668"/>
                    <a:pt x="3170" y="1668"/>
                  </a:cubicBezTo>
                  <a:cubicBezTo>
                    <a:pt x="4037" y="1668"/>
                    <a:pt x="5004" y="3036"/>
                    <a:pt x="5004" y="5037"/>
                  </a:cubicBezTo>
                  <a:cubicBezTo>
                    <a:pt x="5004" y="7006"/>
                    <a:pt x="4037" y="8407"/>
                    <a:pt x="3170" y="8407"/>
                  </a:cubicBezTo>
                  <a:cubicBezTo>
                    <a:pt x="2069" y="8407"/>
                    <a:pt x="2069" y="10074"/>
                    <a:pt x="3170" y="10074"/>
                  </a:cubicBezTo>
                  <a:cubicBezTo>
                    <a:pt x="5138" y="10074"/>
                    <a:pt x="6672" y="7839"/>
                    <a:pt x="6672" y="5037"/>
                  </a:cubicBezTo>
                  <a:cubicBezTo>
                    <a:pt x="6672" y="2202"/>
                    <a:pt x="5138" y="0"/>
                    <a:pt x="3170" y="0"/>
                  </a:cubicBezTo>
                  <a:close/>
                </a:path>
              </a:pathLst>
            </a:custGeom>
            <a:solidFill>
              <a:srgbClr val="FFFFFF"/>
            </a:solidFill>
            <a:ln cap="flat" cmpd="sng" w="10850">
              <a:solidFill>
                <a:srgbClr val="2E353A"/>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14"/>
            <p:cNvSpPr/>
            <p:nvPr/>
          </p:nvSpPr>
          <p:spPr>
            <a:xfrm>
              <a:off x="3067694" y="1706148"/>
              <a:ext cx="6235" cy="17981"/>
            </a:xfrm>
            <a:custGeom>
              <a:rect b="b" l="l" r="r" t="t"/>
              <a:pathLst>
                <a:path extrusionOk="0" fill="none" h="868" w="301">
                  <a:moveTo>
                    <a:pt x="300" y="1"/>
                  </a:moveTo>
                  <a:cubicBezTo>
                    <a:pt x="234" y="301"/>
                    <a:pt x="100" y="568"/>
                    <a:pt x="0" y="868"/>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14"/>
            <p:cNvSpPr/>
            <p:nvPr/>
          </p:nvSpPr>
          <p:spPr>
            <a:xfrm>
              <a:off x="2975782" y="1588673"/>
              <a:ext cx="105750" cy="96760"/>
            </a:xfrm>
            <a:custGeom>
              <a:rect b="b" l="l" r="r" t="t"/>
              <a:pathLst>
                <a:path extrusionOk="0" fill="none" h="4671" w="5105">
                  <a:moveTo>
                    <a:pt x="1" y="2269"/>
                  </a:moveTo>
                  <a:cubicBezTo>
                    <a:pt x="1" y="2269"/>
                    <a:pt x="601" y="1"/>
                    <a:pt x="2469" y="134"/>
                  </a:cubicBezTo>
                  <a:cubicBezTo>
                    <a:pt x="3903" y="234"/>
                    <a:pt x="5104" y="2369"/>
                    <a:pt x="4904" y="4671"/>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14"/>
            <p:cNvSpPr/>
            <p:nvPr/>
          </p:nvSpPr>
          <p:spPr>
            <a:xfrm>
              <a:off x="3252182" y="1590061"/>
              <a:ext cx="138210" cy="208704"/>
            </a:xfrm>
            <a:custGeom>
              <a:rect b="b" l="l" r="r" t="t"/>
              <a:pathLst>
                <a:path extrusionOk="0" h="10075" w="6672">
                  <a:moveTo>
                    <a:pt x="3169" y="1"/>
                  </a:moveTo>
                  <a:cubicBezTo>
                    <a:pt x="1535" y="1"/>
                    <a:pt x="367" y="1435"/>
                    <a:pt x="0" y="3703"/>
                  </a:cubicBezTo>
                  <a:lnTo>
                    <a:pt x="1668" y="3803"/>
                  </a:lnTo>
                  <a:cubicBezTo>
                    <a:pt x="1935" y="2502"/>
                    <a:pt x="2435" y="1669"/>
                    <a:pt x="3169" y="1669"/>
                  </a:cubicBezTo>
                  <a:cubicBezTo>
                    <a:pt x="4037" y="1669"/>
                    <a:pt x="5004" y="3070"/>
                    <a:pt x="5004" y="5038"/>
                  </a:cubicBezTo>
                  <a:cubicBezTo>
                    <a:pt x="5004" y="7006"/>
                    <a:pt x="4037" y="8407"/>
                    <a:pt x="3169" y="8407"/>
                  </a:cubicBezTo>
                  <a:cubicBezTo>
                    <a:pt x="2069" y="8407"/>
                    <a:pt x="2069" y="10075"/>
                    <a:pt x="3169" y="10075"/>
                  </a:cubicBezTo>
                  <a:cubicBezTo>
                    <a:pt x="5137" y="10075"/>
                    <a:pt x="6672" y="7873"/>
                    <a:pt x="6672" y="5038"/>
                  </a:cubicBezTo>
                  <a:cubicBezTo>
                    <a:pt x="6672" y="2202"/>
                    <a:pt x="5137" y="1"/>
                    <a:pt x="3169" y="1"/>
                  </a:cubicBezTo>
                  <a:close/>
                </a:path>
              </a:pathLst>
            </a:custGeom>
            <a:solidFill>
              <a:srgbClr val="FFFFFF"/>
            </a:solidFill>
            <a:ln cap="flat" cmpd="sng" w="10850">
              <a:solidFill>
                <a:srgbClr val="2E353A"/>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14"/>
            <p:cNvSpPr/>
            <p:nvPr/>
          </p:nvSpPr>
          <p:spPr>
            <a:xfrm>
              <a:off x="3361350" y="1722036"/>
              <a:ext cx="6256" cy="18001"/>
            </a:xfrm>
            <a:custGeom>
              <a:rect b="b" l="l" r="r" t="t"/>
              <a:pathLst>
                <a:path extrusionOk="0" fill="none" h="869" w="302">
                  <a:moveTo>
                    <a:pt x="301" y="1"/>
                  </a:moveTo>
                  <a:cubicBezTo>
                    <a:pt x="201" y="301"/>
                    <a:pt x="101" y="568"/>
                    <a:pt x="1" y="868"/>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14"/>
            <p:cNvSpPr/>
            <p:nvPr/>
          </p:nvSpPr>
          <p:spPr>
            <a:xfrm>
              <a:off x="3268754" y="1603878"/>
              <a:ext cx="106434" cy="97464"/>
            </a:xfrm>
            <a:custGeom>
              <a:rect b="b" l="l" r="r" t="t"/>
              <a:pathLst>
                <a:path extrusionOk="0" fill="none" h="4705" w="5138">
                  <a:moveTo>
                    <a:pt x="1" y="2269"/>
                  </a:moveTo>
                  <a:cubicBezTo>
                    <a:pt x="1" y="2269"/>
                    <a:pt x="635" y="1"/>
                    <a:pt x="2503" y="134"/>
                  </a:cubicBezTo>
                  <a:cubicBezTo>
                    <a:pt x="3937" y="234"/>
                    <a:pt x="5138" y="2403"/>
                    <a:pt x="4938" y="4704"/>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14"/>
            <p:cNvSpPr/>
            <p:nvPr/>
          </p:nvSpPr>
          <p:spPr>
            <a:xfrm>
              <a:off x="4101932" y="2755425"/>
              <a:ext cx="69975" cy="118013"/>
            </a:xfrm>
            <a:custGeom>
              <a:rect b="b" l="l" r="r" t="t"/>
              <a:pathLst>
                <a:path extrusionOk="0" h="5697" w="3378">
                  <a:moveTo>
                    <a:pt x="902" y="1"/>
                  </a:moveTo>
                  <a:cubicBezTo>
                    <a:pt x="521" y="1"/>
                    <a:pt x="1" y="168"/>
                    <a:pt x="109" y="1118"/>
                  </a:cubicBezTo>
                  <a:cubicBezTo>
                    <a:pt x="242" y="2586"/>
                    <a:pt x="943" y="2986"/>
                    <a:pt x="943" y="2986"/>
                  </a:cubicBezTo>
                  <a:cubicBezTo>
                    <a:pt x="943" y="2986"/>
                    <a:pt x="442" y="4120"/>
                    <a:pt x="609" y="4954"/>
                  </a:cubicBezTo>
                  <a:cubicBezTo>
                    <a:pt x="699" y="5402"/>
                    <a:pt x="1164" y="5696"/>
                    <a:pt x="1576" y="5696"/>
                  </a:cubicBezTo>
                  <a:cubicBezTo>
                    <a:pt x="1930" y="5696"/>
                    <a:pt x="2244" y="5479"/>
                    <a:pt x="2244" y="4954"/>
                  </a:cubicBezTo>
                  <a:cubicBezTo>
                    <a:pt x="2244" y="3820"/>
                    <a:pt x="3378" y="2986"/>
                    <a:pt x="3378" y="2486"/>
                  </a:cubicBezTo>
                  <a:cubicBezTo>
                    <a:pt x="3378" y="2019"/>
                    <a:pt x="2544" y="885"/>
                    <a:pt x="2544" y="885"/>
                  </a:cubicBezTo>
                  <a:lnTo>
                    <a:pt x="1276" y="51"/>
                  </a:lnTo>
                  <a:cubicBezTo>
                    <a:pt x="1276" y="51"/>
                    <a:pt x="1110" y="1"/>
                    <a:pt x="902" y="1"/>
                  </a:cubicBezTo>
                  <a:close/>
                </a:path>
              </a:pathLst>
            </a:custGeom>
            <a:solidFill>
              <a:srgbClr val="FFFFFF"/>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14"/>
            <p:cNvSpPr/>
            <p:nvPr/>
          </p:nvSpPr>
          <p:spPr>
            <a:xfrm>
              <a:off x="1792106" y="1800815"/>
              <a:ext cx="2262347" cy="1698485"/>
            </a:xfrm>
            <a:custGeom>
              <a:rect b="b" l="l" r="r" t="t"/>
              <a:pathLst>
                <a:path extrusionOk="0" h="81993" w="109213">
                  <a:moveTo>
                    <a:pt x="67" y="1"/>
                  </a:moveTo>
                  <a:cubicBezTo>
                    <a:pt x="1" y="58042"/>
                    <a:pt x="17580" y="81993"/>
                    <a:pt x="17580" y="81993"/>
                  </a:cubicBezTo>
                  <a:cubicBezTo>
                    <a:pt x="17580" y="81993"/>
                    <a:pt x="37561" y="80458"/>
                    <a:pt x="60611" y="71852"/>
                  </a:cubicBezTo>
                  <a:cubicBezTo>
                    <a:pt x="82793" y="63580"/>
                    <a:pt x="109212" y="49670"/>
                    <a:pt x="109212" y="49670"/>
                  </a:cubicBezTo>
                  <a:cubicBezTo>
                    <a:pt x="109212" y="49670"/>
                    <a:pt x="100706" y="48469"/>
                    <a:pt x="93201" y="35660"/>
                  </a:cubicBezTo>
                  <a:cubicBezTo>
                    <a:pt x="87163" y="25385"/>
                    <a:pt x="80825" y="9174"/>
                    <a:pt x="78557" y="3203"/>
                  </a:cubicBezTo>
                  <a:lnTo>
                    <a:pt x="67" y="1"/>
                  </a:lnTo>
                  <a:close/>
                </a:path>
              </a:pathLst>
            </a:custGeom>
            <a:solidFill>
              <a:srgbClr val="FFFFFF"/>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14"/>
            <p:cNvSpPr/>
            <p:nvPr/>
          </p:nvSpPr>
          <p:spPr>
            <a:xfrm>
              <a:off x="1793494" y="1800815"/>
              <a:ext cx="1726802" cy="334464"/>
            </a:xfrm>
            <a:custGeom>
              <a:rect b="b" l="l" r="r" t="t"/>
              <a:pathLst>
                <a:path extrusionOk="0" h="16146" w="83360">
                  <a:moveTo>
                    <a:pt x="0" y="1"/>
                  </a:moveTo>
                  <a:cubicBezTo>
                    <a:pt x="0" y="5738"/>
                    <a:pt x="134" y="11109"/>
                    <a:pt x="434" y="16146"/>
                  </a:cubicBezTo>
                  <a:lnTo>
                    <a:pt x="83360" y="15378"/>
                  </a:lnTo>
                  <a:cubicBezTo>
                    <a:pt x="81192" y="10275"/>
                    <a:pt x="79491" y="5771"/>
                    <a:pt x="78490" y="3203"/>
                  </a:cubicBezTo>
                  <a:lnTo>
                    <a:pt x="0" y="1"/>
                  </a:lnTo>
                  <a:close/>
                </a:path>
              </a:pathLst>
            </a:custGeom>
            <a:solidFill>
              <a:srgbClr val="2E353A"/>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14"/>
            <p:cNvSpPr/>
            <p:nvPr/>
          </p:nvSpPr>
          <p:spPr>
            <a:xfrm>
              <a:off x="3448415" y="2222324"/>
              <a:ext cx="76728" cy="2776"/>
            </a:xfrm>
            <a:custGeom>
              <a:rect b="b" l="l" r="r" t="t"/>
              <a:pathLst>
                <a:path extrusionOk="0" fill="none" h="134" w="3704">
                  <a:moveTo>
                    <a:pt x="1" y="134"/>
                  </a:moveTo>
                  <a:lnTo>
                    <a:pt x="3703" y="1"/>
                  </a:lnTo>
                </a:path>
              </a:pathLst>
            </a:custGeom>
            <a:noFill/>
            <a:ln cap="rnd" cmpd="sng" w="317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14"/>
            <p:cNvSpPr/>
            <p:nvPr/>
          </p:nvSpPr>
          <p:spPr>
            <a:xfrm>
              <a:off x="3222477" y="2227171"/>
              <a:ext cx="167916" cy="5531"/>
            </a:xfrm>
            <a:custGeom>
              <a:rect b="b" l="l" r="r" t="t"/>
              <a:pathLst>
                <a:path extrusionOk="0" fill="none" h="267" w="8106">
                  <a:moveTo>
                    <a:pt x="0" y="267"/>
                  </a:moveTo>
                  <a:lnTo>
                    <a:pt x="8106" y="0"/>
                  </a:lnTo>
                </a:path>
              </a:pathLst>
            </a:custGeom>
            <a:noFill/>
            <a:ln cap="rnd" cmpd="sng" w="317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14"/>
            <p:cNvSpPr/>
            <p:nvPr/>
          </p:nvSpPr>
          <p:spPr>
            <a:xfrm>
              <a:off x="2948832" y="2234753"/>
              <a:ext cx="216306" cy="7623"/>
            </a:xfrm>
            <a:custGeom>
              <a:rect b="b" l="l" r="r" t="t"/>
              <a:pathLst>
                <a:path extrusionOk="0" fill="none" h="368" w="10442">
                  <a:moveTo>
                    <a:pt x="1" y="368"/>
                  </a:moveTo>
                  <a:lnTo>
                    <a:pt x="10441" y="1"/>
                  </a:lnTo>
                </a:path>
              </a:pathLst>
            </a:custGeom>
            <a:noFill/>
            <a:ln cap="rnd" cmpd="sng" w="317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14"/>
            <p:cNvSpPr/>
            <p:nvPr/>
          </p:nvSpPr>
          <p:spPr>
            <a:xfrm>
              <a:off x="2670360" y="2243743"/>
              <a:ext cx="230807" cy="7623"/>
            </a:xfrm>
            <a:custGeom>
              <a:rect b="b" l="l" r="r" t="t"/>
              <a:pathLst>
                <a:path extrusionOk="0" fill="none" h="368" w="11142">
                  <a:moveTo>
                    <a:pt x="1" y="368"/>
                  </a:moveTo>
                  <a:lnTo>
                    <a:pt x="11142" y="1"/>
                  </a:lnTo>
                </a:path>
              </a:pathLst>
            </a:custGeom>
            <a:noFill/>
            <a:ln cap="rnd" cmpd="sng" w="317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14"/>
            <p:cNvSpPr/>
            <p:nvPr/>
          </p:nvSpPr>
          <p:spPr>
            <a:xfrm>
              <a:off x="2401562" y="2253417"/>
              <a:ext cx="211479" cy="7623"/>
            </a:xfrm>
            <a:custGeom>
              <a:rect b="b" l="l" r="r" t="t"/>
              <a:pathLst>
                <a:path extrusionOk="0" fill="none" h="368" w="10209">
                  <a:moveTo>
                    <a:pt x="1" y="368"/>
                  </a:moveTo>
                  <a:lnTo>
                    <a:pt x="10208" y="1"/>
                  </a:lnTo>
                </a:path>
              </a:pathLst>
            </a:custGeom>
            <a:noFill/>
            <a:ln cap="rnd" cmpd="sng" w="317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14"/>
            <p:cNvSpPr/>
            <p:nvPr/>
          </p:nvSpPr>
          <p:spPr>
            <a:xfrm>
              <a:off x="2117559" y="2263091"/>
              <a:ext cx="212163" cy="7623"/>
            </a:xfrm>
            <a:custGeom>
              <a:rect b="b" l="l" r="r" t="t"/>
              <a:pathLst>
                <a:path extrusionOk="0" fill="none" h="368" w="10242">
                  <a:moveTo>
                    <a:pt x="1" y="368"/>
                  </a:moveTo>
                  <a:lnTo>
                    <a:pt x="10242" y="1"/>
                  </a:lnTo>
                </a:path>
              </a:pathLst>
            </a:custGeom>
            <a:noFill/>
            <a:ln cap="rnd" cmpd="sng" w="317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14"/>
            <p:cNvSpPr/>
            <p:nvPr/>
          </p:nvSpPr>
          <p:spPr>
            <a:xfrm>
              <a:off x="1868130" y="2272082"/>
              <a:ext cx="196938" cy="6919"/>
            </a:xfrm>
            <a:custGeom>
              <a:rect b="b" l="l" r="r" t="t"/>
              <a:pathLst>
                <a:path extrusionOk="0" fill="none" h="334" w="9507">
                  <a:moveTo>
                    <a:pt x="0" y="334"/>
                  </a:moveTo>
                  <a:lnTo>
                    <a:pt x="9507" y="0"/>
                  </a:lnTo>
                </a:path>
              </a:pathLst>
            </a:custGeom>
            <a:noFill/>
            <a:ln cap="rnd" cmpd="sng" w="317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14"/>
            <p:cNvSpPr/>
            <p:nvPr/>
          </p:nvSpPr>
          <p:spPr>
            <a:xfrm>
              <a:off x="1836333" y="2355004"/>
              <a:ext cx="1789010" cy="109189"/>
            </a:xfrm>
            <a:custGeom>
              <a:rect b="b" l="l" r="r" t="t"/>
              <a:pathLst>
                <a:path extrusionOk="0" fill="none" h="5271" w="86363">
                  <a:moveTo>
                    <a:pt x="1" y="5271"/>
                  </a:moveTo>
                  <a:lnTo>
                    <a:pt x="86362" y="0"/>
                  </a:ln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14"/>
            <p:cNvSpPr/>
            <p:nvPr/>
          </p:nvSpPr>
          <p:spPr>
            <a:xfrm>
              <a:off x="2118947" y="2448967"/>
              <a:ext cx="342750" cy="1004035"/>
            </a:xfrm>
            <a:custGeom>
              <a:rect b="b" l="l" r="r" t="t"/>
              <a:pathLst>
                <a:path extrusionOk="0" fill="none" h="48469" w="16546">
                  <a:moveTo>
                    <a:pt x="1" y="1"/>
                  </a:moveTo>
                  <a:cubicBezTo>
                    <a:pt x="1" y="1"/>
                    <a:pt x="1435" y="22950"/>
                    <a:pt x="16546" y="48469"/>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14"/>
            <p:cNvSpPr/>
            <p:nvPr/>
          </p:nvSpPr>
          <p:spPr>
            <a:xfrm>
              <a:off x="2407776" y="2429619"/>
              <a:ext cx="376619" cy="942533"/>
            </a:xfrm>
            <a:custGeom>
              <a:rect b="b" l="l" r="r" t="t"/>
              <a:pathLst>
                <a:path extrusionOk="0" fill="none" h="45500" w="18181">
                  <a:moveTo>
                    <a:pt x="1" y="1"/>
                  </a:moveTo>
                  <a:cubicBezTo>
                    <a:pt x="1" y="1"/>
                    <a:pt x="1602" y="26286"/>
                    <a:pt x="18181" y="45500"/>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14"/>
            <p:cNvSpPr/>
            <p:nvPr/>
          </p:nvSpPr>
          <p:spPr>
            <a:xfrm>
              <a:off x="2668972" y="2413731"/>
              <a:ext cx="403570" cy="860998"/>
            </a:xfrm>
            <a:custGeom>
              <a:rect b="b" l="l" r="r" t="t"/>
              <a:pathLst>
                <a:path extrusionOk="0" fill="none" h="41564" w="19482">
                  <a:moveTo>
                    <a:pt x="1" y="1"/>
                  </a:moveTo>
                  <a:cubicBezTo>
                    <a:pt x="1" y="1"/>
                    <a:pt x="835" y="24184"/>
                    <a:pt x="19482" y="41564"/>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14"/>
            <p:cNvSpPr/>
            <p:nvPr/>
          </p:nvSpPr>
          <p:spPr>
            <a:xfrm>
              <a:off x="2939841" y="2401985"/>
              <a:ext cx="416703" cy="753197"/>
            </a:xfrm>
            <a:custGeom>
              <a:rect b="b" l="l" r="r" t="t"/>
              <a:pathLst>
                <a:path extrusionOk="0" fill="none" h="36360" w="20116">
                  <a:moveTo>
                    <a:pt x="1" y="0"/>
                  </a:moveTo>
                  <a:cubicBezTo>
                    <a:pt x="1" y="0"/>
                    <a:pt x="2069" y="26886"/>
                    <a:pt x="20115" y="36360"/>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14"/>
            <p:cNvSpPr/>
            <p:nvPr/>
          </p:nvSpPr>
          <p:spPr>
            <a:xfrm>
              <a:off x="3223844" y="2379862"/>
              <a:ext cx="412539" cy="651632"/>
            </a:xfrm>
            <a:custGeom>
              <a:rect b="b" l="l" r="r" t="t"/>
              <a:pathLst>
                <a:path extrusionOk="0" fill="none" h="31457" w="19915">
                  <a:moveTo>
                    <a:pt x="1" y="1"/>
                  </a:moveTo>
                  <a:cubicBezTo>
                    <a:pt x="1" y="1"/>
                    <a:pt x="1468" y="20316"/>
                    <a:pt x="19915" y="31457"/>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14"/>
            <p:cNvSpPr/>
            <p:nvPr/>
          </p:nvSpPr>
          <p:spPr>
            <a:xfrm>
              <a:off x="3447732" y="2366045"/>
              <a:ext cx="390436" cy="571485"/>
            </a:xfrm>
            <a:custGeom>
              <a:rect b="b" l="l" r="r" t="t"/>
              <a:pathLst>
                <a:path extrusionOk="0" fill="none" h="27588" w="18848">
                  <a:moveTo>
                    <a:pt x="0" y="1"/>
                  </a:moveTo>
                  <a:cubicBezTo>
                    <a:pt x="0" y="1"/>
                    <a:pt x="4971" y="20849"/>
                    <a:pt x="18847" y="27587"/>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14"/>
            <p:cNvSpPr/>
            <p:nvPr/>
          </p:nvSpPr>
          <p:spPr>
            <a:xfrm>
              <a:off x="1875712" y="2508398"/>
              <a:ext cx="1827022" cy="201101"/>
            </a:xfrm>
            <a:custGeom>
              <a:rect b="b" l="l" r="r" t="t"/>
              <a:pathLst>
                <a:path extrusionOk="0" fill="none" h="9708" w="88198">
                  <a:moveTo>
                    <a:pt x="1" y="9707"/>
                  </a:moveTo>
                  <a:lnTo>
                    <a:pt x="88197" y="0"/>
                  </a:ln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14"/>
            <p:cNvSpPr/>
            <p:nvPr/>
          </p:nvSpPr>
          <p:spPr>
            <a:xfrm>
              <a:off x="1923398" y="2637618"/>
              <a:ext cx="1864329" cy="286778"/>
            </a:xfrm>
            <a:custGeom>
              <a:rect b="b" l="l" r="r" t="t"/>
              <a:pathLst>
                <a:path extrusionOk="0" fill="none" h="13844" w="89999">
                  <a:moveTo>
                    <a:pt x="1" y="13843"/>
                  </a:moveTo>
                  <a:cubicBezTo>
                    <a:pt x="1" y="13843"/>
                    <a:pt x="18814" y="13110"/>
                    <a:pt x="89998" y="0"/>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14"/>
            <p:cNvSpPr/>
            <p:nvPr/>
          </p:nvSpPr>
          <p:spPr>
            <a:xfrm>
              <a:off x="1991799" y="2721224"/>
              <a:ext cx="1869177" cy="474042"/>
            </a:xfrm>
            <a:custGeom>
              <a:rect b="b" l="l" r="r" t="t"/>
              <a:pathLst>
                <a:path extrusionOk="0" fill="none" h="22884" w="90233">
                  <a:moveTo>
                    <a:pt x="1" y="20815"/>
                  </a:moveTo>
                  <a:cubicBezTo>
                    <a:pt x="1" y="20815"/>
                    <a:pt x="18347" y="22884"/>
                    <a:pt x="90232" y="0"/>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14"/>
            <p:cNvSpPr/>
            <p:nvPr/>
          </p:nvSpPr>
          <p:spPr>
            <a:xfrm>
              <a:off x="2074037" y="2788942"/>
              <a:ext cx="1873299" cy="666837"/>
            </a:xfrm>
            <a:custGeom>
              <a:rect b="b" l="l" r="r" t="t"/>
              <a:pathLst>
                <a:path extrusionOk="0" fill="none" h="32191" w="90432">
                  <a:moveTo>
                    <a:pt x="0" y="27120"/>
                  </a:moveTo>
                  <a:cubicBezTo>
                    <a:pt x="0" y="27120"/>
                    <a:pt x="15311" y="32190"/>
                    <a:pt x="90432" y="0"/>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14"/>
            <p:cNvSpPr/>
            <p:nvPr/>
          </p:nvSpPr>
          <p:spPr>
            <a:xfrm>
              <a:off x="1884702" y="1942465"/>
              <a:ext cx="632968" cy="94005"/>
            </a:xfrm>
            <a:custGeom>
              <a:rect b="b" l="l" r="r" t="t"/>
              <a:pathLst>
                <a:path extrusionOk="0" h="4538" w="30556">
                  <a:moveTo>
                    <a:pt x="1001" y="1"/>
                  </a:moveTo>
                  <a:cubicBezTo>
                    <a:pt x="434" y="1"/>
                    <a:pt x="1" y="468"/>
                    <a:pt x="34" y="1035"/>
                  </a:cubicBezTo>
                  <a:lnTo>
                    <a:pt x="301" y="3303"/>
                  </a:lnTo>
                  <a:cubicBezTo>
                    <a:pt x="334" y="3770"/>
                    <a:pt x="734" y="4137"/>
                    <a:pt x="1201" y="4137"/>
                  </a:cubicBezTo>
                  <a:lnTo>
                    <a:pt x="29488" y="4537"/>
                  </a:lnTo>
                  <a:cubicBezTo>
                    <a:pt x="30089" y="4504"/>
                    <a:pt x="30556" y="3937"/>
                    <a:pt x="30389" y="3370"/>
                  </a:cubicBezTo>
                  <a:lnTo>
                    <a:pt x="29822" y="1202"/>
                  </a:lnTo>
                  <a:cubicBezTo>
                    <a:pt x="29722" y="768"/>
                    <a:pt x="29355" y="468"/>
                    <a:pt x="28921" y="468"/>
                  </a:cubicBezTo>
                  <a:lnTo>
                    <a:pt x="10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85" name="Shape 2585"/>
        <p:cNvGrpSpPr/>
        <p:nvPr/>
      </p:nvGrpSpPr>
      <p:grpSpPr>
        <a:xfrm>
          <a:off x="0" y="0"/>
          <a:ext cx="0" cy="0"/>
          <a:chOff x="0" y="0"/>
          <a:chExt cx="0" cy="0"/>
        </a:xfrm>
      </p:grpSpPr>
      <p:sp>
        <p:nvSpPr>
          <p:cNvPr id="2586" name="Google Shape;2586;p115"/>
          <p:cNvSpPr txBox="1"/>
          <p:nvPr>
            <p:ph type="title"/>
          </p:nvPr>
        </p:nvSpPr>
        <p:spPr>
          <a:xfrm>
            <a:off x="1361213" y="1418575"/>
            <a:ext cx="1281000" cy="2841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a:t>MERCURY</a:t>
            </a:r>
            <a:endParaRPr/>
          </a:p>
        </p:txBody>
      </p:sp>
      <p:sp>
        <p:nvSpPr>
          <p:cNvPr id="2587" name="Google Shape;2587;p115"/>
          <p:cNvSpPr txBox="1"/>
          <p:nvPr>
            <p:ph idx="1" type="subTitle"/>
          </p:nvPr>
        </p:nvSpPr>
        <p:spPr>
          <a:xfrm>
            <a:off x="708827" y="1702675"/>
            <a:ext cx="2023200" cy="67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smallest planet</a:t>
            </a:r>
            <a:endParaRPr/>
          </a:p>
        </p:txBody>
      </p:sp>
      <p:sp>
        <p:nvSpPr>
          <p:cNvPr id="2588" name="Google Shape;2588;p115"/>
          <p:cNvSpPr txBox="1"/>
          <p:nvPr>
            <p:ph idx="2" type="title"/>
          </p:nvPr>
        </p:nvSpPr>
        <p:spPr>
          <a:xfrm>
            <a:off x="6518888" y="2436775"/>
            <a:ext cx="1205100" cy="390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SATURN</a:t>
            </a:r>
            <a:endParaRPr/>
          </a:p>
        </p:txBody>
      </p:sp>
      <p:sp>
        <p:nvSpPr>
          <p:cNvPr id="2589" name="Google Shape;2589;p115"/>
          <p:cNvSpPr txBox="1"/>
          <p:nvPr>
            <p:ph idx="3" type="subTitle"/>
          </p:nvPr>
        </p:nvSpPr>
        <p:spPr>
          <a:xfrm>
            <a:off x="6425979" y="2816400"/>
            <a:ext cx="2009400" cy="7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rings</a:t>
            </a:r>
            <a:endParaRPr/>
          </a:p>
        </p:txBody>
      </p:sp>
      <p:sp>
        <p:nvSpPr>
          <p:cNvPr id="2590" name="Google Shape;2590;p115"/>
          <p:cNvSpPr txBox="1"/>
          <p:nvPr>
            <p:ph idx="4" type="title"/>
          </p:nvPr>
        </p:nvSpPr>
        <p:spPr>
          <a:xfrm>
            <a:off x="6508088" y="1418575"/>
            <a:ext cx="1215900" cy="284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MARS</a:t>
            </a:r>
            <a:endParaRPr/>
          </a:p>
        </p:txBody>
      </p:sp>
      <p:sp>
        <p:nvSpPr>
          <p:cNvPr id="2591" name="Google Shape;2591;p115"/>
          <p:cNvSpPr txBox="1"/>
          <p:nvPr>
            <p:ph idx="5" type="subTitle"/>
          </p:nvPr>
        </p:nvSpPr>
        <p:spPr>
          <a:xfrm>
            <a:off x="6419213" y="1695538"/>
            <a:ext cx="2022900" cy="7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2592" name="Google Shape;2592;p115"/>
          <p:cNvSpPr txBox="1"/>
          <p:nvPr>
            <p:ph idx="6" type="title"/>
          </p:nvPr>
        </p:nvSpPr>
        <p:spPr>
          <a:xfrm>
            <a:off x="1498588" y="2518100"/>
            <a:ext cx="1143000" cy="3225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a:t>VENUS</a:t>
            </a:r>
            <a:endParaRPr/>
          </a:p>
        </p:txBody>
      </p:sp>
      <p:sp>
        <p:nvSpPr>
          <p:cNvPr id="2593" name="Google Shape;2593;p115"/>
          <p:cNvSpPr txBox="1"/>
          <p:nvPr>
            <p:ph idx="7" type="subTitle"/>
          </p:nvPr>
        </p:nvSpPr>
        <p:spPr>
          <a:xfrm>
            <a:off x="708732" y="2846125"/>
            <a:ext cx="2023200" cy="63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a:t>
            </a:r>
            <a:endParaRPr/>
          </a:p>
        </p:txBody>
      </p:sp>
      <p:sp>
        <p:nvSpPr>
          <p:cNvPr id="2594" name="Google Shape;2594;p115"/>
          <p:cNvSpPr txBox="1"/>
          <p:nvPr>
            <p:ph idx="8" type="title"/>
          </p:nvPr>
        </p:nvSpPr>
        <p:spPr>
          <a:xfrm>
            <a:off x="1498613" y="3649675"/>
            <a:ext cx="1143000" cy="3225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a:t>JUPITER</a:t>
            </a:r>
            <a:endParaRPr/>
          </a:p>
        </p:txBody>
      </p:sp>
      <p:sp>
        <p:nvSpPr>
          <p:cNvPr id="2595" name="Google Shape;2595;p115"/>
          <p:cNvSpPr txBox="1"/>
          <p:nvPr>
            <p:ph idx="9" type="subTitle"/>
          </p:nvPr>
        </p:nvSpPr>
        <p:spPr>
          <a:xfrm>
            <a:off x="708613" y="3958500"/>
            <a:ext cx="2023200" cy="78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It’s a gas giant and the biggest planet </a:t>
            </a:r>
            <a:endParaRPr/>
          </a:p>
        </p:txBody>
      </p:sp>
      <p:sp>
        <p:nvSpPr>
          <p:cNvPr id="2596" name="Google Shape;2596;p115"/>
          <p:cNvSpPr txBox="1"/>
          <p:nvPr>
            <p:ph idx="13" type="title"/>
          </p:nvPr>
        </p:nvSpPr>
        <p:spPr>
          <a:xfrm>
            <a:off x="6508088" y="3627125"/>
            <a:ext cx="1143000" cy="32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EARTH</a:t>
            </a:r>
            <a:endParaRPr/>
          </a:p>
        </p:txBody>
      </p:sp>
      <p:sp>
        <p:nvSpPr>
          <p:cNvPr id="2597" name="Google Shape;2597;p115"/>
          <p:cNvSpPr txBox="1"/>
          <p:nvPr>
            <p:ph idx="14" type="subTitle"/>
          </p:nvPr>
        </p:nvSpPr>
        <p:spPr>
          <a:xfrm>
            <a:off x="6412038" y="3958500"/>
            <a:ext cx="2022900" cy="7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 is the third planet from the Sun</a:t>
            </a:r>
            <a:endParaRPr/>
          </a:p>
        </p:txBody>
      </p:sp>
      <p:sp>
        <p:nvSpPr>
          <p:cNvPr id="2598" name="Google Shape;2598;p115"/>
          <p:cNvSpPr txBox="1"/>
          <p:nvPr>
            <p:ph idx="15" type="title"/>
          </p:nvPr>
        </p:nvSpPr>
        <p:spPr>
          <a:xfrm>
            <a:off x="1379475" y="459175"/>
            <a:ext cx="6382200" cy="84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accent2"/>
                </a:solidFill>
              </a:rPr>
              <a:t>SOMETIMES, REVIEWING</a:t>
            </a:r>
            <a:endParaRPr>
              <a:solidFill>
                <a:schemeClr val="accent2"/>
              </a:solidFill>
            </a:endParaRPr>
          </a:p>
          <a:p>
            <a:pPr indent="0" lvl="0" marL="0" rtl="0" algn="ctr">
              <a:spcBef>
                <a:spcPts val="0"/>
              </a:spcBef>
              <a:spcAft>
                <a:spcPts val="0"/>
              </a:spcAft>
              <a:buClr>
                <a:schemeClr val="dk1"/>
              </a:buClr>
              <a:buSzPts val="1100"/>
              <a:buFont typeface="Arial"/>
              <a:buNone/>
            </a:pPr>
            <a:r>
              <a:rPr lang="en">
                <a:solidFill>
                  <a:schemeClr val="accent2"/>
                </a:solidFill>
              </a:rPr>
              <a:t>CONCEPTS IS A GOOD IDEA</a:t>
            </a:r>
            <a:endParaRPr>
              <a:solidFill>
                <a:schemeClr val="accent2"/>
              </a:solidFill>
            </a:endParaRPr>
          </a:p>
        </p:txBody>
      </p:sp>
      <p:grpSp>
        <p:nvGrpSpPr>
          <p:cNvPr id="2599" name="Google Shape;2599;p115"/>
          <p:cNvGrpSpPr/>
          <p:nvPr/>
        </p:nvGrpSpPr>
        <p:grpSpPr>
          <a:xfrm>
            <a:off x="3037551" y="1256108"/>
            <a:ext cx="3158817" cy="3138804"/>
            <a:chOff x="1857313" y="929450"/>
            <a:chExt cx="3817763" cy="3793575"/>
          </a:xfrm>
        </p:grpSpPr>
        <p:sp>
          <p:nvSpPr>
            <p:cNvPr id="2600" name="Google Shape;2600;p115"/>
            <p:cNvSpPr/>
            <p:nvPr/>
          </p:nvSpPr>
          <p:spPr>
            <a:xfrm>
              <a:off x="1857325" y="1203900"/>
              <a:ext cx="3606775" cy="3274700"/>
            </a:xfrm>
            <a:custGeom>
              <a:rect b="b" l="l" r="r" t="t"/>
              <a:pathLst>
                <a:path extrusionOk="0" h="130988" w="144271">
                  <a:moveTo>
                    <a:pt x="46204" y="1"/>
                  </a:moveTo>
                  <a:cubicBezTo>
                    <a:pt x="42587" y="1"/>
                    <a:pt x="38228" y="1131"/>
                    <a:pt x="34192" y="5167"/>
                  </a:cubicBezTo>
                  <a:cubicBezTo>
                    <a:pt x="25019" y="14340"/>
                    <a:pt x="36694" y="20578"/>
                    <a:pt x="40029" y="32687"/>
                  </a:cubicBezTo>
                  <a:cubicBezTo>
                    <a:pt x="43365" y="44762"/>
                    <a:pt x="18347" y="38091"/>
                    <a:pt x="9174" y="47264"/>
                  </a:cubicBezTo>
                  <a:cubicBezTo>
                    <a:pt x="1" y="56437"/>
                    <a:pt x="8307" y="69380"/>
                    <a:pt x="14611" y="71248"/>
                  </a:cubicBezTo>
                  <a:cubicBezTo>
                    <a:pt x="15840" y="71614"/>
                    <a:pt x="17307" y="71716"/>
                    <a:pt x="18884" y="71716"/>
                  </a:cubicBezTo>
                  <a:cubicBezTo>
                    <a:pt x="20879" y="71716"/>
                    <a:pt x="23051" y="71552"/>
                    <a:pt x="25140" y="71552"/>
                  </a:cubicBezTo>
                  <a:cubicBezTo>
                    <a:pt x="29827" y="71552"/>
                    <a:pt x="34098" y="72376"/>
                    <a:pt x="35026" y="77719"/>
                  </a:cubicBezTo>
                  <a:cubicBezTo>
                    <a:pt x="35026" y="77719"/>
                    <a:pt x="37961" y="81889"/>
                    <a:pt x="30022" y="93964"/>
                  </a:cubicBezTo>
                  <a:cubicBezTo>
                    <a:pt x="22117" y="106073"/>
                    <a:pt x="22517" y="118982"/>
                    <a:pt x="37127" y="121917"/>
                  </a:cubicBezTo>
                  <a:cubicBezTo>
                    <a:pt x="38138" y="122119"/>
                    <a:pt x="39095" y="122212"/>
                    <a:pt x="40004" y="122212"/>
                  </a:cubicBezTo>
                  <a:cubicBezTo>
                    <a:pt x="51294" y="122212"/>
                    <a:pt x="55209" y="107846"/>
                    <a:pt x="63728" y="107846"/>
                  </a:cubicBezTo>
                  <a:cubicBezTo>
                    <a:pt x="64414" y="107846"/>
                    <a:pt x="65129" y="107939"/>
                    <a:pt x="65881" y="108141"/>
                  </a:cubicBezTo>
                  <a:cubicBezTo>
                    <a:pt x="75990" y="110878"/>
                    <a:pt x="74149" y="130988"/>
                    <a:pt x="90757" y="130988"/>
                  </a:cubicBezTo>
                  <a:cubicBezTo>
                    <a:pt x="91960" y="130988"/>
                    <a:pt x="93260" y="130882"/>
                    <a:pt x="94668" y="130657"/>
                  </a:cubicBezTo>
                  <a:cubicBezTo>
                    <a:pt x="115517" y="127321"/>
                    <a:pt x="104976" y="111677"/>
                    <a:pt x="111280" y="104705"/>
                  </a:cubicBezTo>
                  <a:cubicBezTo>
                    <a:pt x="113276" y="102487"/>
                    <a:pt x="115476" y="101894"/>
                    <a:pt x="117842" y="101894"/>
                  </a:cubicBezTo>
                  <a:cubicBezTo>
                    <a:pt x="120560" y="101894"/>
                    <a:pt x="123497" y="102677"/>
                    <a:pt x="126595" y="102677"/>
                  </a:cubicBezTo>
                  <a:cubicBezTo>
                    <a:pt x="129318" y="102677"/>
                    <a:pt x="132165" y="102073"/>
                    <a:pt x="135097" y="99801"/>
                  </a:cubicBezTo>
                  <a:cubicBezTo>
                    <a:pt x="144270" y="92730"/>
                    <a:pt x="129693" y="77285"/>
                    <a:pt x="130928" y="66878"/>
                  </a:cubicBezTo>
                  <a:cubicBezTo>
                    <a:pt x="132195" y="56437"/>
                    <a:pt x="142202" y="55603"/>
                    <a:pt x="143036" y="46864"/>
                  </a:cubicBezTo>
                  <a:cubicBezTo>
                    <a:pt x="143870" y="38091"/>
                    <a:pt x="137599" y="39358"/>
                    <a:pt x="123856" y="27683"/>
                  </a:cubicBezTo>
                  <a:cubicBezTo>
                    <a:pt x="110079" y="16008"/>
                    <a:pt x="116751" y="7669"/>
                    <a:pt x="107177" y="2232"/>
                  </a:cubicBezTo>
                  <a:cubicBezTo>
                    <a:pt x="105787" y="1449"/>
                    <a:pt x="104414" y="1121"/>
                    <a:pt x="103046" y="1121"/>
                  </a:cubicBezTo>
                  <a:cubicBezTo>
                    <a:pt x="95855" y="1121"/>
                    <a:pt x="88779" y="10193"/>
                    <a:pt x="79775" y="10193"/>
                  </a:cubicBezTo>
                  <a:cubicBezTo>
                    <a:pt x="78655" y="10193"/>
                    <a:pt x="77505" y="10053"/>
                    <a:pt x="76322" y="9737"/>
                  </a:cubicBezTo>
                  <a:cubicBezTo>
                    <a:pt x="68716" y="7702"/>
                    <a:pt x="61345" y="5067"/>
                    <a:pt x="54206" y="1831"/>
                  </a:cubicBezTo>
                  <a:cubicBezTo>
                    <a:pt x="54206" y="1831"/>
                    <a:pt x="50806" y="1"/>
                    <a:pt x="46204" y="1"/>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15"/>
            <p:cNvSpPr/>
            <p:nvPr/>
          </p:nvSpPr>
          <p:spPr>
            <a:xfrm>
              <a:off x="1857313" y="1203888"/>
              <a:ext cx="3606775" cy="3274700"/>
            </a:xfrm>
            <a:custGeom>
              <a:rect b="b" l="l" r="r" t="t"/>
              <a:pathLst>
                <a:path extrusionOk="0" h="130988" w="144271">
                  <a:moveTo>
                    <a:pt x="46204" y="1"/>
                  </a:moveTo>
                  <a:cubicBezTo>
                    <a:pt x="42587" y="1"/>
                    <a:pt x="38228" y="1131"/>
                    <a:pt x="34192" y="5167"/>
                  </a:cubicBezTo>
                  <a:cubicBezTo>
                    <a:pt x="25019" y="14340"/>
                    <a:pt x="36694" y="20578"/>
                    <a:pt x="40029" y="32687"/>
                  </a:cubicBezTo>
                  <a:cubicBezTo>
                    <a:pt x="43365" y="44762"/>
                    <a:pt x="18347" y="38091"/>
                    <a:pt x="9174" y="47264"/>
                  </a:cubicBezTo>
                  <a:cubicBezTo>
                    <a:pt x="1" y="56437"/>
                    <a:pt x="8307" y="69380"/>
                    <a:pt x="14611" y="71248"/>
                  </a:cubicBezTo>
                  <a:cubicBezTo>
                    <a:pt x="15840" y="71614"/>
                    <a:pt x="17307" y="71716"/>
                    <a:pt x="18884" y="71716"/>
                  </a:cubicBezTo>
                  <a:cubicBezTo>
                    <a:pt x="20879" y="71716"/>
                    <a:pt x="23051" y="71552"/>
                    <a:pt x="25140" y="71552"/>
                  </a:cubicBezTo>
                  <a:cubicBezTo>
                    <a:pt x="29827" y="71552"/>
                    <a:pt x="34098" y="72376"/>
                    <a:pt x="35026" y="77719"/>
                  </a:cubicBezTo>
                  <a:cubicBezTo>
                    <a:pt x="35026" y="77719"/>
                    <a:pt x="37961" y="81889"/>
                    <a:pt x="30022" y="93964"/>
                  </a:cubicBezTo>
                  <a:cubicBezTo>
                    <a:pt x="22117" y="106073"/>
                    <a:pt x="22517" y="118982"/>
                    <a:pt x="37127" y="121917"/>
                  </a:cubicBezTo>
                  <a:cubicBezTo>
                    <a:pt x="38138" y="122119"/>
                    <a:pt x="39095" y="122212"/>
                    <a:pt x="40004" y="122212"/>
                  </a:cubicBezTo>
                  <a:cubicBezTo>
                    <a:pt x="51294" y="122212"/>
                    <a:pt x="55209" y="107846"/>
                    <a:pt x="63728" y="107846"/>
                  </a:cubicBezTo>
                  <a:cubicBezTo>
                    <a:pt x="64414" y="107846"/>
                    <a:pt x="65129" y="107939"/>
                    <a:pt x="65881" y="108141"/>
                  </a:cubicBezTo>
                  <a:cubicBezTo>
                    <a:pt x="75990" y="110878"/>
                    <a:pt x="74149" y="130988"/>
                    <a:pt x="90757" y="130988"/>
                  </a:cubicBezTo>
                  <a:cubicBezTo>
                    <a:pt x="91960" y="130988"/>
                    <a:pt x="93260" y="130882"/>
                    <a:pt x="94668" y="130657"/>
                  </a:cubicBezTo>
                  <a:cubicBezTo>
                    <a:pt x="115517" y="127321"/>
                    <a:pt x="104976" y="111677"/>
                    <a:pt x="111280" y="104705"/>
                  </a:cubicBezTo>
                  <a:cubicBezTo>
                    <a:pt x="113276" y="102487"/>
                    <a:pt x="115476" y="101894"/>
                    <a:pt x="117842" y="101894"/>
                  </a:cubicBezTo>
                  <a:cubicBezTo>
                    <a:pt x="120560" y="101894"/>
                    <a:pt x="123497" y="102677"/>
                    <a:pt x="126595" y="102677"/>
                  </a:cubicBezTo>
                  <a:cubicBezTo>
                    <a:pt x="129318" y="102677"/>
                    <a:pt x="132165" y="102073"/>
                    <a:pt x="135097" y="99801"/>
                  </a:cubicBezTo>
                  <a:cubicBezTo>
                    <a:pt x="144270" y="92730"/>
                    <a:pt x="129693" y="77285"/>
                    <a:pt x="130928" y="66878"/>
                  </a:cubicBezTo>
                  <a:cubicBezTo>
                    <a:pt x="132195" y="56437"/>
                    <a:pt x="142202" y="55603"/>
                    <a:pt x="143036" y="46864"/>
                  </a:cubicBezTo>
                  <a:cubicBezTo>
                    <a:pt x="143870" y="38091"/>
                    <a:pt x="137599" y="39358"/>
                    <a:pt x="123856" y="27683"/>
                  </a:cubicBezTo>
                  <a:cubicBezTo>
                    <a:pt x="110079" y="16008"/>
                    <a:pt x="116751" y="7669"/>
                    <a:pt x="107177" y="2232"/>
                  </a:cubicBezTo>
                  <a:cubicBezTo>
                    <a:pt x="105787" y="1449"/>
                    <a:pt x="104414" y="1121"/>
                    <a:pt x="103046" y="1121"/>
                  </a:cubicBezTo>
                  <a:cubicBezTo>
                    <a:pt x="95855" y="1121"/>
                    <a:pt x="88779" y="10193"/>
                    <a:pt x="79775" y="10193"/>
                  </a:cubicBezTo>
                  <a:cubicBezTo>
                    <a:pt x="78655" y="10193"/>
                    <a:pt x="77505" y="10053"/>
                    <a:pt x="76322" y="9737"/>
                  </a:cubicBezTo>
                  <a:cubicBezTo>
                    <a:pt x="68716" y="7702"/>
                    <a:pt x="61345" y="5067"/>
                    <a:pt x="54206" y="1831"/>
                  </a:cubicBezTo>
                  <a:cubicBezTo>
                    <a:pt x="54206" y="1831"/>
                    <a:pt x="50806" y="1"/>
                    <a:pt x="46204" y="1"/>
                  </a:cubicBezTo>
                  <a:close/>
                </a:path>
              </a:pathLst>
            </a:custGeom>
            <a:solidFill>
              <a:srgbClr val="FFFFFF">
                <a:alpha val="56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15"/>
            <p:cNvSpPr/>
            <p:nvPr/>
          </p:nvSpPr>
          <p:spPr>
            <a:xfrm>
              <a:off x="2664575" y="1919325"/>
              <a:ext cx="2762000" cy="1837175"/>
            </a:xfrm>
            <a:custGeom>
              <a:rect b="b" l="l" r="r" t="t"/>
              <a:pathLst>
                <a:path extrusionOk="0" fill="none" h="73487" w="110480">
                  <a:moveTo>
                    <a:pt x="34759" y="68749"/>
                  </a:moveTo>
                  <a:cubicBezTo>
                    <a:pt x="49302" y="64013"/>
                    <a:pt x="58609" y="60410"/>
                    <a:pt x="69217" y="60277"/>
                  </a:cubicBezTo>
                  <a:cubicBezTo>
                    <a:pt x="69217" y="60277"/>
                    <a:pt x="84327" y="62245"/>
                    <a:pt x="90598" y="60277"/>
                  </a:cubicBezTo>
                  <a:cubicBezTo>
                    <a:pt x="108878" y="54573"/>
                    <a:pt x="110479" y="33791"/>
                    <a:pt x="100606" y="18480"/>
                  </a:cubicBezTo>
                  <a:cubicBezTo>
                    <a:pt x="90365" y="2569"/>
                    <a:pt x="71985" y="7105"/>
                    <a:pt x="71985" y="7105"/>
                  </a:cubicBezTo>
                  <a:cubicBezTo>
                    <a:pt x="49936" y="11175"/>
                    <a:pt x="35259" y="6705"/>
                    <a:pt x="27553" y="2969"/>
                  </a:cubicBezTo>
                  <a:cubicBezTo>
                    <a:pt x="21416" y="0"/>
                    <a:pt x="13977" y="1134"/>
                    <a:pt x="9207" y="6038"/>
                  </a:cubicBezTo>
                  <a:cubicBezTo>
                    <a:pt x="8140" y="7105"/>
                    <a:pt x="7306" y="8373"/>
                    <a:pt x="6772" y="9774"/>
                  </a:cubicBezTo>
                  <a:cubicBezTo>
                    <a:pt x="0" y="28287"/>
                    <a:pt x="7806" y="46367"/>
                    <a:pt x="10575" y="57408"/>
                  </a:cubicBezTo>
                  <a:cubicBezTo>
                    <a:pt x="11609" y="61511"/>
                    <a:pt x="20215" y="73486"/>
                    <a:pt x="34759" y="68749"/>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15"/>
            <p:cNvSpPr/>
            <p:nvPr/>
          </p:nvSpPr>
          <p:spPr>
            <a:xfrm>
              <a:off x="1980750" y="929450"/>
              <a:ext cx="3567575" cy="3793575"/>
            </a:xfrm>
            <a:custGeom>
              <a:rect b="b" l="l" r="r" t="t"/>
              <a:pathLst>
                <a:path extrusionOk="0" fill="none" h="151743" w="142703">
                  <a:moveTo>
                    <a:pt x="68850" y="31790"/>
                  </a:moveTo>
                  <a:cubicBezTo>
                    <a:pt x="68249" y="38694"/>
                    <a:pt x="67649" y="45733"/>
                    <a:pt x="67782" y="52671"/>
                  </a:cubicBezTo>
                  <a:cubicBezTo>
                    <a:pt x="68149" y="69450"/>
                    <a:pt x="69850" y="86162"/>
                    <a:pt x="70918" y="102907"/>
                  </a:cubicBezTo>
                  <a:cubicBezTo>
                    <a:pt x="71552" y="112881"/>
                    <a:pt x="73520" y="123422"/>
                    <a:pt x="71518" y="133329"/>
                  </a:cubicBezTo>
                  <a:cubicBezTo>
                    <a:pt x="69617" y="142636"/>
                    <a:pt x="62212" y="150308"/>
                    <a:pt x="52538" y="151008"/>
                  </a:cubicBezTo>
                  <a:cubicBezTo>
                    <a:pt x="41864" y="151742"/>
                    <a:pt x="34158" y="141802"/>
                    <a:pt x="35326" y="131761"/>
                  </a:cubicBezTo>
                  <a:cubicBezTo>
                    <a:pt x="36193" y="124256"/>
                    <a:pt x="40696" y="117317"/>
                    <a:pt x="40963" y="109779"/>
                  </a:cubicBezTo>
                  <a:cubicBezTo>
                    <a:pt x="41330" y="99571"/>
                    <a:pt x="29422" y="100906"/>
                    <a:pt x="21683" y="94334"/>
                  </a:cubicBezTo>
                  <a:cubicBezTo>
                    <a:pt x="12576" y="86629"/>
                    <a:pt x="3603" y="76388"/>
                    <a:pt x="935" y="64446"/>
                  </a:cubicBezTo>
                  <a:cubicBezTo>
                    <a:pt x="201" y="61010"/>
                    <a:pt x="1" y="57375"/>
                    <a:pt x="1268" y="54072"/>
                  </a:cubicBezTo>
                  <a:cubicBezTo>
                    <a:pt x="7006" y="39161"/>
                    <a:pt x="31456" y="35425"/>
                    <a:pt x="40963" y="48101"/>
                  </a:cubicBezTo>
                  <a:cubicBezTo>
                    <a:pt x="50737" y="61144"/>
                    <a:pt x="46901" y="80124"/>
                    <a:pt x="62912" y="81892"/>
                  </a:cubicBezTo>
                  <a:cubicBezTo>
                    <a:pt x="78924" y="83693"/>
                    <a:pt x="94635" y="76855"/>
                    <a:pt x="110046" y="72986"/>
                  </a:cubicBezTo>
                  <a:cubicBezTo>
                    <a:pt x="125490" y="69150"/>
                    <a:pt x="142702" y="78623"/>
                    <a:pt x="140034" y="98804"/>
                  </a:cubicBezTo>
                  <a:cubicBezTo>
                    <a:pt x="137365" y="118952"/>
                    <a:pt x="112448" y="118385"/>
                    <a:pt x="100873" y="104442"/>
                  </a:cubicBezTo>
                  <a:cubicBezTo>
                    <a:pt x="89298" y="90465"/>
                    <a:pt x="94635" y="62011"/>
                    <a:pt x="97003" y="50736"/>
                  </a:cubicBezTo>
                  <a:cubicBezTo>
                    <a:pt x="98304" y="44565"/>
                    <a:pt x="101673" y="38995"/>
                    <a:pt x="104609" y="33491"/>
                  </a:cubicBezTo>
                  <a:cubicBezTo>
                    <a:pt x="106910" y="29121"/>
                    <a:pt x="109846" y="24584"/>
                    <a:pt x="109078" y="19447"/>
                  </a:cubicBezTo>
                  <a:cubicBezTo>
                    <a:pt x="106877" y="4270"/>
                    <a:pt x="81559" y="0"/>
                    <a:pt x="73887" y="13076"/>
                  </a:cubicBezTo>
                  <a:cubicBezTo>
                    <a:pt x="73887" y="13076"/>
                    <a:pt x="69951" y="18480"/>
                    <a:pt x="68850" y="31790"/>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15"/>
            <p:cNvSpPr/>
            <p:nvPr/>
          </p:nvSpPr>
          <p:spPr>
            <a:xfrm>
              <a:off x="3417600" y="2513075"/>
              <a:ext cx="734725" cy="735550"/>
            </a:xfrm>
            <a:custGeom>
              <a:rect b="b" l="l" r="r" t="t"/>
              <a:pathLst>
                <a:path extrusionOk="0" h="29422" w="29389">
                  <a:moveTo>
                    <a:pt x="14678" y="0"/>
                  </a:moveTo>
                  <a:cubicBezTo>
                    <a:pt x="6572" y="0"/>
                    <a:pt x="1" y="6572"/>
                    <a:pt x="1" y="14711"/>
                  </a:cubicBezTo>
                  <a:cubicBezTo>
                    <a:pt x="1" y="22817"/>
                    <a:pt x="6572" y="29422"/>
                    <a:pt x="14678" y="29422"/>
                  </a:cubicBezTo>
                  <a:cubicBezTo>
                    <a:pt x="22817" y="29422"/>
                    <a:pt x="29389" y="22817"/>
                    <a:pt x="29389" y="14711"/>
                  </a:cubicBezTo>
                  <a:cubicBezTo>
                    <a:pt x="29389" y="6572"/>
                    <a:pt x="22817" y="0"/>
                    <a:pt x="14678" y="0"/>
                  </a:cubicBezTo>
                  <a:close/>
                </a:path>
              </a:pathLst>
            </a:custGeom>
            <a:solidFill>
              <a:srgbClr val="263238"/>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15"/>
            <p:cNvSpPr/>
            <p:nvPr/>
          </p:nvSpPr>
          <p:spPr>
            <a:xfrm>
              <a:off x="3680300" y="2658175"/>
              <a:ext cx="205175" cy="444525"/>
            </a:xfrm>
            <a:custGeom>
              <a:rect b="b" l="l" r="r" t="t"/>
              <a:pathLst>
                <a:path extrusionOk="0" h="17781" w="8207">
                  <a:moveTo>
                    <a:pt x="5738" y="1"/>
                  </a:moveTo>
                  <a:cubicBezTo>
                    <a:pt x="3069" y="1"/>
                    <a:pt x="1868" y="1168"/>
                    <a:pt x="1868" y="3436"/>
                  </a:cubicBezTo>
                  <a:lnTo>
                    <a:pt x="1868" y="5805"/>
                  </a:lnTo>
                  <a:lnTo>
                    <a:pt x="0" y="5805"/>
                  </a:lnTo>
                  <a:lnTo>
                    <a:pt x="0" y="8840"/>
                  </a:lnTo>
                  <a:lnTo>
                    <a:pt x="1868" y="8840"/>
                  </a:lnTo>
                  <a:lnTo>
                    <a:pt x="1835" y="17780"/>
                  </a:lnTo>
                  <a:lnTo>
                    <a:pt x="5438" y="17780"/>
                  </a:lnTo>
                  <a:lnTo>
                    <a:pt x="5438" y="8840"/>
                  </a:lnTo>
                  <a:lnTo>
                    <a:pt x="7939" y="8840"/>
                  </a:lnTo>
                  <a:lnTo>
                    <a:pt x="8206" y="5838"/>
                  </a:lnTo>
                  <a:lnTo>
                    <a:pt x="5438" y="5838"/>
                  </a:lnTo>
                  <a:lnTo>
                    <a:pt x="5438" y="4104"/>
                  </a:lnTo>
                  <a:cubicBezTo>
                    <a:pt x="5438" y="3403"/>
                    <a:pt x="5571" y="3136"/>
                    <a:pt x="6272" y="3136"/>
                  </a:cubicBezTo>
                  <a:lnTo>
                    <a:pt x="8206" y="3136"/>
                  </a:lnTo>
                  <a:lnTo>
                    <a:pt x="8206" y="1"/>
                  </a:ln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15"/>
            <p:cNvSpPr/>
            <p:nvPr/>
          </p:nvSpPr>
          <p:spPr>
            <a:xfrm>
              <a:off x="3928800" y="2579800"/>
              <a:ext cx="92600" cy="65050"/>
            </a:xfrm>
            <a:custGeom>
              <a:rect b="b" l="l" r="r" t="t"/>
              <a:pathLst>
                <a:path extrusionOk="0" fill="none" h="2602" w="3704">
                  <a:moveTo>
                    <a:pt x="1" y="0"/>
                  </a:moveTo>
                  <a:cubicBezTo>
                    <a:pt x="1369" y="634"/>
                    <a:pt x="2636" y="1534"/>
                    <a:pt x="3704" y="2602"/>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15"/>
            <p:cNvSpPr/>
            <p:nvPr/>
          </p:nvSpPr>
          <p:spPr>
            <a:xfrm>
              <a:off x="3577725" y="2530575"/>
              <a:ext cx="327750" cy="88425"/>
            </a:xfrm>
            <a:custGeom>
              <a:rect b="b" l="l" r="r" t="t"/>
              <a:pathLst>
                <a:path extrusionOk="0" fill="none" h="3537" w="13110">
                  <a:moveTo>
                    <a:pt x="1" y="3537"/>
                  </a:moveTo>
                  <a:cubicBezTo>
                    <a:pt x="301" y="3270"/>
                    <a:pt x="634" y="3036"/>
                    <a:pt x="968" y="2836"/>
                  </a:cubicBezTo>
                  <a:lnTo>
                    <a:pt x="968" y="2836"/>
                  </a:lnTo>
                  <a:cubicBezTo>
                    <a:pt x="4570" y="468"/>
                    <a:pt x="9107" y="1"/>
                    <a:pt x="13110" y="1569"/>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15"/>
            <p:cNvSpPr/>
            <p:nvPr/>
          </p:nvSpPr>
          <p:spPr>
            <a:xfrm>
              <a:off x="3428450" y="2681525"/>
              <a:ext cx="316075" cy="530400"/>
            </a:xfrm>
            <a:custGeom>
              <a:rect b="b" l="l" r="r" t="t"/>
              <a:pathLst>
                <a:path extrusionOk="0" fill="none" h="21216" w="12643">
                  <a:moveTo>
                    <a:pt x="12643" y="21216"/>
                  </a:moveTo>
                  <a:cubicBezTo>
                    <a:pt x="8740" y="20749"/>
                    <a:pt x="5238" y="18581"/>
                    <a:pt x="3103" y="15278"/>
                  </a:cubicBezTo>
                  <a:lnTo>
                    <a:pt x="3103" y="15278"/>
                  </a:lnTo>
                  <a:cubicBezTo>
                    <a:pt x="1" y="10608"/>
                    <a:pt x="201" y="4470"/>
                    <a:pt x="3536" y="1"/>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15"/>
            <p:cNvSpPr/>
            <p:nvPr/>
          </p:nvSpPr>
          <p:spPr>
            <a:xfrm>
              <a:off x="3801225" y="3204400"/>
              <a:ext cx="65900" cy="10025"/>
            </a:xfrm>
            <a:custGeom>
              <a:rect b="b" l="l" r="r" t="t"/>
              <a:pathLst>
                <a:path extrusionOk="0" fill="none" h="401" w="2636">
                  <a:moveTo>
                    <a:pt x="2635" y="1"/>
                  </a:moveTo>
                  <a:cubicBezTo>
                    <a:pt x="1768" y="234"/>
                    <a:pt x="901" y="368"/>
                    <a:pt x="0" y="401"/>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15"/>
            <p:cNvSpPr/>
            <p:nvPr/>
          </p:nvSpPr>
          <p:spPr>
            <a:xfrm>
              <a:off x="3890450" y="2644825"/>
              <a:ext cx="275225" cy="552100"/>
            </a:xfrm>
            <a:custGeom>
              <a:rect b="b" l="l" r="r" t="t"/>
              <a:pathLst>
                <a:path extrusionOk="0" fill="none" h="22084" w="11009">
                  <a:moveTo>
                    <a:pt x="5238" y="1"/>
                  </a:moveTo>
                  <a:cubicBezTo>
                    <a:pt x="5871" y="668"/>
                    <a:pt x="6438" y="1335"/>
                    <a:pt x="6939" y="2102"/>
                  </a:cubicBezTo>
                  <a:lnTo>
                    <a:pt x="6939" y="2102"/>
                  </a:lnTo>
                  <a:cubicBezTo>
                    <a:pt x="11008" y="8274"/>
                    <a:pt x="9274" y="16546"/>
                    <a:pt x="3103" y="20582"/>
                  </a:cubicBezTo>
                  <a:lnTo>
                    <a:pt x="3103" y="20582"/>
                  </a:lnTo>
                  <a:cubicBezTo>
                    <a:pt x="2135" y="21216"/>
                    <a:pt x="1101" y="21716"/>
                    <a:pt x="0" y="22083"/>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15"/>
            <p:cNvSpPr/>
            <p:nvPr/>
          </p:nvSpPr>
          <p:spPr>
            <a:xfrm>
              <a:off x="4940375" y="2513075"/>
              <a:ext cx="734700" cy="735550"/>
            </a:xfrm>
            <a:custGeom>
              <a:rect b="b" l="l" r="r" t="t"/>
              <a:pathLst>
                <a:path extrusionOk="0" h="29422" w="29388">
                  <a:moveTo>
                    <a:pt x="14711" y="0"/>
                  </a:moveTo>
                  <a:cubicBezTo>
                    <a:pt x="6571" y="0"/>
                    <a:pt x="0" y="6572"/>
                    <a:pt x="0" y="14711"/>
                  </a:cubicBezTo>
                  <a:cubicBezTo>
                    <a:pt x="0" y="22817"/>
                    <a:pt x="6571" y="29422"/>
                    <a:pt x="14711" y="29422"/>
                  </a:cubicBezTo>
                  <a:cubicBezTo>
                    <a:pt x="22816" y="29422"/>
                    <a:pt x="29388" y="22817"/>
                    <a:pt x="29388" y="14711"/>
                  </a:cubicBezTo>
                  <a:cubicBezTo>
                    <a:pt x="29388" y="6572"/>
                    <a:pt x="22816" y="0"/>
                    <a:pt x="14711" y="0"/>
                  </a:cubicBezTo>
                  <a:close/>
                </a:path>
              </a:pathLst>
            </a:custGeom>
            <a:solidFill>
              <a:srgbClr val="263238"/>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15"/>
            <p:cNvSpPr/>
            <p:nvPr/>
          </p:nvSpPr>
          <p:spPr>
            <a:xfrm>
              <a:off x="5047950" y="3089325"/>
              <a:ext cx="85075" cy="75900"/>
            </a:xfrm>
            <a:custGeom>
              <a:rect b="b" l="l" r="r" t="t"/>
              <a:pathLst>
                <a:path extrusionOk="0" fill="none" h="3036" w="3403">
                  <a:moveTo>
                    <a:pt x="3403" y="3036"/>
                  </a:moveTo>
                  <a:cubicBezTo>
                    <a:pt x="2102" y="2235"/>
                    <a:pt x="934" y="1201"/>
                    <a:pt x="0" y="0"/>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15"/>
            <p:cNvSpPr/>
            <p:nvPr/>
          </p:nvSpPr>
          <p:spPr>
            <a:xfrm>
              <a:off x="5154675" y="3163550"/>
              <a:ext cx="331100" cy="63400"/>
            </a:xfrm>
            <a:custGeom>
              <a:rect b="b" l="l" r="r" t="t"/>
              <a:pathLst>
                <a:path extrusionOk="0" fill="none" h="2536" w="13244">
                  <a:moveTo>
                    <a:pt x="13244" y="0"/>
                  </a:moveTo>
                  <a:cubicBezTo>
                    <a:pt x="12910" y="200"/>
                    <a:pt x="12577" y="400"/>
                    <a:pt x="12243" y="567"/>
                  </a:cubicBezTo>
                  <a:lnTo>
                    <a:pt x="12243" y="567"/>
                  </a:lnTo>
                  <a:cubicBezTo>
                    <a:pt x="8374" y="2535"/>
                    <a:pt x="3837" y="2535"/>
                    <a:pt x="1" y="567"/>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15"/>
            <p:cNvSpPr/>
            <p:nvPr/>
          </p:nvSpPr>
          <p:spPr>
            <a:xfrm>
              <a:off x="5384025" y="2555600"/>
              <a:ext cx="285225" cy="552100"/>
            </a:xfrm>
            <a:custGeom>
              <a:rect b="b" l="l" r="r" t="t"/>
              <a:pathLst>
                <a:path extrusionOk="0" fill="none" h="22084" w="11409">
                  <a:moveTo>
                    <a:pt x="0" y="1"/>
                  </a:moveTo>
                  <a:cubicBezTo>
                    <a:pt x="3836" y="868"/>
                    <a:pt x="7072" y="3403"/>
                    <a:pt x="8840" y="6906"/>
                  </a:cubicBezTo>
                  <a:lnTo>
                    <a:pt x="8840" y="6906"/>
                  </a:lnTo>
                  <a:cubicBezTo>
                    <a:pt x="11408" y="11909"/>
                    <a:pt x="10574" y="17947"/>
                    <a:pt x="6772" y="22083"/>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15"/>
            <p:cNvSpPr/>
            <p:nvPr/>
          </p:nvSpPr>
          <p:spPr>
            <a:xfrm>
              <a:off x="5259750" y="2545600"/>
              <a:ext cx="67575" cy="4200"/>
            </a:xfrm>
            <a:custGeom>
              <a:rect b="b" l="l" r="r" t="t"/>
              <a:pathLst>
                <a:path extrusionOk="0" fill="none" h="168" w="2703">
                  <a:moveTo>
                    <a:pt x="1" y="167"/>
                  </a:moveTo>
                  <a:cubicBezTo>
                    <a:pt x="902" y="67"/>
                    <a:pt x="1802" y="0"/>
                    <a:pt x="2703" y="67"/>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15"/>
            <p:cNvSpPr/>
            <p:nvPr/>
          </p:nvSpPr>
          <p:spPr>
            <a:xfrm>
              <a:off x="4927025" y="2554775"/>
              <a:ext cx="310250" cy="534575"/>
            </a:xfrm>
            <a:custGeom>
              <a:rect b="b" l="l" r="r" t="t"/>
              <a:pathLst>
                <a:path extrusionOk="0" fill="none" h="21383" w="12410">
                  <a:moveTo>
                    <a:pt x="4837" y="21382"/>
                  </a:moveTo>
                  <a:cubicBezTo>
                    <a:pt x="4270" y="20682"/>
                    <a:pt x="3770" y="19915"/>
                    <a:pt x="3369" y="19114"/>
                  </a:cubicBezTo>
                  <a:lnTo>
                    <a:pt x="3369" y="19114"/>
                  </a:lnTo>
                  <a:cubicBezTo>
                    <a:pt x="0" y="12576"/>
                    <a:pt x="2569" y="4504"/>
                    <a:pt x="9140" y="1168"/>
                  </a:cubicBezTo>
                  <a:lnTo>
                    <a:pt x="9140" y="1168"/>
                  </a:lnTo>
                  <a:cubicBezTo>
                    <a:pt x="10174" y="634"/>
                    <a:pt x="11275" y="234"/>
                    <a:pt x="12409" y="0"/>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15"/>
            <p:cNvSpPr/>
            <p:nvPr/>
          </p:nvSpPr>
          <p:spPr>
            <a:xfrm>
              <a:off x="5106325" y="2679025"/>
              <a:ext cx="403650" cy="403650"/>
            </a:xfrm>
            <a:custGeom>
              <a:rect b="b" l="l" r="r" t="t"/>
              <a:pathLst>
                <a:path extrusionOk="0" h="16146" w="16146">
                  <a:moveTo>
                    <a:pt x="8073" y="1468"/>
                  </a:moveTo>
                  <a:cubicBezTo>
                    <a:pt x="10207" y="1468"/>
                    <a:pt x="10474" y="1468"/>
                    <a:pt x="11308" y="1502"/>
                  </a:cubicBezTo>
                  <a:cubicBezTo>
                    <a:pt x="11842" y="1502"/>
                    <a:pt x="12342" y="1602"/>
                    <a:pt x="12809" y="1768"/>
                  </a:cubicBezTo>
                  <a:cubicBezTo>
                    <a:pt x="13510" y="2069"/>
                    <a:pt x="14077" y="2602"/>
                    <a:pt x="14344" y="3303"/>
                  </a:cubicBezTo>
                  <a:cubicBezTo>
                    <a:pt x="14511" y="3803"/>
                    <a:pt x="14611" y="4304"/>
                    <a:pt x="14611" y="4804"/>
                  </a:cubicBezTo>
                  <a:cubicBezTo>
                    <a:pt x="14644" y="5638"/>
                    <a:pt x="14677" y="5905"/>
                    <a:pt x="14677" y="8073"/>
                  </a:cubicBezTo>
                  <a:cubicBezTo>
                    <a:pt x="14677" y="10208"/>
                    <a:pt x="14677" y="10475"/>
                    <a:pt x="14611" y="11309"/>
                  </a:cubicBezTo>
                  <a:cubicBezTo>
                    <a:pt x="14611" y="11842"/>
                    <a:pt x="14511" y="12343"/>
                    <a:pt x="14344" y="12810"/>
                  </a:cubicBezTo>
                  <a:cubicBezTo>
                    <a:pt x="14077" y="13510"/>
                    <a:pt x="13510" y="14077"/>
                    <a:pt x="12809" y="14344"/>
                  </a:cubicBezTo>
                  <a:cubicBezTo>
                    <a:pt x="12342" y="14511"/>
                    <a:pt x="11842" y="14611"/>
                    <a:pt x="11308" y="14644"/>
                  </a:cubicBezTo>
                  <a:cubicBezTo>
                    <a:pt x="10474" y="14678"/>
                    <a:pt x="10207" y="14678"/>
                    <a:pt x="8073" y="14678"/>
                  </a:cubicBezTo>
                  <a:cubicBezTo>
                    <a:pt x="5904" y="14678"/>
                    <a:pt x="5638" y="14678"/>
                    <a:pt x="4804" y="14644"/>
                  </a:cubicBezTo>
                  <a:cubicBezTo>
                    <a:pt x="4303" y="14611"/>
                    <a:pt x="3770" y="14511"/>
                    <a:pt x="3303" y="14344"/>
                  </a:cubicBezTo>
                  <a:cubicBezTo>
                    <a:pt x="2969" y="14211"/>
                    <a:pt x="2635" y="14011"/>
                    <a:pt x="2369" y="13744"/>
                  </a:cubicBezTo>
                  <a:cubicBezTo>
                    <a:pt x="2102" y="13477"/>
                    <a:pt x="1935" y="13177"/>
                    <a:pt x="1801" y="12810"/>
                  </a:cubicBezTo>
                  <a:cubicBezTo>
                    <a:pt x="1635" y="12343"/>
                    <a:pt x="1535" y="11842"/>
                    <a:pt x="1535" y="11309"/>
                  </a:cubicBezTo>
                  <a:cubicBezTo>
                    <a:pt x="1468" y="10475"/>
                    <a:pt x="1468" y="10208"/>
                    <a:pt x="1468" y="8073"/>
                  </a:cubicBezTo>
                  <a:cubicBezTo>
                    <a:pt x="1468" y="5905"/>
                    <a:pt x="1468" y="5671"/>
                    <a:pt x="1535" y="4804"/>
                  </a:cubicBezTo>
                  <a:cubicBezTo>
                    <a:pt x="1535" y="4304"/>
                    <a:pt x="1635" y="3803"/>
                    <a:pt x="1801" y="3303"/>
                  </a:cubicBezTo>
                  <a:cubicBezTo>
                    <a:pt x="1935" y="2969"/>
                    <a:pt x="2135" y="2636"/>
                    <a:pt x="2402" y="2402"/>
                  </a:cubicBezTo>
                  <a:cubicBezTo>
                    <a:pt x="2669" y="2102"/>
                    <a:pt x="2969" y="1902"/>
                    <a:pt x="3336" y="1768"/>
                  </a:cubicBezTo>
                  <a:cubicBezTo>
                    <a:pt x="3803" y="1602"/>
                    <a:pt x="4303" y="1502"/>
                    <a:pt x="4837" y="1502"/>
                  </a:cubicBezTo>
                  <a:cubicBezTo>
                    <a:pt x="5671" y="1468"/>
                    <a:pt x="5938" y="1468"/>
                    <a:pt x="8073" y="1468"/>
                  </a:cubicBezTo>
                  <a:close/>
                  <a:moveTo>
                    <a:pt x="8073" y="1"/>
                  </a:moveTo>
                  <a:cubicBezTo>
                    <a:pt x="5904" y="1"/>
                    <a:pt x="5638" y="1"/>
                    <a:pt x="4737" y="67"/>
                  </a:cubicBezTo>
                  <a:cubicBezTo>
                    <a:pt x="4070" y="67"/>
                    <a:pt x="3436" y="201"/>
                    <a:pt x="2802" y="434"/>
                  </a:cubicBezTo>
                  <a:cubicBezTo>
                    <a:pt x="2268" y="634"/>
                    <a:pt x="1768" y="935"/>
                    <a:pt x="1368" y="1368"/>
                  </a:cubicBezTo>
                  <a:cubicBezTo>
                    <a:pt x="968" y="1768"/>
                    <a:pt x="634" y="2235"/>
                    <a:pt x="434" y="2803"/>
                  </a:cubicBezTo>
                  <a:cubicBezTo>
                    <a:pt x="200" y="3403"/>
                    <a:pt x="67" y="4070"/>
                    <a:pt x="67" y="4737"/>
                  </a:cubicBezTo>
                  <a:cubicBezTo>
                    <a:pt x="34" y="5605"/>
                    <a:pt x="0" y="5871"/>
                    <a:pt x="0" y="8073"/>
                  </a:cubicBezTo>
                  <a:cubicBezTo>
                    <a:pt x="0" y="10275"/>
                    <a:pt x="0" y="10541"/>
                    <a:pt x="67" y="11409"/>
                  </a:cubicBezTo>
                  <a:cubicBezTo>
                    <a:pt x="67" y="12076"/>
                    <a:pt x="200" y="12743"/>
                    <a:pt x="434" y="13377"/>
                  </a:cubicBezTo>
                  <a:cubicBezTo>
                    <a:pt x="867" y="14444"/>
                    <a:pt x="1701" y="15312"/>
                    <a:pt x="2802" y="15745"/>
                  </a:cubicBezTo>
                  <a:cubicBezTo>
                    <a:pt x="3436" y="15979"/>
                    <a:pt x="4070" y="16079"/>
                    <a:pt x="4737" y="16112"/>
                  </a:cubicBezTo>
                  <a:cubicBezTo>
                    <a:pt x="5604" y="16145"/>
                    <a:pt x="5871" y="16145"/>
                    <a:pt x="8073" y="16145"/>
                  </a:cubicBezTo>
                  <a:cubicBezTo>
                    <a:pt x="10274" y="16145"/>
                    <a:pt x="10541" y="16145"/>
                    <a:pt x="11408" y="16112"/>
                  </a:cubicBezTo>
                  <a:cubicBezTo>
                    <a:pt x="12075" y="16079"/>
                    <a:pt x="12743" y="15979"/>
                    <a:pt x="13376" y="15745"/>
                  </a:cubicBezTo>
                  <a:cubicBezTo>
                    <a:pt x="14444" y="15312"/>
                    <a:pt x="15311" y="14444"/>
                    <a:pt x="15745" y="13377"/>
                  </a:cubicBezTo>
                  <a:cubicBezTo>
                    <a:pt x="15978" y="12743"/>
                    <a:pt x="16112" y="12076"/>
                    <a:pt x="16112" y="11409"/>
                  </a:cubicBezTo>
                  <a:cubicBezTo>
                    <a:pt x="16145" y="10541"/>
                    <a:pt x="16145" y="10275"/>
                    <a:pt x="16145" y="8073"/>
                  </a:cubicBezTo>
                  <a:cubicBezTo>
                    <a:pt x="16145" y="5871"/>
                    <a:pt x="16145" y="5605"/>
                    <a:pt x="16112" y="4737"/>
                  </a:cubicBezTo>
                  <a:cubicBezTo>
                    <a:pt x="16112" y="4070"/>
                    <a:pt x="15978" y="3403"/>
                    <a:pt x="15745" y="2803"/>
                  </a:cubicBezTo>
                  <a:cubicBezTo>
                    <a:pt x="15545" y="2235"/>
                    <a:pt x="15211" y="1768"/>
                    <a:pt x="14811" y="1368"/>
                  </a:cubicBezTo>
                  <a:cubicBezTo>
                    <a:pt x="14410" y="935"/>
                    <a:pt x="13910" y="634"/>
                    <a:pt x="13376" y="434"/>
                  </a:cubicBezTo>
                  <a:cubicBezTo>
                    <a:pt x="12743" y="201"/>
                    <a:pt x="12075" y="67"/>
                    <a:pt x="11408" y="67"/>
                  </a:cubicBezTo>
                  <a:cubicBezTo>
                    <a:pt x="10541" y="1"/>
                    <a:pt x="10274" y="1"/>
                    <a:pt x="8073" y="1"/>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15"/>
            <p:cNvSpPr/>
            <p:nvPr/>
          </p:nvSpPr>
          <p:spPr>
            <a:xfrm>
              <a:off x="5170525" y="2777425"/>
              <a:ext cx="241875" cy="207125"/>
            </a:xfrm>
            <a:custGeom>
              <a:rect b="b" l="l" r="r" t="t"/>
              <a:pathLst>
                <a:path extrusionOk="0" h="8285" w="9675">
                  <a:moveTo>
                    <a:pt x="5446" y="1460"/>
                  </a:moveTo>
                  <a:cubicBezTo>
                    <a:pt x="6836" y="1460"/>
                    <a:pt x="8173" y="2530"/>
                    <a:pt x="8173" y="4137"/>
                  </a:cubicBezTo>
                  <a:cubicBezTo>
                    <a:pt x="8173" y="5638"/>
                    <a:pt x="6972" y="6839"/>
                    <a:pt x="5505" y="6839"/>
                  </a:cubicBezTo>
                  <a:cubicBezTo>
                    <a:pt x="3103" y="6839"/>
                    <a:pt x="1902" y="3937"/>
                    <a:pt x="3570" y="2236"/>
                  </a:cubicBezTo>
                  <a:cubicBezTo>
                    <a:pt x="4117" y="1700"/>
                    <a:pt x="4787" y="1460"/>
                    <a:pt x="5446" y="1460"/>
                  </a:cubicBezTo>
                  <a:close/>
                  <a:moveTo>
                    <a:pt x="5505" y="1"/>
                  </a:moveTo>
                  <a:cubicBezTo>
                    <a:pt x="1802" y="1"/>
                    <a:pt x="1" y="4471"/>
                    <a:pt x="2603" y="7072"/>
                  </a:cubicBezTo>
                  <a:cubicBezTo>
                    <a:pt x="3440" y="7910"/>
                    <a:pt x="4468" y="8285"/>
                    <a:pt x="5478" y="8285"/>
                  </a:cubicBezTo>
                  <a:cubicBezTo>
                    <a:pt x="7605" y="8285"/>
                    <a:pt x="9652" y="6625"/>
                    <a:pt x="9674" y="4137"/>
                  </a:cubicBezTo>
                  <a:cubicBezTo>
                    <a:pt x="9674" y="1835"/>
                    <a:pt x="7806" y="1"/>
                    <a:pt x="5505" y="1"/>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15"/>
            <p:cNvSpPr/>
            <p:nvPr/>
          </p:nvSpPr>
          <p:spPr>
            <a:xfrm>
              <a:off x="5383175" y="2749075"/>
              <a:ext cx="56750" cy="48425"/>
            </a:xfrm>
            <a:custGeom>
              <a:rect b="b" l="l" r="r" t="t"/>
              <a:pathLst>
                <a:path extrusionOk="0" h="1937" w="2270">
                  <a:moveTo>
                    <a:pt x="1302" y="1"/>
                  </a:moveTo>
                  <a:cubicBezTo>
                    <a:pt x="434" y="1"/>
                    <a:pt x="1" y="1035"/>
                    <a:pt x="601" y="1635"/>
                  </a:cubicBezTo>
                  <a:cubicBezTo>
                    <a:pt x="810" y="1844"/>
                    <a:pt x="1062" y="1937"/>
                    <a:pt x="1306" y="1937"/>
                  </a:cubicBezTo>
                  <a:cubicBezTo>
                    <a:pt x="1803" y="1937"/>
                    <a:pt x="2269" y="1550"/>
                    <a:pt x="2269" y="968"/>
                  </a:cubicBezTo>
                  <a:cubicBezTo>
                    <a:pt x="2269" y="434"/>
                    <a:pt x="1835" y="1"/>
                    <a:pt x="1302" y="1"/>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15"/>
            <p:cNvSpPr/>
            <p:nvPr/>
          </p:nvSpPr>
          <p:spPr>
            <a:xfrm>
              <a:off x="3416775" y="3855700"/>
              <a:ext cx="735550" cy="735550"/>
            </a:xfrm>
            <a:custGeom>
              <a:rect b="b" l="l" r="r" t="t"/>
              <a:pathLst>
                <a:path extrusionOk="0" h="29422" w="29422">
                  <a:moveTo>
                    <a:pt x="14711" y="1"/>
                  </a:moveTo>
                  <a:cubicBezTo>
                    <a:pt x="6605" y="1"/>
                    <a:pt x="1" y="6605"/>
                    <a:pt x="34" y="14711"/>
                  </a:cubicBezTo>
                  <a:cubicBezTo>
                    <a:pt x="34" y="22850"/>
                    <a:pt x="6605" y="29422"/>
                    <a:pt x="14711" y="29422"/>
                  </a:cubicBezTo>
                  <a:cubicBezTo>
                    <a:pt x="22850" y="29422"/>
                    <a:pt x="29422" y="22850"/>
                    <a:pt x="29422" y="14711"/>
                  </a:cubicBezTo>
                  <a:cubicBezTo>
                    <a:pt x="29422" y="6605"/>
                    <a:pt x="22850" y="1"/>
                    <a:pt x="14711" y="1"/>
                  </a:cubicBezTo>
                  <a:close/>
                </a:path>
              </a:pathLst>
            </a:custGeom>
            <a:solidFill>
              <a:srgbClr val="263238"/>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15"/>
            <p:cNvSpPr/>
            <p:nvPr/>
          </p:nvSpPr>
          <p:spPr>
            <a:xfrm>
              <a:off x="3611925" y="3896575"/>
              <a:ext cx="105925" cy="41700"/>
            </a:xfrm>
            <a:custGeom>
              <a:rect b="b" l="l" r="r" t="t"/>
              <a:pathLst>
                <a:path extrusionOk="0" fill="none" h="1668" w="4237">
                  <a:moveTo>
                    <a:pt x="0" y="1668"/>
                  </a:moveTo>
                  <a:cubicBezTo>
                    <a:pt x="1301" y="867"/>
                    <a:pt x="2735" y="300"/>
                    <a:pt x="4237" y="0"/>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15"/>
            <p:cNvSpPr/>
            <p:nvPr/>
          </p:nvSpPr>
          <p:spPr>
            <a:xfrm>
              <a:off x="3450975" y="3951600"/>
              <a:ext cx="140125" cy="301900"/>
            </a:xfrm>
            <a:custGeom>
              <a:rect b="b" l="l" r="r" t="t"/>
              <a:pathLst>
                <a:path extrusionOk="0" fill="none" h="12076" w="5605">
                  <a:moveTo>
                    <a:pt x="67" y="12076"/>
                  </a:moveTo>
                  <a:cubicBezTo>
                    <a:pt x="34" y="11676"/>
                    <a:pt x="0" y="11275"/>
                    <a:pt x="0" y="10875"/>
                  </a:cubicBezTo>
                  <a:lnTo>
                    <a:pt x="0" y="10875"/>
                  </a:lnTo>
                  <a:cubicBezTo>
                    <a:pt x="0" y="6572"/>
                    <a:pt x="2068" y="2502"/>
                    <a:pt x="5604" y="1"/>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15"/>
            <p:cNvSpPr/>
            <p:nvPr/>
          </p:nvSpPr>
          <p:spPr>
            <a:xfrm>
              <a:off x="3470975" y="4338550"/>
              <a:ext cx="568775" cy="218500"/>
            </a:xfrm>
            <a:custGeom>
              <a:rect b="b" l="l" r="r" t="t"/>
              <a:pathLst>
                <a:path extrusionOk="0" fill="none" h="8740" w="22751">
                  <a:moveTo>
                    <a:pt x="22750" y="4037"/>
                  </a:moveTo>
                  <a:cubicBezTo>
                    <a:pt x="20215" y="7039"/>
                    <a:pt x="16479" y="8740"/>
                    <a:pt x="12543" y="8740"/>
                  </a:cubicBezTo>
                  <a:lnTo>
                    <a:pt x="12543" y="8740"/>
                  </a:lnTo>
                  <a:cubicBezTo>
                    <a:pt x="6939" y="8740"/>
                    <a:pt x="1936" y="5237"/>
                    <a:pt x="1" y="0"/>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15"/>
            <p:cNvSpPr/>
            <p:nvPr/>
          </p:nvSpPr>
          <p:spPr>
            <a:xfrm>
              <a:off x="4073075" y="4331875"/>
              <a:ext cx="27550" cy="60900"/>
            </a:xfrm>
            <a:custGeom>
              <a:rect b="b" l="l" r="r" t="t"/>
              <a:pathLst>
                <a:path extrusionOk="0" fill="none" h="2436" w="1102">
                  <a:moveTo>
                    <a:pt x="1101" y="1"/>
                  </a:moveTo>
                  <a:cubicBezTo>
                    <a:pt x="835" y="834"/>
                    <a:pt x="434" y="1668"/>
                    <a:pt x="1" y="2436"/>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15"/>
            <p:cNvSpPr/>
            <p:nvPr/>
          </p:nvSpPr>
          <p:spPr>
            <a:xfrm>
              <a:off x="3717825" y="3889900"/>
              <a:ext cx="400300" cy="419475"/>
            </a:xfrm>
            <a:custGeom>
              <a:rect b="b" l="l" r="r" t="t"/>
              <a:pathLst>
                <a:path extrusionOk="0" fill="none" h="16779" w="16012">
                  <a:moveTo>
                    <a:pt x="1" y="300"/>
                  </a:moveTo>
                  <a:cubicBezTo>
                    <a:pt x="868" y="100"/>
                    <a:pt x="1768" y="0"/>
                    <a:pt x="2669" y="0"/>
                  </a:cubicBezTo>
                  <a:lnTo>
                    <a:pt x="2669" y="0"/>
                  </a:lnTo>
                  <a:cubicBezTo>
                    <a:pt x="10041" y="0"/>
                    <a:pt x="16012" y="5971"/>
                    <a:pt x="16012" y="13343"/>
                  </a:cubicBezTo>
                  <a:lnTo>
                    <a:pt x="16012" y="13343"/>
                  </a:lnTo>
                  <a:cubicBezTo>
                    <a:pt x="16012" y="14511"/>
                    <a:pt x="15879" y="15645"/>
                    <a:pt x="15578" y="16779"/>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15"/>
            <p:cNvSpPr/>
            <p:nvPr/>
          </p:nvSpPr>
          <p:spPr>
            <a:xfrm>
              <a:off x="3569375" y="4022500"/>
              <a:ext cx="433675" cy="405300"/>
            </a:xfrm>
            <a:custGeom>
              <a:rect b="b" l="l" r="r" t="t"/>
              <a:pathLst>
                <a:path extrusionOk="0" h="16212" w="17347">
                  <a:moveTo>
                    <a:pt x="17147" y="12376"/>
                  </a:moveTo>
                  <a:lnTo>
                    <a:pt x="17147" y="12376"/>
                  </a:lnTo>
                  <a:lnTo>
                    <a:pt x="17147" y="12376"/>
                  </a:lnTo>
                  <a:lnTo>
                    <a:pt x="17147" y="12376"/>
                  </a:lnTo>
                  <a:cubicBezTo>
                    <a:pt x="16946" y="12275"/>
                    <a:pt x="16780" y="12209"/>
                    <a:pt x="16579" y="12175"/>
                  </a:cubicBezTo>
                  <a:lnTo>
                    <a:pt x="16579" y="12175"/>
                  </a:lnTo>
                  <a:cubicBezTo>
                    <a:pt x="15679" y="11842"/>
                    <a:pt x="14878" y="11275"/>
                    <a:pt x="14311" y="10508"/>
                  </a:cubicBezTo>
                  <a:cubicBezTo>
                    <a:pt x="13978" y="10074"/>
                    <a:pt x="13744" y="9640"/>
                    <a:pt x="13544" y="9140"/>
                  </a:cubicBezTo>
                  <a:lnTo>
                    <a:pt x="13544" y="9140"/>
                  </a:lnTo>
                  <a:cubicBezTo>
                    <a:pt x="13444" y="8940"/>
                    <a:pt x="13477" y="8740"/>
                    <a:pt x="13577" y="8573"/>
                  </a:cubicBezTo>
                  <a:cubicBezTo>
                    <a:pt x="13777" y="8306"/>
                    <a:pt x="14044" y="8139"/>
                    <a:pt x="14345" y="8072"/>
                  </a:cubicBezTo>
                  <a:lnTo>
                    <a:pt x="14345" y="8072"/>
                  </a:lnTo>
                  <a:cubicBezTo>
                    <a:pt x="14745" y="7939"/>
                    <a:pt x="15078" y="7772"/>
                    <a:pt x="15412" y="7505"/>
                  </a:cubicBezTo>
                  <a:lnTo>
                    <a:pt x="15412" y="7505"/>
                  </a:lnTo>
                  <a:cubicBezTo>
                    <a:pt x="15479" y="7472"/>
                    <a:pt x="15512" y="7405"/>
                    <a:pt x="15545" y="7339"/>
                  </a:cubicBezTo>
                  <a:cubicBezTo>
                    <a:pt x="15579" y="7305"/>
                    <a:pt x="15579" y="7272"/>
                    <a:pt x="15579" y="7239"/>
                  </a:cubicBezTo>
                  <a:cubicBezTo>
                    <a:pt x="15612" y="7172"/>
                    <a:pt x="15612" y="7072"/>
                    <a:pt x="15545" y="6972"/>
                  </a:cubicBezTo>
                  <a:lnTo>
                    <a:pt x="15545" y="6972"/>
                  </a:lnTo>
                  <a:cubicBezTo>
                    <a:pt x="15479" y="6805"/>
                    <a:pt x="15345" y="6705"/>
                    <a:pt x="15178" y="6605"/>
                  </a:cubicBezTo>
                  <a:lnTo>
                    <a:pt x="15178" y="6605"/>
                  </a:lnTo>
                  <a:cubicBezTo>
                    <a:pt x="15012" y="6505"/>
                    <a:pt x="14778" y="6505"/>
                    <a:pt x="14545" y="6571"/>
                  </a:cubicBezTo>
                  <a:lnTo>
                    <a:pt x="14545" y="6571"/>
                  </a:lnTo>
                  <a:cubicBezTo>
                    <a:pt x="14378" y="6638"/>
                    <a:pt x="14178" y="6705"/>
                    <a:pt x="14011" y="6738"/>
                  </a:cubicBezTo>
                  <a:lnTo>
                    <a:pt x="14011" y="6738"/>
                  </a:lnTo>
                  <a:cubicBezTo>
                    <a:pt x="13777" y="6772"/>
                    <a:pt x="13577" y="6772"/>
                    <a:pt x="13377" y="6738"/>
                  </a:cubicBezTo>
                  <a:lnTo>
                    <a:pt x="13377" y="6605"/>
                  </a:lnTo>
                  <a:lnTo>
                    <a:pt x="13377" y="6605"/>
                  </a:lnTo>
                  <a:cubicBezTo>
                    <a:pt x="13377" y="6204"/>
                    <a:pt x="13377" y="5804"/>
                    <a:pt x="13377" y="5404"/>
                  </a:cubicBezTo>
                  <a:lnTo>
                    <a:pt x="13377" y="5404"/>
                  </a:lnTo>
                  <a:cubicBezTo>
                    <a:pt x="13444" y="4770"/>
                    <a:pt x="13411" y="4136"/>
                    <a:pt x="13344" y="3503"/>
                  </a:cubicBezTo>
                  <a:lnTo>
                    <a:pt x="13344" y="3503"/>
                  </a:lnTo>
                  <a:cubicBezTo>
                    <a:pt x="13110" y="2402"/>
                    <a:pt x="12477" y="1468"/>
                    <a:pt x="11543" y="834"/>
                  </a:cubicBezTo>
                  <a:cubicBezTo>
                    <a:pt x="10909" y="400"/>
                    <a:pt x="10142" y="133"/>
                    <a:pt x="9374" y="67"/>
                  </a:cubicBezTo>
                  <a:lnTo>
                    <a:pt x="9374" y="67"/>
                  </a:lnTo>
                  <a:cubicBezTo>
                    <a:pt x="9107" y="33"/>
                    <a:pt x="8841" y="33"/>
                    <a:pt x="8574" y="33"/>
                  </a:cubicBezTo>
                  <a:cubicBezTo>
                    <a:pt x="7506" y="0"/>
                    <a:pt x="6439" y="334"/>
                    <a:pt x="5572" y="967"/>
                  </a:cubicBezTo>
                  <a:cubicBezTo>
                    <a:pt x="4938" y="1468"/>
                    <a:pt x="4437" y="2135"/>
                    <a:pt x="4137" y="2869"/>
                  </a:cubicBezTo>
                  <a:lnTo>
                    <a:pt x="4137" y="2869"/>
                  </a:lnTo>
                  <a:cubicBezTo>
                    <a:pt x="3870" y="3636"/>
                    <a:pt x="3804" y="4403"/>
                    <a:pt x="3904" y="5204"/>
                  </a:cubicBezTo>
                  <a:lnTo>
                    <a:pt x="3904" y="5204"/>
                  </a:lnTo>
                  <a:cubicBezTo>
                    <a:pt x="3937" y="5704"/>
                    <a:pt x="3937" y="6204"/>
                    <a:pt x="3937" y="6738"/>
                  </a:cubicBezTo>
                  <a:cubicBezTo>
                    <a:pt x="3937" y="6738"/>
                    <a:pt x="3937" y="6738"/>
                    <a:pt x="3937" y="6772"/>
                  </a:cubicBezTo>
                  <a:cubicBezTo>
                    <a:pt x="3670" y="6805"/>
                    <a:pt x="3437" y="6805"/>
                    <a:pt x="3170" y="6772"/>
                  </a:cubicBezTo>
                  <a:lnTo>
                    <a:pt x="3170" y="6772"/>
                  </a:lnTo>
                  <a:cubicBezTo>
                    <a:pt x="3003" y="6738"/>
                    <a:pt x="2803" y="6671"/>
                    <a:pt x="2603" y="6605"/>
                  </a:cubicBezTo>
                  <a:lnTo>
                    <a:pt x="2603" y="6605"/>
                  </a:lnTo>
                  <a:cubicBezTo>
                    <a:pt x="2403" y="6571"/>
                    <a:pt x="2203" y="6605"/>
                    <a:pt x="2036" y="6738"/>
                  </a:cubicBezTo>
                  <a:lnTo>
                    <a:pt x="2036" y="6738"/>
                  </a:lnTo>
                  <a:lnTo>
                    <a:pt x="2036" y="6738"/>
                  </a:lnTo>
                  <a:cubicBezTo>
                    <a:pt x="1869" y="6805"/>
                    <a:pt x="1736" y="7005"/>
                    <a:pt x="1736" y="7172"/>
                  </a:cubicBezTo>
                  <a:cubicBezTo>
                    <a:pt x="1736" y="7205"/>
                    <a:pt x="1736" y="7205"/>
                    <a:pt x="1736" y="7239"/>
                  </a:cubicBezTo>
                  <a:lnTo>
                    <a:pt x="1736" y="7239"/>
                  </a:lnTo>
                  <a:cubicBezTo>
                    <a:pt x="1769" y="7339"/>
                    <a:pt x="1836" y="7472"/>
                    <a:pt x="1936" y="7539"/>
                  </a:cubicBezTo>
                  <a:cubicBezTo>
                    <a:pt x="2002" y="7605"/>
                    <a:pt x="2069" y="7672"/>
                    <a:pt x="2136" y="7706"/>
                  </a:cubicBezTo>
                  <a:lnTo>
                    <a:pt x="2136" y="7706"/>
                  </a:lnTo>
                  <a:cubicBezTo>
                    <a:pt x="2503" y="7906"/>
                    <a:pt x="2903" y="8072"/>
                    <a:pt x="3303" y="8206"/>
                  </a:cubicBezTo>
                  <a:lnTo>
                    <a:pt x="3303" y="8206"/>
                  </a:lnTo>
                  <a:cubicBezTo>
                    <a:pt x="3537" y="8273"/>
                    <a:pt x="3737" y="8473"/>
                    <a:pt x="3837" y="8706"/>
                  </a:cubicBezTo>
                  <a:cubicBezTo>
                    <a:pt x="3870" y="9006"/>
                    <a:pt x="3770" y="9340"/>
                    <a:pt x="3637" y="9607"/>
                  </a:cubicBezTo>
                  <a:lnTo>
                    <a:pt x="3637" y="9607"/>
                  </a:lnTo>
                  <a:cubicBezTo>
                    <a:pt x="3203" y="10441"/>
                    <a:pt x="2569" y="11141"/>
                    <a:pt x="1836" y="11642"/>
                  </a:cubicBezTo>
                  <a:cubicBezTo>
                    <a:pt x="1435" y="11942"/>
                    <a:pt x="968" y="12142"/>
                    <a:pt x="501" y="12242"/>
                  </a:cubicBezTo>
                  <a:lnTo>
                    <a:pt x="501" y="12242"/>
                  </a:lnTo>
                  <a:cubicBezTo>
                    <a:pt x="335" y="12275"/>
                    <a:pt x="168" y="12376"/>
                    <a:pt x="34" y="12542"/>
                  </a:cubicBezTo>
                  <a:lnTo>
                    <a:pt x="34" y="12576"/>
                  </a:lnTo>
                  <a:cubicBezTo>
                    <a:pt x="1" y="12709"/>
                    <a:pt x="34" y="12843"/>
                    <a:pt x="101" y="12943"/>
                  </a:cubicBezTo>
                  <a:cubicBezTo>
                    <a:pt x="168" y="13009"/>
                    <a:pt x="234" y="13076"/>
                    <a:pt x="301" y="13109"/>
                  </a:cubicBezTo>
                  <a:lnTo>
                    <a:pt x="301" y="13109"/>
                  </a:lnTo>
                  <a:cubicBezTo>
                    <a:pt x="668" y="13310"/>
                    <a:pt x="1102" y="13443"/>
                    <a:pt x="1502" y="13510"/>
                  </a:cubicBezTo>
                  <a:lnTo>
                    <a:pt x="1502" y="13510"/>
                  </a:lnTo>
                  <a:cubicBezTo>
                    <a:pt x="1769" y="13543"/>
                    <a:pt x="2036" y="13610"/>
                    <a:pt x="2269" y="13710"/>
                  </a:cubicBezTo>
                  <a:cubicBezTo>
                    <a:pt x="2269" y="13710"/>
                    <a:pt x="2303" y="13810"/>
                    <a:pt x="2369" y="13910"/>
                  </a:cubicBezTo>
                  <a:cubicBezTo>
                    <a:pt x="2436" y="14143"/>
                    <a:pt x="2469" y="14377"/>
                    <a:pt x="2536" y="14644"/>
                  </a:cubicBezTo>
                  <a:cubicBezTo>
                    <a:pt x="2569" y="14711"/>
                    <a:pt x="2636" y="14777"/>
                    <a:pt x="2703" y="14811"/>
                  </a:cubicBezTo>
                  <a:cubicBezTo>
                    <a:pt x="2803" y="14811"/>
                    <a:pt x="2903" y="14811"/>
                    <a:pt x="3003" y="14777"/>
                  </a:cubicBezTo>
                  <a:lnTo>
                    <a:pt x="3003" y="14777"/>
                  </a:lnTo>
                  <a:cubicBezTo>
                    <a:pt x="3637" y="14610"/>
                    <a:pt x="4304" y="14610"/>
                    <a:pt x="4938" y="14711"/>
                  </a:cubicBezTo>
                  <a:lnTo>
                    <a:pt x="4938" y="14711"/>
                  </a:lnTo>
                  <a:cubicBezTo>
                    <a:pt x="5572" y="14944"/>
                    <a:pt x="6172" y="15278"/>
                    <a:pt x="6739" y="15678"/>
                  </a:cubicBezTo>
                  <a:lnTo>
                    <a:pt x="6739" y="15678"/>
                  </a:lnTo>
                  <a:cubicBezTo>
                    <a:pt x="7173" y="15978"/>
                    <a:pt x="7640" y="16145"/>
                    <a:pt x="8173" y="16212"/>
                  </a:cubicBezTo>
                  <a:lnTo>
                    <a:pt x="8173" y="16212"/>
                  </a:lnTo>
                  <a:cubicBezTo>
                    <a:pt x="8574" y="16212"/>
                    <a:pt x="8974" y="16212"/>
                    <a:pt x="9374" y="16178"/>
                  </a:cubicBezTo>
                  <a:lnTo>
                    <a:pt x="9374" y="16178"/>
                  </a:lnTo>
                  <a:cubicBezTo>
                    <a:pt x="9741" y="16145"/>
                    <a:pt x="10075" y="16045"/>
                    <a:pt x="10342" y="15845"/>
                  </a:cubicBezTo>
                  <a:lnTo>
                    <a:pt x="10342" y="15845"/>
                  </a:lnTo>
                  <a:cubicBezTo>
                    <a:pt x="11009" y="15478"/>
                    <a:pt x="11576" y="15044"/>
                    <a:pt x="12210" y="14744"/>
                  </a:cubicBezTo>
                  <a:lnTo>
                    <a:pt x="12210" y="14744"/>
                  </a:lnTo>
                  <a:cubicBezTo>
                    <a:pt x="12443" y="14711"/>
                    <a:pt x="12710" y="14677"/>
                    <a:pt x="12944" y="14677"/>
                  </a:cubicBezTo>
                  <a:lnTo>
                    <a:pt x="12944" y="14677"/>
                  </a:lnTo>
                  <a:cubicBezTo>
                    <a:pt x="13477" y="14644"/>
                    <a:pt x="14011" y="14677"/>
                    <a:pt x="14545" y="14744"/>
                  </a:cubicBezTo>
                  <a:lnTo>
                    <a:pt x="14578" y="14744"/>
                  </a:lnTo>
                  <a:cubicBezTo>
                    <a:pt x="14645" y="14744"/>
                    <a:pt x="14711" y="14711"/>
                    <a:pt x="14745" y="14644"/>
                  </a:cubicBezTo>
                  <a:cubicBezTo>
                    <a:pt x="14778" y="14610"/>
                    <a:pt x="14812" y="14577"/>
                    <a:pt x="14812" y="14544"/>
                  </a:cubicBezTo>
                  <a:cubicBezTo>
                    <a:pt x="14812" y="14477"/>
                    <a:pt x="14845" y="14477"/>
                    <a:pt x="14812" y="14510"/>
                  </a:cubicBezTo>
                  <a:cubicBezTo>
                    <a:pt x="14812" y="14477"/>
                    <a:pt x="14812" y="14477"/>
                    <a:pt x="14812" y="14477"/>
                  </a:cubicBezTo>
                  <a:cubicBezTo>
                    <a:pt x="14878" y="14177"/>
                    <a:pt x="14978" y="13910"/>
                    <a:pt x="15112" y="13676"/>
                  </a:cubicBezTo>
                  <a:cubicBezTo>
                    <a:pt x="15212" y="13610"/>
                    <a:pt x="15312" y="13576"/>
                    <a:pt x="15445" y="13576"/>
                  </a:cubicBezTo>
                  <a:lnTo>
                    <a:pt x="15479" y="13576"/>
                  </a:lnTo>
                  <a:cubicBezTo>
                    <a:pt x="15912" y="13510"/>
                    <a:pt x="16313" y="13410"/>
                    <a:pt x="16713" y="13243"/>
                  </a:cubicBezTo>
                  <a:lnTo>
                    <a:pt x="16713" y="13243"/>
                  </a:lnTo>
                  <a:cubicBezTo>
                    <a:pt x="16913" y="13176"/>
                    <a:pt x="17113" y="13043"/>
                    <a:pt x="17247" y="12909"/>
                  </a:cubicBezTo>
                  <a:lnTo>
                    <a:pt x="17247" y="12909"/>
                  </a:lnTo>
                  <a:cubicBezTo>
                    <a:pt x="17347" y="12709"/>
                    <a:pt x="17313" y="12476"/>
                    <a:pt x="17113" y="12376"/>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15"/>
            <p:cNvSpPr/>
            <p:nvPr/>
          </p:nvSpPr>
          <p:spPr>
            <a:xfrm>
              <a:off x="1916550" y="2513075"/>
              <a:ext cx="735550" cy="735550"/>
            </a:xfrm>
            <a:custGeom>
              <a:rect b="b" l="l" r="r" t="t"/>
              <a:pathLst>
                <a:path extrusionOk="0" h="29422" w="29422">
                  <a:moveTo>
                    <a:pt x="14744" y="0"/>
                  </a:moveTo>
                  <a:cubicBezTo>
                    <a:pt x="6605" y="0"/>
                    <a:pt x="0" y="6572"/>
                    <a:pt x="0" y="14711"/>
                  </a:cubicBezTo>
                  <a:cubicBezTo>
                    <a:pt x="0" y="22817"/>
                    <a:pt x="6605" y="29422"/>
                    <a:pt x="14744" y="29422"/>
                  </a:cubicBezTo>
                  <a:cubicBezTo>
                    <a:pt x="22850" y="29422"/>
                    <a:pt x="29421" y="22817"/>
                    <a:pt x="29421" y="14711"/>
                  </a:cubicBezTo>
                  <a:cubicBezTo>
                    <a:pt x="29421" y="6572"/>
                    <a:pt x="22850" y="0"/>
                    <a:pt x="14744" y="0"/>
                  </a:cubicBezTo>
                  <a:close/>
                </a:path>
              </a:pathLst>
            </a:custGeom>
            <a:solidFill>
              <a:srgbClr val="263238"/>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15"/>
            <p:cNvSpPr/>
            <p:nvPr/>
          </p:nvSpPr>
          <p:spPr>
            <a:xfrm>
              <a:off x="2111675" y="2553100"/>
              <a:ext cx="105100" cy="41725"/>
            </a:xfrm>
            <a:custGeom>
              <a:rect b="b" l="l" r="r" t="t"/>
              <a:pathLst>
                <a:path extrusionOk="0" fill="none" h="1669" w="4204">
                  <a:moveTo>
                    <a:pt x="1" y="1668"/>
                  </a:moveTo>
                  <a:cubicBezTo>
                    <a:pt x="1302" y="901"/>
                    <a:pt x="2736" y="334"/>
                    <a:pt x="4204" y="1"/>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15"/>
            <p:cNvSpPr/>
            <p:nvPr/>
          </p:nvSpPr>
          <p:spPr>
            <a:xfrm>
              <a:off x="1950725" y="2608975"/>
              <a:ext cx="139300" cy="301075"/>
            </a:xfrm>
            <a:custGeom>
              <a:rect b="b" l="l" r="r" t="t"/>
              <a:pathLst>
                <a:path extrusionOk="0" fill="none" h="12043" w="5572">
                  <a:moveTo>
                    <a:pt x="34" y="12043"/>
                  </a:moveTo>
                  <a:cubicBezTo>
                    <a:pt x="1" y="11642"/>
                    <a:pt x="1" y="11275"/>
                    <a:pt x="1" y="10875"/>
                  </a:cubicBezTo>
                  <a:lnTo>
                    <a:pt x="1" y="10875"/>
                  </a:lnTo>
                  <a:cubicBezTo>
                    <a:pt x="1" y="6539"/>
                    <a:pt x="2069" y="2502"/>
                    <a:pt x="5571" y="1"/>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15"/>
            <p:cNvSpPr/>
            <p:nvPr/>
          </p:nvSpPr>
          <p:spPr>
            <a:xfrm>
              <a:off x="1970750" y="2995925"/>
              <a:ext cx="568750" cy="218500"/>
            </a:xfrm>
            <a:custGeom>
              <a:rect b="b" l="l" r="r" t="t"/>
              <a:pathLst>
                <a:path extrusionOk="0" fill="none" h="8740" w="22750">
                  <a:moveTo>
                    <a:pt x="22750" y="4037"/>
                  </a:moveTo>
                  <a:cubicBezTo>
                    <a:pt x="20215" y="7005"/>
                    <a:pt x="16479" y="8740"/>
                    <a:pt x="12576" y="8740"/>
                  </a:cubicBezTo>
                  <a:lnTo>
                    <a:pt x="12576" y="8740"/>
                  </a:lnTo>
                  <a:cubicBezTo>
                    <a:pt x="6939" y="8740"/>
                    <a:pt x="1935" y="5237"/>
                    <a:pt x="0" y="0"/>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15"/>
            <p:cNvSpPr/>
            <p:nvPr/>
          </p:nvSpPr>
          <p:spPr>
            <a:xfrm>
              <a:off x="2572000" y="2988425"/>
              <a:ext cx="28375" cy="61725"/>
            </a:xfrm>
            <a:custGeom>
              <a:rect b="b" l="l" r="r" t="t"/>
              <a:pathLst>
                <a:path extrusionOk="0" fill="none" h="2469" w="1135">
                  <a:moveTo>
                    <a:pt x="1135" y="0"/>
                  </a:moveTo>
                  <a:cubicBezTo>
                    <a:pt x="835" y="867"/>
                    <a:pt x="468" y="1668"/>
                    <a:pt x="1" y="2469"/>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15"/>
            <p:cNvSpPr/>
            <p:nvPr/>
          </p:nvSpPr>
          <p:spPr>
            <a:xfrm>
              <a:off x="2216750" y="2546425"/>
              <a:ext cx="401150" cy="419500"/>
            </a:xfrm>
            <a:custGeom>
              <a:rect b="b" l="l" r="r" t="t"/>
              <a:pathLst>
                <a:path extrusionOk="0" fill="none" h="16780" w="16046">
                  <a:moveTo>
                    <a:pt x="1" y="301"/>
                  </a:moveTo>
                  <a:cubicBezTo>
                    <a:pt x="901" y="101"/>
                    <a:pt x="1802" y="1"/>
                    <a:pt x="2703" y="1"/>
                  </a:cubicBezTo>
                  <a:lnTo>
                    <a:pt x="2703" y="1"/>
                  </a:lnTo>
                  <a:cubicBezTo>
                    <a:pt x="10075" y="1"/>
                    <a:pt x="16045" y="5972"/>
                    <a:pt x="16045" y="13344"/>
                  </a:cubicBezTo>
                  <a:lnTo>
                    <a:pt x="16045" y="13344"/>
                  </a:lnTo>
                  <a:cubicBezTo>
                    <a:pt x="16045" y="14511"/>
                    <a:pt x="15912" y="15645"/>
                    <a:pt x="15612" y="16779"/>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15"/>
            <p:cNvSpPr/>
            <p:nvPr/>
          </p:nvSpPr>
          <p:spPr>
            <a:xfrm>
              <a:off x="2088325" y="2720825"/>
              <a:ext cx="391975" cy="319325"/>
            </a:xfrm>
            <a:custGeom>
              <a:rect b="b" l="l" r="r" t="t"/>
              <a:pathLst>
                <a:path extrusionOk="0" h="12773" w="15679">
                  <a:moveTo>
                    <a:pt x="10892" y="0"/>
                  </a:moveTo>
                  <a:cubicBezTo>
                    <a:pt x="8992" y="0"/>
                    <a:pt x="7202" y="1721"/>
                    <a:pt x="7740" y="3966"/>
                  </a:cubicBezTo>
                  <a:cubicBezTo>
                    <a:pt x="5138" y="3833"/>
                    <a:pt x="2736" y="2598"/>
                    <a:pt x="1101" y="597"/>
                  </a:cubicBezTo>
                  <a:lnTo>
                    <a:pt x="1101" y="597"/>
                  </a:lnTo>
                  <a:cubicBezTo>
                    <a:pt x="234" y="2065"/>
                    <a:pt x="668" y="3933"/>
                    <a:pt x="2102" y="4900"/>
                  </a:cubicBezTo>
                  <a:cubicBezTo>
                    <a:pt x="1568" y="4867"/>
                    <a:pt x="1068" y="4733"/>
                    <a:pt x="634" y="4466"/>
                  </a:cubicBezTo>
                  <a:lnTo>
                    <a:pt x="634" y="4466"/>
                  </a:lnTo>
                  <a:cubicBezTo>
                    <a:pt x="634" y="6034"/>
                    <a:pt x="1702" y="7368"/>
                    <a:pt x="3203" y="7669"/>
                  </a:cubicBezTo>
                  <a:cubicBezTo>
                    <a:pt x="2929" y="7747"/>
                    <a:pt x="2644" y="7779"/>
                    <a:pt x="2361" y="7779"/>
                  </a:cubicBezTo>
                  <a:cubicBezTo>
                    <a:pt x="2161" y="7779"/>
                    <a:pt x="1962" y="7763"/>
                    <a:pt x="1769" y="7735"/>
                  </a:cubicBezTo>
                  <a:lnTo>
                    <a:pt x="1769" y="7735"/>
                  </a:lnTo>
                  <a:cubicBezTo>
                    <a:pt x="2169" y="9036"/>
                    <a:pt x="3403" y="9937"/>
                    <a:pt x="4771" y="9970"/>
                  </a:cubicBezTo>
                  <a:cubicBezTo>
                    <a:pt x="3638" y="10876"/>
                    <a:pt x="2217" y="11350"/>
                    <a:pt x="773" y="11350"/>
                  </a:cubicBezTo>
                  <a:cubicBezTo>
                    <a:pt x="516" y="11350"/>
                    <a:pt x="258" y="11335"/>
                    <a:pt x="1" y="11305"/>
                  </a:cubicBezTo>
                  <a:lnTo>
                    <a:pt x="1" y="11305"/>
                  </a:lnTo>
                  <a:cubicBezTo>
                    <a:pt x="1468" y="12272"/>
                    <a:pt x="3203" y="12772"/>
                    <a:pt x="4938" y="12772"/>
                  </a:cubicBezTo>
                  <a:cubicBezTo>
                    <a:pt x="10908" y="12772"/>
                    <a:pt x="14278" y="7735"/>
                    <a:pt x="14077" y="3199"/>
                  </a:cubicBezTo>
                  <a:cubicBezTo>
                    <a:pt x="14711" y="2732"/>
                    <a:pt x="15245" y="2165"/>
                    <a:pt x="15679" y="1531"/>
                  </a:cubicBezTo>
                  <a:lnTo>
                    <a:pt x="15679" y="1531"/>
                  </a:lnTo>
                  <a:cubicBezTo>
                    <a:pt x="15078" y="1798"/>
                    <a:pt x="14478" y="1964"/>
                    <a:pt x="13844" y="2031"/>
                  </a:cubicBezTo>
                  <a:cubicBezTo>
                    <a:pt x="14511" y="1631"/>
                    <a:pt x="15011" y="997"/>
                    <a:pt x="15245" y="263"/>
                  </a:cubicBezTo>
                  <a:lnTo>
                    <a:pt x="15245" y="263"/>
                  </a:lnTo>
                  <a:cubicBezTo>
                    <a:pt x="14611" y="630"/>
                    <a:pt x="13911" y="897"/>
                    <a:pt x="13210" y="1030"/>
                  </a:cubicBezTo>
                  <a:cubicBezTo>
                    <a:pt x="12532" y="313"/>
                    <a:pt x="11702" y="0"/>
                    <a:pt x="10892" y="0"/>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15"/>
            <p:cNvSpPr/>
            <p:nvPr/>
          </p:nvSpPr>
          <p:spPr>
            <a:xfrm>
              <a:off x="3417600" y="1084550"/>
              <a:ext cx="734725" cy="735550"/>
            </a:xfrm>
            <a:custGeom>
              <a:rect b="b" l="l" r="r" t="t"/>
              <a:pathLst>
                <a:path extrusionOk="0" h="29422" w="29389">
                  <a:moveTo>
                    <a:pt x="14678" y="1"/>
                  </a:moveTo>
                  <a:cubicBezTo>
                    <a:pt x="6572" y="1"/>
                    <a:pt x="1" y="6605"/>
                    <a:pt x="1" y="14711"/>
                  </a:cubicBezTo>
                  <a:cubicBezTo>
                    <a:pt x="1" y="22850"/>
                    <a:pt x="6572" y="29422"/>
                    <a:pt x="14678" y="29422"/>
                  </a:cubicBezTo>
                  <a:cubicBezTo>
                    <a:pt x="22817" y="29422"/>
                    <a:pt x="29389" y="22850"/>
                    <a:pt x="29389" y="14711"/>
                  </a:cubicBezTo>
                  <a:cubicBezTo>
                    <a:pt x="29389" y="6605"/>
                    <a:pt x="22817" y="1"/>
                    <a:pt x="14678" y="1"/>
                  </a:cubicBezTo>
                  <a:close/>
                </a:path>
              </a:pathLst>
            </a:custGeom>
            <a:solidFill>
              <a:srgbClr val="263238"/>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15"/>
            <p:cNvSpPr/>
            <p:nvPr/>
          </p:nvSpPr>
          <p:spPr>
            <a:xfrm>
              <a:off x="3593575" y="1243000"/>
              <a:ext cx="403650" cy="450350"/>
            </a:xfrm>
            <a:custGeom>
              <a:rect b="b" l="l" r="r" t="t"/>
              <a:pathLst>
                <a:path extrusionOk="0" h="18014" w="16146">
                  <a:moveTo>
                    <a:pt x="16112" y="8006"/>
                  </a:moveTo>
                  <a:cubicBezTo>
                    <a:pt x="16145" y="3636"/>
                    <a:pt x="12643" y="67"/>
                    <a:pt x="8273" y="34"/>
                  </a:cubicBezTo>
                  <a:cubicBezTo>
                    <a:pt x="3903" y="0"/>
                    <a:pt x="301" y="3503"/>
                    <a:pt x="267" y="7873"/>
                  </a:cubicBezTo>
                  <a:lnTo>
                    <a:pt x="267" y="8206"/>
                  </a:lnTo>
                  <a:cubicBezTo>
                    <a:pt x="267" y="9641"/>
                    <a:pt x="667" y="11042"/>
                    <a:pt x="1401" y="12276"/>
                  </a:cubicBezTo>
                  <a:lnTo>
                    <a:pt x="0" y="16512"/>
                  </a:lnTo>
                  <a:lnTo>
                    <a:pt x="4370" y="15111"/>
                  </a:lnTo>
                  <a:cubicBezTo>
                    <a:pt x="9641" y="18013"/>
                    <a:pt x="16078" y="14244"/>
                    <a:pt x="16112" y="8240"/>
                  </a:cubicBezTo>
                  <a:cubicBezTo>
                    <a:pt x="16112" y="8173"/>
                    <a:pt x="16112" y="8073"/>
                    <a:pt x="16112" y="8006"/>
                  </a:cubicBezTo>
                  <a:close/>
                  <a:moveTo>
                    <a:pt x="8206" y="14811"/>
                  </a:moveTo>
                  <a:cubicBezTo>
                    <a:pt x="6905" y="14844"/>
                    <a:pt x="5638" y="14444"/>
                    <a:pt x="4537" y="13744"/>
                  </a:cubicBezTo>
                  <a:lnTo>
                    <a:pt x="1968" y="14578"/>
                  </a:lnTo>
                  <a:lnTo>
                    <a:pt x="2802" y="12109"/>
                  </a:lnTo>
                  <a:cubicBezTo>
                    <a:pt x="2002" y="10975"/>
                    <a:pt x="1568" y="9641"/>
                    <a:pt x="1568" y="8240"/>
                  </a:cubicBezTo>
                  <a:cubicBezTo>
                    <a:pt x="1568" y="8006"/>
                    <a:pt x="1568" y="7806"/>
                    <a:pt x="1601" y="7606"/>
                  </a:cubicBezTo>
                  <a:cubicBezTo>
                    <a:pt x="2002" y="4237"/>
                    <a:pt x="4870" y="1702"/>
                    <a:pt x="8273" y="1735"/>
                  </a:cubicBezTo>
                  <a:cubicBezTo>
                    <a:pt x="11675" y="1768"/>
                    <a:pt x="14511" y="4337"/>
                    <a:pt x="14844" y="7706"/>
                  </a:cubicBezTo>
                  <a:cubicBezTo>
                    <a:pt x="14878" y="7906"/>
                    <a:pt x="14878" y="8073"/>
                    <a:pt x="14878" y="8240"/>
                  </a:cubicBezTo>
                  <a:cubicBezTo>
                    <a:pt x="14844" y="11909"/>
                    <a:pt x="11875" y="14844"/>
                    <a:pt x="8206" y="14844"/>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15"/>
            <p:cNvSpPr/>
            <p:nvPr/>
          </p:nvSpPr>
          <p:spPr>
            <a:xfrm>
              <a:off x="3703650" y="1358075"/>
              <a:ext cx="198500" cy="190175"/>
            </a:xfrm>
            <a:custGeom>
              <a:rect b="b" l="l" r="r" t="t"/>
              <a:pathLst>
                <a:path extrusionOk="0" h="7607" w="7940">
                  <a:moveTo>
                    <a:pt x="7439" y="5204"/>
                  </a:moveTo>
                  <a:cubicBezTo>
                    <a:pt x="7239" y="5104"/>
                    <a:pt x="6272" y="4637"/>
                    <a:pt x="6105" y="4571"/>
                  </a:cubicBezTo>
                  <a:cubicBezTo>
                    <a:pt x="5938" y="4504"/>
                    <a:pt x="5805" y="4471"/>
                    <a:pt x="5705" y="4671"/>
                  </a:cubicBezTo>
                  <a:cubicBezTo>
                    <a:pt x="5571" y="4871"/>
                    <a:pt x="5171" y="5305"/>
                    <a:pt x="5071" y="5438"/>
                  </a:cubicBezTo>
                  <a:cubicBezTo>
                    <a:pt x="4971" y="5538"/>
                    <a:pt x="4837" y="5571"/>
                    <a:pt x="4670" y="5471"/>
                  </a:cubicBezTo>
                  <a:cubicBezTo>
                    <a:pt x="4070" y="5238"/>
                    <a:pt x="3570" y="4938"/>
                    <a:pt x="3103" y="4504"/>
                  </a:cubicBezTo>
                  <a:cubicBezTo>
                    <a:pt x="2669" y="4137"/>
                    <a:pt x="2302" y="3670"/>
                    <a:pt x="2002" y="3203"/>
                  </a:cubicBezTo>
                  <a:cubicBezTo>
                    <a:pt x="1902" y="3003"/>
                    <a:pt x="2002" y="2903"/>
                    <a:pt x="2102" y="2803"/>
                  </a:cubicBezTo>
                  <a:cubicBezTo>
                    <a:pt x="2202" y="2703"/>
                    <a:pt x="2302" y="2569"/>
                    <a:pt x="2402" y="2469"/>
                  </a:cubicBezTo>
                  <a:lnTo>
                    <a:pt x="2469" y="2369"/>
                  </a:lnTo>
                  <a:cubicBezTo>
                    <a:pt x="2502" y="2302"/>
                    <a:pt x="2536" y="2236"/>
                    <a:pt x="2602" y="2136"/>
                  </a:cubicBezTo>
                  <a:cubicBezTo>
                    <a:pt x="2636" y="2036"/>
                    <a:pt x="2636" y="1902"/>
                    <a:pt x="2602" y="1802"/>
                  </a:cubicBezTo>
                  <a:cubicBezTo>
                    <a:pt x="2536" y="1702"/>
                    <a:pt x="2169" y="768"/>
                    <a:pt x="2002" y="368"/>
                  </a:cubicBezTo>
                  <a:cubicBezTo>
                    <a:pt x="1802" y="1"/>
                    <a:pt x="1668" y="34"/>
                    <a:pt x="1568" y="34"/>
                  </a:cubicBezTo>
                  <a:lnTo>
                    <a:pt x="1201" y="34"/>
                  </a:lnTo>
                  <a:cubicBezTo>
                    <a:pt x="1001" y="34"/>
                    <a:pt x="801" y="134"/>
                    <a:pt x="668" y="301"/>
                  </a:cubicBezTo>
                  <a:cubicBezTo>
                    <a:pt x="234" y="701"/>
                    <a:pt x="0" y="1302"/>
                    <a:pt x="0" y="1902"/>
                  </a:cubicBezTo>
                  <a:cubicBezTo>
                    <a:pt x="0" y="2102"/>
                    <a:pt x="34" y="2336"/>
                    <a:pt x="101" y="2569"/>
                  </a:cubicBezTo>
                  <a:cubicBezTo>
                    <a:pt x="267" y="3036"/>
                    <a:pt x="501" y="3470"/>
                    <a:pt x="801" y="3904"/>
                  </a:cubicBezTo>
                  <a:cubicBezTo>
                    <a:pt x="901" y="4004"/>
                    <a:pt x="2135" y="6038"/>
                    <a:pt x="4137" y="6806"/>
                  </a:cubicBezTo>
                  <a:cubicBezTo>
                    <a:pt x="6138" y="7606"/>
                    <a:pt x="6105" y="7306"/>
                    <a:pt x="6472" y="7273"/>
                  </a:cubicBezTo>
                  <a:cubicBezTo>
                    <a:pt x="7005" y="7173"/>
                    <a:pt x="7472" y="6839"/>
                    <a:pt x="7773" y="6372"/>
                  </a:cubicBezTo>
                  <a:cubicBezTo>
                    <a:pt x="7906" y="6072"/>
                    <a:pt x="7939" y="5772"/>
                    <a:pt x="7873" y="5438"/>
                  </a:cubicBezTo>
                  <a:cubicBezTo>
                    <a:pt x="7773" y="5338"/>
                    <a:pt x="7639" y="5305"/>
                    <a:pt x="7439" y="5204"/>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15"/>
            <p:cNvSpPr/>
            <p:nvPr/>
          </p:nvSpPr>
          <p:spPr>
            <a:xfrm>
              <a:off x="3611925" y="1125425"/>
              <a:ext cx="105925" cy="41700"/>
            </a:xfrm>
            <a:custGeom>
              <a:rect b="b" l="l" r="r" t="t"/>
              <a:pathLst>
                <a:path extrusionOk="0" fill="none" h="1668" w="4237">
                  <a:moveTo>
                    <a:pt x="0" y="1668"/>
                  </a:moveTo>
                  <a:cubicBezTo>
                    <a:pt x="1301" y="867"/>
                    <a:pt x="2735" y="300"/>
                    <a:pt x="4237" y="0"/>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15"/>
            <p:cNvSpPr/>
            <p:nvPr/>
          </p:nvSpPr>
          <p:spPr>
            <a:xfrm>
              <a:off x="3450975" y="1180450"/>
              <a:ext cx="140125" cy="301900"/>
            </a:xfrm>
            <a:custGeom>
              <a:rect b="b" l="l" r="r" t="t"/>
              <a:pathLst>
                <a:path extrusionOk="0" fill="none" h="12076" w="5605">
                  <a:moveTo>
                    <a:pt x="67" y="12076"/>
                  </a:moveTo>
                  <a:cubicBezTo>
                    <a:pt x="34" y="11676"/>
                    <a:pt x="0" y="11275"/>
                    <a:pt x="0" y="10875"/>
                  </a:cubicBezTo>
                  <a:lnTo>
                    <a:pt x="0" y="10875"/>
                  </a:lnTo>
                  <a:cubicBezTo>
                    <a:pt x="0" y="6572"/>
                    <a:pt x="2068" y="2502"/>
                    <a:pt x="5604" y="1"/>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15"/>
            <p:cNvSpPr/>
            <p:nvPr/>
          </p:nvSpPr>
          <p:spPr>
            <a:xfrm>
              <a:off x="3470975" y="1567400"/>
              <a:ext cx="568775" cy="219350"/>
            </a:xfrm>
            <a:custGeom>
              <a:rect b="b" l="l" r="r" t="t"/>
              <a:pathLst>
                <a:path extrusionOk="0" fill="none" h="8774" w="22751">
                  <a:moveTo>
                    <a:pt x="22750" y="4037"/>
                  </a:moveTo>
                  <a:cubicBezTo>
                    <a:pt x="20215" y="7039"/>
                    <a:pt x="16479" y="8773"/>
                    <a:pt x="12543" y="8773"/>
                  </a:cubicBezTo>
                  <a:lnTo>
                    <a:pt x="12543" y="8773"/>
                  </a:lnTo>
                  <a:cubicBezTo>
                    <a:pt x="6939" y="8773"/>
                    <a:pt x="1936" y="5271"/>
                    <a:pt x="1" y="0"/>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15"/>
            <p:cNvSpPr/>
            <p:nvPr/>
          </p:nvSpPr>
          <p:spPr>
            <a:xfrm>
              <a:off x="4073075" y="1560725"/>
              <a:ext cx="27550" cy="60900"/>
            </a:xfrm>
            <a:custGeom>
              <a:rect b="b" l="l" r="r" t="t"/>
              <a:pathLst>
                <a:path extrusionOk="0" fill="none" h="2436" w="1102">
                  <a:moveTo>
                    <a:pt x="1101" y="1"/>
                  </a:moveTo>
                  <a:cubicBezTo>
                    <a:pt x="835" y="834"/>
                    <a:pt x="434" y="1668"/>
                    <a:pt x="1" y="2436"/>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15"/>
            <p:cNvSpPr/>
            <p:nvPr/>
          </p:nvSpPr>
          <p:spPr>
            <a:xfrm>
              <a:off x="3717825" y="1118750"/>
              <a:ext cx="400300" cy="418650"/>
            </a:xfrm>
            <a:custGeom>
              <a:rect b="b" l="l" r="r" t="t"/>
              <a:pathLst>
                <a:path extrusionOk="0" fill="none" h="16746" w="16012">
                  <a:moveTo>
                    <a:pt x="1" y="267"/>
                  </a:moveTo>
                  <a:cubicBezTo>
                    <a:pt x="868" y="67"/>
                    <a:pt x="1768" y="0"/>
                    <a:pt x="2669" y="0"/>
                  </a:cubicBezTo>
                  <a:lnTo>
                    <a:pt x="2669" y="0"/>
                  </a:lnTo>
                  <a:cubicBezTo>
                    <a:pt x="10041" y="0"/>
                    <a:pt x="16012" y="5971"/>
                    <a:pt x="16012" y="13343"/>
                  </a:cubicBezTo>
                  <a:lnTo>
                    <a:pt x="16012" y="13343"/>
                  </a:lnTo>
                  <a:cubicBezTo>
                    <a:pt x="16012" y="14477"/>
                    <a:pt x="15879" y="15645"/>
                    <a:pt x="15578" y="16746"/>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15"/>
            <p:cNvSpPr/>
            <p:nvPr/>
          </p:nvSpPr>
          <p:spPr>
            <a:xfrm>
              <a:off x="4111450" y="3085150"/>
              <a:ext cx="874800" cy="873975"/>
            </a:xfrm>
            <a:custGeom>
              <a:rect b="b" l="l" r="r" t="t"/>
              <a:pathLst>
                <a:path extrusionOk="0" h="34959" w="34992">
                  <a:moveTo>
                    <a:pt x="17479" y="1"/>
                  </a:moveTo>
                  <a:cubicBezTo>
                    <a:pt x="7839" y="1"/>
                    <a:pt x="0" y="7806"/>
                    <a:pt x="0" y="17480"/>
                  </a:cubicBezTo>
                  <a:cubicBezTo>
                    <a:pt x="0" y="27120"/>
                    <a:pt x="7839" y="34959"/>
                    <a:pt x="17479" y="34959"/>
                  </a:cubicBezTo>
                  <a:cubicBezTo>
                    <a:pt x="27153" y="34959"/>
                    <a:pt x="34992" y="27120"/>
                    <a:pt x="34992" y="17480"/>
                  </a:cubicBezTo>
                  <a:cubicBezTo>
                    <a:pt x="34992" y="7806"/>
                    <a:pt x="27153" y="1"/>
                    <a:pt x="17479" y="1"/>
                  </a:cubicBezTo>
                  <a:close/>
                </a:path>
              </a:pathLst>
            </a:custGeom>
            <a:solidFill>
              <a:srgbClr val="FF8D00"/>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15"/>
            <p:cNvSpPr/>
            <p:nvPr/>
          </p:nvSpPr>
          <p:spPr>
            <a:xfrm>
              <a:off x="4113525" y="3087238"/>
              <a:ext cx="874800" cy="873975"/>
            </a:xfrm>
            <a:custGeom>
              <a:rect b="b" l="l" r="r" t="t"/>
              <a:pathLst>
                <a:path extrusionOk="0" h="34959" w="34992">
                  <a:moveTo>
                    <a:pt x="17479" y="1"/>
                  </a:moveTo>
                  <a:cubicBezTo>
                    <a:pt x="7839" y="1"/>
                    <a:pt x="0" y="7806"/>
                    <a:pt x="0" y="17480"/>
                  </a:cubicBezTo>
                  <a:cubicBezTo>
                    <a:pt x="0" y="27120"/>
                    <a:pt x="7839" y="34959"/>
                    <a:pt x="17479" y="34959"/>
                  </a:cubicBezTo>
                  <a:cubicBezTo>
                    <a:pt x="27153" y="34959"/>
                    <a:pt x="34992" y="27120"/>
                    <a:pt x="34992" y="17480"/>
                  </a:cubicBezTo>
                  <a:cubicBezTo>
                    <a:pt x="34992" y="7806"/>
                    <a:pt x="27153" y="1"/>
                    <a:pt x="17479" y="1"/>
                  </a:cubicBezTo>
                  <a:close/>
                </a:path>
              </a:pathLst>
            </a:custGeom>
            <a:solidFill>
              <a:srgbClr val="FFFFFF">
                <a:alpha val="18820"/>
              </a:srgbClr>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15"/>
            <p:cNvSpPr/>
            <p:nvPr/>
          </p:nvSpPr>
          <p:spPr>
            <a:xfrm>
              <a:off x="4240350" y="3082875"/>
              <a:ext cx="657500" cy="757000"/>
            </a:xfrm>
            <a:custGeom>
              <a:rect b="b" l="l" r="r" t="t"/>
              <a:pathLst>
                <a:path extrusionOk="0" h="30280" w="26300">
                  <a:moveTo>
                    <a:pt x="10296" y="0"/>
                  </a:moveTo>
                  <a:cubicBezTo>
                    <a:pt x="7598" y="0"/>
                    <a:pt x="3054" y="465"/>
                    <a:pt x="2083" y="3494"/>
                  </a:cubicBezTo>
                  <a:cubicBezTo>
                    <a:pt x="682" y="7864"/>
                    <a:pt x="6619" y="7097"/>
                    <a:pt x="5685" y="9131"/>
                  </a:cubicBezTo>
                  <a:cubicBezTo>
                    <a:pt x="4751" y="11166"/>
                    <a:pt x="848" y="13801"/>
                    <a:pt x="2383" y="16803"/>
                  </a:cubicBezTo>
                  <a:cubicBezTo>
                    <a:pt x="3738" y="19369"/>
                    <a:pt x="6039" y="22159"/>
                    <a:pt x="4616" y="22159"/>
                  </a:cubicBezTo>
                  <a:cubicBezTo>
                    <a:pt x="4392" y="22159"/>
                    <a:pt x="4076" y="22090"/>
                    <a:pt x="3650" y="21940"/>
                  </a:cubicBezTo>
                  <a:cubicBezTo>
                    <a:pt x="2400" y="21515"/>
                    <a:pt x="1527" y="21206"/>
                    <a:pt x="968" y="21206"/>
                  </a:cubicBezTo>
                  <a:cubicBezTo>
                    <a:pt x="126" y="21206"/>
                    <a:pt x="0" y="21909"/>
                    <a:pt x="381" y="23975"/>
                  </a:cubicBezTo>
                  <a:cubicBezTo>
                    <a:pt x="888" y="26872"/>
                    <a:pt x="3314" y="27990"/>
                    <a:pt x="7241" y="27990"/>
                  </a:cubicBezTo>
                  <a:cubicBezTo>
                    <a:pt x="7972" y="27990"/>
                    <a:pt x="8755" y="27951"/>
                    <a:pt x="9588" y="27878"/>
                  </a:cubicBezTo>
                  <a:cubicBezTo>
                    <a:pt x="10038" y="27838"/>
                    <a:pt x="10447" y="27820"/>
                    <a:pt x="10820" y="27820"/>
                  </a:cubicBezTo>
                  <a:cubicBezTo>
                    <a:pt x="14837" y="27820"/>
                    <a:pt x="14677" y="29941"/>
                    <a:pt x="17394" y="30246"/>
                  </a:cubicBezTo>
                  <a:cubicBezTo>
                    <a:pt x="17610" y="30268"/>
                    <a:pt x="17827" y="30279"/>
                    <a:pt x="18042" y="30279"/>
                  </a:cubicBezTo>
                  <a:cubicBezTo>
                    <a:pt x="20780" y="30279"/>
                    <a:pt x="23331" y="28493"/>
                    <a:pt x="23331" y="24442"/>
                  </a:cubicBezTo>
                  <a:cubicBezTo>
                    <a:pt x="23331" y="20072"/>
                    <a:pt x="19762" y="21006"/>
                    <a:pt x="23031" y="18838"/>
                  </a:cubicBezTo>
                  <a:cubicBezTo>
                    <a:pt x="26300" y="16637"/>
                    <a:pt x="25699" y="10999"/>
                    <a:pt x="24765" y="9298"/>
                  </a:cubicBezTo>
                  <a:cubicBezTo>
                    <a:pt x="23831" y="7564"/>
                    <a:pt x="21930" y="8364"/>
                    <a:pt x="21930" y="6163"/>
                  </a:cubicBezTo>
                  <a:cubicBezTo>
                    <a:pt x="21930" y="4037"/>
                    <a:pt x="17732" y="76"/>
                    <a:pt x="12848" y="76"/>
                  </a:cubicBezTo>
                  <a:cubicBezTo>
                    <a:pt x="12674" y="76"/>
                    <a:pt x="12499" y="81"/>
                    <a:pt x="12323" y="92"/>
                  </a:cubicBezTo>
                  <a:cubicBezTo>
                    <a:pt x="12323" y="92"/>
                    <a:pt x="11491" y="0"/>
                    <a:pt x="10296" y="0"/>
                  </a:cubicBezTo>
                  <a:close/>
                </a:path>
              </a:pathLst>
            </a:custGeom>
            <a:solidFill>
              <a:srgbClr val="263238"/>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15"/>
            <p:cNvSpPr/>
            <p:nvPr/>
          </p:nvSpPr>
          <p:spPr>
            <a:xfrm>
              <a:off x="4344950" y="3125175"/>
              <a:ext cx="428650" cy="210175"/>
            </a:xfrm>
            <a:custGeom>
              <a:rect b="b" l="l" r="r" t="t"/>
              <a:pathLst>
                <a:path extrusionOk="0" fill="none" h="8407" w="17146">
                  <a:moveTo>
                    <a:pt x="3302" y="434"/>
                  </a:moveTo>
                  <a:cubicBezTo>
                    <a:pt x="3302" y="434"/>
                    <a:pt x="0" y="1"/>
                    <a:pt x="134" y="2069"/>
                  </a:cubicBezTo>
                  <a:cubicBezTo>
                    <a:pt x="234" y="4137"/>
                    <a:pt x="5904" y="8173"/>
                    <a:pt x="11275" y="8307"/>
                  </a:cubicBezTo>
                  <a:cubicBezTo>
                    <a:pt x="16612" y="8407"/>
                    <a:pt x="17146" y="5671"/>
                    <a:pt x="16378" y="5138"/>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15"/>
            <p:cNvSpPr/>
            <p:nvPr/>
          </p:nvSpPr>
          <p:spPr>
            <a:xfrm>
              <a:off x="4446675" y="3179375"/>
              <a:ext cx="120125" cy="142625"/>
            </a:xfrm>
            <a:custGeom>
              <a:rect b="b" l="l" r="r" t="t"/>
              <a:pathLst>
                <a:path extrusionOk="0" fill="none" h="5705" w="4805">
                  <a:moveTo>
                    <a:pt x="2603" y="1"/>
                  </a:moveTo>
                  <a:cubicBezTo>
                    <a:pt x="2603" y="1"/>
                    <a:pt x="1" y="334"/>
                    <a:pt x="301" y="2102"/>
                  </a:cubicBezTo>
                  <a:cubicBezTo>
                    <a:pt x="634" y="3837"/>
                    <a:pt x="2269" y="4704"/>
                    <a:pt x="4804" y="5705"/>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15"/>
            <p:cNvSpPr/>
            <p:nvPr/>
          </p:nvSpPr>
          <p:spPr>
            <a:xfrm>
              <a:off x="4588450" y="3447075"/>
              <a:ext cx="251025" cy="332775"/>
            </a:xfrm>
            <a:custGeom>
              <a:rect b="b" l="l" r="r" t="t"/>
              <a:pathLst>
                <a:path extrusionOk="0" fill="none" h="13311" w="10041">
                  <a:moveTo>
                    <a:pt x="10041" y="1"/>
                  </a:moveTo>
                  <a:cubicBezTo>
                    <a:pt x="10041" y="1"/>
                    <a:pt x="9807" y="2736"/>
                    <a:pt x="6438" y="4470"/>
                  </a:cubicBezTo>
                  <a:cubicBezTo>
                    <a:pt x="3036" y="6205"/>
                    <a:pt x="0" y="8840"/>
                    <a:pt x="2936" y="10141"/>
                  </a:cubicBezTo>
                  <a:cubicBezTo>
                    <a:pt x="5838" y="11475"/>
                    <a:pt x="7506" y="12977"/>
                    <a:pt x="6405" y="13310"/>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15"/>
            <p:cNvSpPr/>
            <p:nvPr/>
          </p:nvSpPr>
          <p:spPr>
            <a:xfrm>
              <a:off x="4274050" y="3648900"/>
              <a:ext cx="147625" cy="75900"/>
            </a:xfrm>
            <a:custGeom>
              <a:rect b="b" l="l" r="r" t="t"/>
              <a:pathLst>
                <a:path extrusionOk="0" fill="none" h="3036" w="5905">
                  <a:moveTo>
                    <a:pt x="5905" y="0"/>
                  </a:moveTo>
                  <a:cubicBezTo>
                    <a:pt x="5905" y="0"/>
                    <a:pt x="4604" y="3036"/>
                    <a:pt x="2636" y="2502"/>
                  </a:cubicBezTo>
                  <a:cubicBezTo>
                    <a:pt x="668" y="1935"/>
                    <a:pt x="1" y="400"/>
                    <a:pt x="1335" y="400"/>
                  </a:cubicBezTo>
                  <a:cubicBezTo>
                    <a:pt x="2636" y="400"/>
                    <a:pt x="2736" y="1067"/>
                    <a:pt x="2736" y="1067"/>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15"/>
            <p:cNvSpPr/>
            <p:nvPr/>
          </p:nvSpPr>
          <p:spPr>
            <a:xfrm>
              <a:off x="4648500" y="3335325"/>
              <a:ext cx="100925" cy="185150"/>
            </a:xfrm>
            <a:custGeom>
              <a:rect b="b" l="l" r="r" t="t"/>
              <a:pathLst>
                <a:path extrusionOk="0" fill="none" h="7406" w="4037">
                  <a:moveTo>
                    <a:pt x="1368" y="34"/>
                  </a:moveTo>
                  <a:cubicBezTo>
                    <a:pt x="1368" y="34"/>
                    <a:pt x="4036" y="1"/>
                    <a:pt x="3603" y="2603"/>
                  </a:cubicBezTo>
                  <a:cubicBezTo>
                    <a:pt x="3169" y="5238"/>
                    <a:pt x="634" y="5438"/>
                    <a:pt x="0" y="7406"/>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15"/>
            <p:cNvSpPr/>
            <p:nvPr/>
          </p:nvSpPr>
          <p:spPr>
            <a:xfrm>
              <a:off x="4204850" y="3671125"/>
              <a:ext cx="614625" cy="288850"/>
            </a:xfrm>
            <a:custGeom>
              <a:rect b="b" l="l" r="r" t="t"/>
              <a:pathLst>
                <a:path extrusionOk="0" h="11554" w="24585">
                  <a:moveTo>
                    <a:pt x="13075" y="0"/>
                  </a:moveTo>
                  <a:cubicBezTo>
                    <a:pt x="12824" y="0"/>
                    <a:pt x="12569" y="25"/>
                    <a:pt x="12309" y="78"/>
                  </a:cubicBezTo>
                  <a:cubicBezTo>
                    <a:pt x="9707" y="645"/>
                    <a:pt x="2669" y="3681"/>
                    <a:pt x="0" y="4848"/>
                  </a:cubicBezTo>
                  <a:cubicBezTo>
                    <a:pt x="3302" y="9085"/>
                    <a:pt x="8373" y="11553"/>
                    <a:pt x="13743" y="11553"/>
                  </a:cubicBezTo>
                  <a:cubicBezTo>
                    <a:pt x="17679" y="11553"/>
                    <a:pt x="21482" y="10219"/>
                    <a:pt x="24584" y="7784"/>
                  </a:cubicBezTo>
                  <a:cubicBezTo>
                    <a:pt x="23350" y="6883"/>
                    <a:pt x="21149" y="5282"/>
                    <a:pt x="19881" y="4448"/>
                  </a:cubicBezTo>
                  <a:cubicBezTo>
                    <a:pt x="18192" y="3312"/>
                    <a:pt x="15967" y="0"/>
                    <a:pt x="13075" y="0"/>
                  </a:cubicBezTo>
                  <a:close/>
                </a:path>
              </a:pathLst>
            </a:custGeom>
            <a:solidFill>
              <a:srgbClr val="FFFFFF"/>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15"/>
            <p:cNvSpPr/>
            <p:nvPr/>
          </p:nvSpPr>
          <p:spPr>
            <a:xfrm>
              <a:off x="4356300" y="3656125"/>
              <a:ext cx="283875" cy="234900"/>
            </a:xfrm>
            <a:custGeom>
              <a:rect b="b" l="l" r="r" t="t"/>
              <a:pathLst>
                <a:path extrusionOk="0" h="9396" w="11355">
                  <a:moveTo>
                    <a:pt x="6802" y="0"/>
                  </a:moveTo>
                  <a:cubicBezTo>
                    <a:pt x="6170" y="0"/>
                    <a:pt x="5717" y="111"/>
                    <a:pt x="5717" y="111"/>
                  </a:cubicBezTo>
                  <a:cubicBezTo>
                    <a:pt x="5717" y="111"/>
                    <a:pt x="880" y="1512"/>
                    <a:pt x="247" y="5582"/>
                  </a:cubicBezTo>
                  <a:cubicBezTo>
                    <a:pt x="1" y="7248"/>
                    <a:pt x="627" y="7740"/>
                    <a:pt x="1453" y="7740"/>
                  </a:cubicBezTo>
                  <a:cubicBezTo>
                    <a:pt x="2644" y="7740"/>
                    <a:pt x="4249" y="6716"/>
                    <a:pt x="4249" y="6716"/>
                  </a:cubicBezTo>
                  <a:cubicBezTo>
                    <a:pt x="4249" y="6716"/>
                    <a:pt x="6077" y="9395"/>
                    <a:pt x="7976" y="9395"/>
                  </a:cubicBezTo>
                  <a:cubicBezTo>
                    <a:pt x="8269" y="9395"/>
                    <a:pt x="8563" y="9332"/>
                    <a:pt x="8853" y="9184"/>
                  </a:cubicBezTo>
                  <a:cubicBezTo>
                    <a:pt x="11054" y="8084"/>
                    <a:pt x="11355" y="4348"/>
                    <a:pt x="10120" y="1846"/>
                  </a:cubicBezTo>
                  <a:cubicBezTo>
                    <a:pt x="9335" y="295"/>
                    <a:pt x="7831" y="0"/>
                    <a:pt x="6802" y="0"/>
                  </a:cubicBezTo>
                  <a:close/>
                </a:path>
              </a:pathLst>
            </a:custGeom>
            <a:solidFill>
              <a:srgbClr val="FFFFFF"/>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15"/>
            <p:cNvSpPr/>
            <p:nvPr/>
          </p:nvSpPr>
          <p:spPr>
            <a:xfrm>
              <a:off x="4417500" y="3511300"/>
              <a:ext cx="185975" cy="318250"/>
            </a:xfrm>
            <a:custGeom>
              <a:rect b="b" l="l" r="r" t="t"/>
              <a:pathLst>
                <a:path extrusionOk="0" h="12730" w="7439">
                  <a:moveTo>
                    <a:pt x="7439" y="0"/>
                  </a:moveTo>
                  <a:lnTo>
                    <a:pt x="3169" y="2935"/>
                  </a:lnTo>
                  <a:cubicBezTo>
                    <a:pt x="3169" y="4236"/>
                    <a:pt x="3002" y="5571"/>
                    <a:pt x="2602" y="6872"/>
                  </a:cubicBezTo>
                  <a:cubicBezTo>
                    <a:pt x="2002" y="8740"/>
                    <a:pt x="0" y="11342"/>
                    <a:pt x="1768" y="12509"/>
                  </a:cubicBezTo>
                  <a:cubicBezTo>
                    <a:pt x="2001" y="12660"/>
                    <a:pt x="2241" y="12729"/>
                    <a:pt x="2485" y="12729"/>
                  </a:cubicBezTo>
                  <a:cubicBezTo>
                    <a:pt x="4128" y="12729"/>
                    <a:pt x="5915" y="9569"/>
                    <a:pt x="6438" y="6838"/>
                  </a:cubicBezTo>
                  <a:cubicBezTo>
                    <a:pt x="7005" y="3736"/>
                    <a:pt x="7439" y="0"/>
                    <a:pt x="74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15"/>
            <p:cNvSpPr/>
            <p:nvPr/>
          </p:nvSpPr>
          <p:spPr>
            <a:xfrm>
              <a:off x="4485875" y="3512125"/>
              <a:ext cx="117600" cy="309400"/>
            </a:xfrm>
            <a:custGeom>
              <a:rect b="b" l="l" r="r" t="t"/>
              <a:pathLst>
                <a:path extrusionOk="0" h="12376" w="4704">
                  <a:moveTo>
                    <a:pt x="4704" y="0"/>
                  </a:moveTo>
                  <a:lnTo>
                    <a:pt x="401" y="2902"/>
                  </a:lnTo>
                  <a:cubicBezTo>
                    <a:pt x="434" y="4103"/>
                    <a:pt x="301" y="5271"/>
                    <a:pt x="0" y="6405"/>
                  </a:cubicBezTo>
                  <a:cubicBezTo>
                    <a:pt x="568" y="6605"/>
                    <a:pt x="1168" y="6739"/>
                    <a:pt x="1768" y="6839"/>
                  </a:cubicBezTo>
                  <a:cubicBezTo>
                    <a:pt x="1843" y="6843"/>
                    <a:pt x="1911" y="6845"/>
                    <a:pt x="1974" y="6845"/>
                  </a:cubicBezTo>
                  <a:cubicBezTo>
                    <a:pt x="2386" y="6845"/>
                    <a:pt x="2544" y="6754"/>
                    <a:pt x="2602" y="6639"/>
                  </a:cubicBezTo>
                  <a:lnTo>
                    <a:pt x="2602" y="6639"/>
                  </a:lnTo>
                  <a:cubicBezTo>
                    <a:pt x="2536" y="7406"/>
                    <a:pt x="2302" y="9541"/>
                    <a:pt x="1401" y="11142"/>
                  </a:cubicBezTo>
                  <a:cubicBezTo>
                    <a:pt x="1135" y="11609"/>
                    <a:pt x="901" y="12009"/>
                    <a:pt x="734" y="12376"/>
                  </a:cubicBezTo>
                  <a:cubicBezTo>
                    <a:pt x="2069" y="11475"/>
                    <a:pt x="3269" y="9007"/>
                    <a:pt x="3703" y="6839"/>
                  </a:cubicBezTo>
                  <a:cubicBezTo>
                    <a:pt x="4304" y="3703"/>
                    <a:pt x="4704" y="1"/>
                    <a:pt x="4704" y="0"/>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15"/>
            <p:cNvSpPr/>
            <p:nvPr/>
          </p:nvSpPr>
          <p:spPr>
            <a:xfrm>
              <a:off x="4417500" y="3511300"/>
              <a:ext cx="185975" cy="341925"/>
            </a:xfrm>
            <a:custGeom>
              <a:rect b="b" l="l" r="r" t="t"/>
              <a:pathLst>
                <a:path extrusionOk="0" fill="none" h="13677" w="7439">
                  <a:moveTo>
                    <a:pt x="3169" y="2935"/>
                  </a:moveTo>
                  <a:cubicBezTo>
                    <a:pt x="3169" y="4236"/>
                    <a:pt x="3002" y="5571"/>
                    <a:pt x="2602" y="6872"/>
                  </a:cubicBezTo>
                  <a:cubicBezTo>
                    <a:pt x="2002" y="8740"/>
                    <a:pt x="0" y="11342"/>
                    <a:pt x="1768" y="12509"/>
                  </a:cubicBezTo>
                  <a:cubicBezTo>
                    <a:pt x="3569" y="13677"/>
                    <a:pt x="5838" y="9974"/>
                    <a:pt x="6438" y="6838"/>
                  </a:cubicBezTo>
                  <a:cubicBezTo>
                    <a:pt x="7005" y="3736"/>
                    <a:pt x="7439" y="0"/>
                    <a:pt x="7439" y="0"/>
                  </a:cubicBez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15"/>
            <p:cNvSpPr/>
            <p:nvPr/>
          </p:nvSpPr>
          <p:spPr>
            <a:xfrm>
              <a:off x="4393300" y="3281950"/>
              <a:ext cx="288575" cy="350550"/>
            </a:xfrm>
            <a:custGeom>
              <a:rect b="b" l="l" r="r" t="t"/>
              <a:pathLst>
                <a:path extrusionOk="0" h="14022" w="11543">
                  <a:moveTo>
                    <a:pt x="1502" y="1"/>
                  </a:moveTo>
                  <a:cubicBezTo>
                    <a:pt x="1502" y="1"/>
                    <a:pt x="1" y="6272"/>
                    <a:pt x="1" y="8574"/>
                  </a:cubicBezTo>
                  <a:cubicBezTo>
                    <a:pt x="1" y="10909"/>
                    <a:pt x="2136" y="13777"/>
                    <a:pt x="4871" y="14011"/>
                  </a:cubicBezTo>
                  <a:cubicBezTo>
                    <a:pt x="4967" y="14018"/>
                    <a:pt x="5062" y="14022"/>
                    <a:pt x="5155" y="14022"/>
                  </a:cubicBezTo>
                  <a:cubicBezTo>
                    <a:pt x="8410" y="14022"/>
                    <a:pt x="9628" y="9567"/>
                    <a:pt x="10342" y="6972"/>
                  </a:cubicBezTo>
                  <a:cubicBezTo>
                    <a:pt x="11009" y="4671"/>
                    <a:pt x="11442" y="2669"/>
                    <a:pt x="11542" y="2169"/>
                  </a:cubicBezTo>
                  <a:lnTo>
                    <a:pt x="11542" y="2169"/>
                  </a:lnTo>
                  <a:cubicBezTo>
                    <a:pt x="10522" y="2556"/>
                    <a:pt x="9521" y="2713"/>
                    <a:pt x="8569" y="2713"/>
                  </a:cubicBezTo>
                  <a:cubicBezTo>
                    <a:pt x="4604" y="2713"/>
                    <a:pt x="1502" y="1"/>
                    <a:pt x="15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15"/>
            <p:cNvSpPr/>
            <p:nvPr/>
          </p:nvSpPr>
          <p:spPr>
            <a:xfrm>
              <a:off x="4475025" y="3336175"/>
              <a:ext cx="207675" cy="295575"/>
            </a:xfrm>
            <a:custGeom>
              <a:rect b="b" l="l" r="r" t="t"/>
              <a:pathLst>
                <a:path extrusionOk="0" h="11823" w="8307">
                  <a:moveTo>
                    <a:pt x="8307" y="0"/>
                  </a:moveTo>
                  <a:cubicBezTo>
                    <a:pt x="7773" y="200"/>
                    <a:pt x="7206" y="334"/>
                    <a:pt x="6672" y="434"/>
                  </a:cubicBezTo>
                  <a:cubicBezTo>
                    <a:pt x="6439" y="2035"/>
                    <a:pt x="5672" y="5938"/>
                    <a:pt x="3937" y="8339"/>
                  </a:cubicBezTo>
                  <a:cubicBezTo>
                    <a:pt x="2469" y="10374"/>
                    <a:pt x="901" y="11108"/>
                    <a:pt x="1" y="11375"/>
                  </a:cubicBezTo>
                  <a:cubicBezTo>
                    <a:pt x="501" y="11608"/>
                    <a:pt x="1035" y="11775"/>
                    <a:pt x="1602" y="11808"/>
                  </a:cubicBezTo>
                  <a:cubicBezTo>
                    <a:pt x="1709" y="11818"/>
                    <a:pt x="1814" y="11822"/>
                    <a:pt x="1917" y="11822"/>
                  </a:cubicBezTo>
                  <a:cubicBezTo>
                    <a:pt x="5149" y="11822"/>
                    <a:pt x="6362" y="7356"/>
                    <a:pt x="7106" y="4770"/>
                  </a:cubicBezTo>
                  <a:lnTo>
                    <a:pt x="8307" y="0"/>
                  </a:ln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15"/>
            <p:cNvSpPr/>
            <p:nvPr/>
          </p:nvSpPr>
          <p:spPr>
            <a:xfrm>
              <a:off x="4393300" y="3281950"/>
              <a:ext cx="288575" cy="356950"/>
            </a:xfrm>
            <a:custGeom>
              <a:rect b="b" l="l" r="r" t="t"/>
              <a:pathLst>
                <a:path extrusionOk="0" fill="none" h="14278" w="11543">
                  <a:moveTo>
                    <a:pt x="1502" y="1"/>
                  </a:moveTo>
                  <a:cubicBezTo>
                    <a:pt x="1502" y="1"/>
                    <a:pt x="1" y="6272"/>
                    <a:pt x="1" y="8574"/>
                  </a:cubicBezTo>
                  <a:cubicBezTo>
                    <a:pt x="1" y="10909"/>
                    <a:pt x="2136" y="13777"/>
                    <a:pt x="4871" y="14011"/>
                  </a:cubicBezTo>
                  <a:cubicBezTo>
                    <a:pt x="8340" y="14278"/>
                    <a:pt x="9608" y="9641"/>
                    <a:pt x="10342" y="6972"/>
                  </a:cubicBezTo>
                  <a:cubicBezTo>
                    <a:pt x="11009" y="4671"/>
                    <a:pt x="11442" y="2669"/>
                    <a:pt x="11542" y="2169"/>
                  </a:cubicBezTo>
                  <a:cubicBezTo>
                    <a:pt x="6272" y="4170"/>
                    <a:pt x="1502" y="1"/>
                    <a:pt x="1502" y="1"/>
                  </a:cubicBez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15"/>
            <p:cNvSpPr/>
            <p:nvPr/>
          </p:nvSpPr>
          <p:spPr>
            <a:xfrm>
              <a:off x="4437500" y="3392875"/>
              <a:ext cx="65075" cy="80075"/>
            </a:xfrm>
            <a:custGeom>
              <a:rect b="b" l="l" r="r" t="t"/>
              <a:pathLst>
                <a:path extrusionOk="0" fill="none" h="3203" w="2603">
                  <a:moveTo>
                    <a:pt x="2603" y="0"/>
                  </a:moveTo>
                  <a:cubicBezTo>
                    <a:pt x="2402" y="667"/>
                    <a:pt x="2102" y="1301"/>
                    <a:pt x="1702" y="1902"/>
                  </a:cubicBezTo>
                  <a:cubicBezTo>
                    <a:pt x="1168" y="2569"/>
                    <a:pt x="1" y="1968"/>
                    <a:pt x="334" y="2369"/>
                  </a:cubicBezTo>
                  <a:cubicBezTo>
                    <a:pt x="735" y="2869"/>
                    <a:pt x="1302" y="3169"/>
                    <a:pt x="1902" y="3203"/>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15"/>
            <p:cNvSpPr/>
            <p:nvPr/>
          </p:nvSpPr>
          <p:spPr>
            <a:xfrm>
              <a:off x="4436675" y="3505450"/>
              <a:ext cx="78400" cy="37550"/>
            </a:xfrm>
            <a:custGeom>
              <a:rect b="b" l="l" r="r" t="t"/>
              <a:pathLst>
                <a:path extrusionOk="0" fill="none" h="1502" w="3136">
                  <a:moveTo>
                    <a:pt x="0" y="1"/>
                  </a:moveTo>
                  <a:cubicBezTo>
                    <a:pt x="0" y="1"/>
                    <a:pt x="1034" y="1502"/>
                    <a:pt x="3136" y="768"/>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15"/>
            <p:cNvSpPr/>
            <p:nvPr/>
          </p:nvSpPr>
          <p:spPr>
            <a:xfrm>
              <a:off x="4457525" y="3361950"/>
              <a:ext cx="21700" cy="33675"/>
            </a:xfrm>
            <a:custGeom>
              <a:rect b="b" l="l" r="r" t="t"/>
              <a:pathLst>
                <a:path extrusionOk="0" h="1347" w="868">
                  <a:moveTo>
                    <a:pt x="500" y="0"/>
                  </a:moveTo>
                  <a:cubicBezTo>
                    <a:pt x="308" y="0"/>
                    <a:pt x="99" y="257"/>
                    <a:pt x="67" y="604"/>
                  </a:cubicBezTo>
                  <a:cubicBezTo>
                    <a:pt x="0" y="1004"/>
                    <a:pt x="100" y="1304"/>
                    <a:pt x="301" y="1337"/>
                  </a:cubicBezTo>
                  <a:cubicBezTo>
                    <a:pt x="323" y="1344"/>
                    <a:pt x="344" y="1347"/>
                    <a:pt x="366" y="1347"/>
                  </a:cubicBezTo>
                  <a:cubicBezTo>
                    <a:pt x="571" y="1347"/>
                    <a:pt x="741" y="1069"/>
                    <a:pt x="801" y="737"/>
                  </a:cubicBezTo>
                  <a:cubicBezTo>
                    <a:pt x="868" y="370"/>
                    <a:pt x="734" y="36"/>
                    <a:pt x="534" y="3"/>
                  </a:cubicBezTo>
                  <a:cubicBezTo>
                    <a:pt x="523" y="1"/>
                    <a:pt x="511" y="0"/>
                    <a:pt x="5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15"/>
            <p:cNvSpPr/>
            <p:nvPr/>
          </p:nvSpPr>
          <p:spPr>
            <a:xfrm>
              <a:off x="4542575" y="3386125"/>
              <a:ext cx="23375" cy="33525"/>
            </a:xfrm>
            <a:custGeom>
              <a:rect b="b" l="l" r="r" t="t"/>
              <a:pathLst>
                <a:path extrusionOk="0" h="1341" w="935">
                  <a:moveTo>
                    <a:pt x="596" y="0"/>
                  </a:moveTo>
                  <a:cubicBezTo>
                    <a:pt x="405" y="0"/>
                    <a:pt x="195" y="227"/>
                    <a:pt x="101" y="571"/>
                  </a:cubicBezTo>
                  <a:cubicBezTo>
                    <a:pt x="1" y="937"/>
                    <a:pt x="101" y="1271"/>
                    <a:pt x="301" y="1338"/>
                  </a:cubicBezTo>
                  <a:cubicBezTo>
                    <a:pt x="314" y="1340"/>
                    <a:pt x="327" y="1341"/>
                    <a:pt x="339" y="1341"/>
                  </a:cubicBezTo>
                  <a:cubicBezTo>
                    <a:pt x="530" y="1341"/>
                    <a:pt x="741" y="1114"/>
                    <a:pt x="835" y="771"/>
                  </a:cubicBezTo>
                  <a:cubicBezTo>
                    <a:pt x="935" y="404"/>
                    <a:pt x="835" y="70"/>
                    <a:pt x="635" y="3"/>
                  </a:cubicBezTo>
                  <a:cubicBezTo>
                    <a:pt x="622" y="1"/>
                    <a:pt x="609" y="0"/>
                    <a:pt x="59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15"/>
            <p:cNvSpPr/>
            <p:nvPr/>
          </p:nvSpPr>
          <p:spPr>
            <a:xfrm>
              <a:off x="4442500" y="3301975"/>
              <a:ext cx="54250" cy="32550"/>
            </a:xfrm>
            <a:custGeom>
              <a:rect b="b" l="l" r="r" t="t"/>
              <a:pathLst>
                <a:path extrusionOk="0" fill="none" h="1302" w="2170">
                  <a:moveTo>
                    <a:pt x="1" y="1301"/>
                  </a:moveTo>
                  <a:cubicBezTo>
                    <a:pt x="1" y="1301"/>
                    <a:pt x="535" y="0"/>
                    <a:pt x="2169" y="768"/>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15"/>
            <p:cNvSpPr/>
            <p:nvPr/>
          </p:nvSpPr>
          <p:spPr>
            <a:xfrm>
              <a:off x="4544250" y="3337000"/>
              <a:ext cx="48400" cy="36725"/>
            </a:xfrm>
            <a:custGeom>
              <a:rect b="b" l="l" r="r" t="t"/>
              <a:pathLst>
                <a:path extrusionOk="0" fill="none" h="1469" w="1936">
                  <a:moveTo>
                    <a:pt x="0" y="467"/>
                  </a:moveTo>
                  <a:cubicBezTo>
                    <a:pt x="0" y="467"/>
                    <a:pt x="1502" y="0"/>
                    <a:pt x="1935" y="1468"/>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15"/>
            <p:cNvSpPr/>
            <p:nvPr/>
          </p:nvSpPr>
          <p:spPr>
            <a:xfrm>
              <a:off x="2590350" y="3085150"/>
              <a:ext cx="873975" cy="873975"/>
            </a:xfrm>
            <a:custGeom>
              <a:rect b="b" l="l" r="r" t="t"/>
              <a:pathLst>
                <a:path extrusionOk="0" h="34959" w="34959">
                  <a:moveTo>
                    <a:pt x="17480" y="1"/>
                  </a:moveTo>
                  <a:cubicBezTo>
                    <a:pt x="7806" y="1"/>
                    <a:pt x="1" y="7806"/>
                    <a:pt x="1" y="17480"/>
                  </a:cubicBezTo>
                  <a:cubicBezTo>
                    <a:pt x="1" y="27120"/>
                    <a:pt x="7806" y="34959"/>
                    <a:pt x="17480" y="34959"/>
                  </a:cubicBezTo>
                  <a:cubicBezTo>
                    <a:pt x="27120" y="34959"/>
                    <a:pt x="34959" y="27120"/>
                    <a:pt x="34959" y="17480"/>
                  </a:cubicBezTo>
                  <a:cubicBezTo>
                    <a:pt x="34959" y="7806"/>
                    <a:pt x="27120" y="1"/>
                    <a:pt x="17480" y="1"/>
                  </a:cubicBezTo>
                  <a:close/>
                </a:path>
              </a:pathLst>
            </a:custGeom>
            <a:solidFill>
              <a:srgbClr val="FF8D00"/>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15"/>
            <p:cNvSpPr/>
            <p:nvPr/>
          </p:nvSpPr>
          <p:spPr>
            <a:xfrm>
              <a:off x="2590350" y="3087225"/>
              <a:ext cx="873975" cy="873975"/>
            </a:xfrm>
            <a:custGeom>
              <a:rect b="b" l="l" r="r" t="t"/>
              <a:pathLst>
                <a:path extrusionOk="0" h="34959" w="34959">
                  <a:moveTo>
                    <a:pt x="17480" y="1"/>
                  </a:moveTo>
                  <a:cubicBezTo>
                    <a:pt x="7806" y="1"/>
                    <a:pt x="1" y="7806"/>
                    <a:pt x="1" y="17480"/>
                  </a:cubicBezTo>
                  <a:cubicBezTo>
                    <a:pt x="1" y="27120"/>
                    <a:pt x="7806" y="34959"/>
                    <a:pt x="17480" y="34959"/>
                  </a:cubicBezTo>
                  <a:cubicBezTo>
                    <a:pt x="27120" y="34959"/>
                    <a:pt x="34959" y="27120"/>
                    <a:pt x="34959" y="17480"/>
                  </a:cubicBezTo>
                  <a:cubicBezTo>
                    <a:pt x="34959" y="7806"/>
                    <a:pt x="27120" y="1"/>
                    <a:pt x="17480" y="1"/>
                  </a:cubicBezTo>
                  <a:close/>
                </a:path>
              </a:pathLst>
            </a:custGeom>
            <a:solidFill>
              <a:srgbClr val="FFFFFF">
                <a:alpha val="18820"/>
              </a:srgbClr>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15"/>
            <p:cNvSpPr/>
            <p:nvPr/>
          </p:nvSpPr>
          <p:spPr>
            <a:xfrm>
              <a:off x="2753800" y="3649725"/>
              <a:ext cx="592125" cy="309600"/>
            </a:xfrm>
            <a:custGeom>
              <a:rect b="b" l="l" r="r" t="t"/>
              <a:pathLst>
                <a:path extrusionOk="0" h="12384" w="23685">
                  <a:moveTo>
                    <a:pt x="13210" y="0"/>
                  </a:moveTo>
                  <a:cubicBezTo>
                    <a:pt x="8240" y="0"/>
                    <a:pt x="2302" y="5938"/>
                    <a:pt x="1" y="8506"/>
                  </a:cubicBezTo>
                  <a:cubicBezTo>
                    <a:pt x="3220" y="11106"/>
                    <a:pt x="7103" y="12384"/>
                    <a:pt x="10967" y="12384"/>
                  </a:cubicBezTo>
                  <a:cubicBezTo>
                    <a:pt x="15633" y="12384"/>
                    <a:pt x="20272" y="10521"/>
                    <a:pt x="23684" y="6872"/>
                  </a:cubicBezTo>
                  <a:cubicBezTo>
                    <a:pt x="21716" y="4337"/>
                    <a:pt x="17680" y="0"/>
                    <a:pt x="13210" y="0"/>
                  </a:cubicBezTo>
                  <a:close/>
                </a:path>
              </a:pathLst>
            </a:custGeom>
            <a:solidFill>
              <a:srgbClr val="FFFFFF"/>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15"/>
            <p:cNvSpPr/>
            <p:nvPr/>
          </p:nvSpPr>
          <p:spPr>
            <a:xfrm>
              <a:off x="2892225" y="3608175"/>
              <a:ext cx="313600" cy="238400"/>
            </a:xfrm>
            <a:custGeom>
              <a:rect b="b" l="l" r="r" t="t"/>
              <a:pathLst>
                <a:path extrusionOk="0" h="9536" w="12544">
                  <a:moveTo>
                    <a:pt x="4825" y="0"/>
                  </a:moveTo>
                  <a:cubicBezTo>
                    <a:pt x="4175" y="0"/>
                    <a:pt x="3677" y="131"/>
                    <a:pt x="3470" y="361"/>
                  </a:cubicBezTo>
                  <a:cubicBezTo>
                    <a:pt x="3470" y="361"/>
                    <a:pt x="501" y="695"/>
                    <a:pt x="234" y="2997"/>
                  </a:cubicBezTo>
                  <a:cubicBezTo>
                    <a:pt x="1" y="5265"/>
                    <a:pt x="1769" y="9101"/>
                    <a:pt x="1936" y="9501"/>
                  </a:cubicBezTo>
                  <a:cubicBezTo>
                    <a:pt x="1945" y="9525"/>
                    <a:pt x="1964" y="9536"/>
                    <a:pt x="1994" y="9536"/>
                  </a:cubicBezTo>
                  <a:cubicBezTo>
                    <a:pt x="2509" y="9536"/>
                    <a:pt x="6016" y="6132"/>
                    <a:pt x="7373" y="6132"/>
                  </a:cubicBezTo>
                  <a:cubicBezTo>
                    <a:pt x="8807" y="6132"/>
                    <a:pt x="12543" y="8167"/>
                    <a:pt x="12543" y="8167"/>
                  </a:cubicBezTo>
                  <a:cubicBezTo>
                    <a:pt x="12543" y="8167"/>
                    <a:pt x="11342" y="3397"/>
                    <a:pt x="9241" y="1629"/>
                  </a:cubicBezTo>
                  <a:cubicBezTo>
                    <a:pt x="7843" y="471"/>
                    <a:pt x="6059" y="0"/>
                    <a:pt x="4825" y="0"/>
                  </a:cubicBezTo>
                  <a:close/>
                </a:path>
              </a:pathLst>
            </a:custGeom>
            <a:solidFill>
              <a:srgbClr val="FFFFFF"/>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15"/>
            <p:cNvSpPr/>
            <p:nvPr/>
          </p:nvSpPr>
          <p:spPr>
            <a:xfrm>
              <a:off x="2815525" y="3390750"/>
              <a:ext cx="97575" cy="99900"/>
            </a:xfrm>
            <a:custGeom>
              <a:rect b="b" l="l" r="r" t="t"/>
              <a:pathLst>
                <a:path extrusionOk="0" h="3996" w="3903">
                  <a:moveTo>
                    <a:pt x="1369" y="1"/>
                  </a:moveTo>
                  <a:cubicBezTo>
                    <a:pt x="1126" y="1"/>
                    <a:pt x="889" y="102"/>
                    <a:pt x="701" y="386"/>
                  </a:cubicBezTo>
                  <a:cubicBezTo>
                    <a:pt x="0" y="1420"/>
                    <a:pt x="601" y="2587"/>
                    <a:pt x="1535" y="3354"/>
                  </a:cubicBezTo>
                  <a:cubicBezTo>
                    <a:pt x="2041" y="3786"/>
                    <a:pt x="2728" y="3996"/>
                    <a:pt x="3231" y="3996"/>
                  </a:cubicBezTo>
                  <a:cubicBezTo>
                    <a:pt x="3622" y="3996"/>
                    <a:pt x="3903" y="3869"/>
                    <a:pt x="3903" y="3621"/>
                  </a:cubicBezTo>
                  <a:cubicBezTo>
                    <a:pt x="3903" y="3054"/>
                    <a:pt x="2635" y="652"/>
                    <a:pt x="2635" y="652"/>
                  </a:cubicBezTo>
                  <a:cubicBezTo>
                    <a:pt x="2635" y="652"/>
                    <a:pt x="1984" y="1"/>
                    <a:pt x="1369" y="1"/>
                  </a:cubicBezTo>
                  <a:close/>
                </a:path>
              </a:pathLst>
            </a:custGeom>
            <a:solidFill>
              <a:srgbClr val="FF8D00"/>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15"/>
            <p:cNvSpPr/>
            <p:nvPr/>
          </p:nvSpPr>
          <p:spPr>
            <a:xfrm>
              <a:off x="2815525" y="3375350"/>
              <a:ext cx="97575" cy="120125"/>
            </a:xfrm>
            <a:custGeom>
              <a:rect b="b" l="l" r="r" t="t"/>
              <a:pathLst>
                <a:path extrusionOk="0" fill="none" h="4805" w="3903">
                  <a:moveTo>
                    <a:pt x="2635" y="1268"/>
                  </a:moveTo>
                  <a:cubicBezTo>
                    <a:pt x="2635" y="1268"/>
                    <a:pt x="1368" y="1"/>
                    <a:pt x="701" y="1002"/>
                  </a:cubicBezTo>
                  <a:cubicBezTo>
                    <a:pt x="0" y="2036"/>
                    <a:pt x="601" y="3203"/>
                    <a:pt x="1535" y="3970"/>
                  </a:cubicBezTo>
                  <a:cubicBezTo>
                    <a:pt x="2435" y="4738"/>
                    <a:pt x="3903" y="4804"/>
                    <a:pt x="3903" y="4237"/>
                  </a:cubicBezTo>
                  <a:cubicBezTo>
                    <a:pt x="3903" y="3670"/>
                    <a:pt x="2635" y="1268"/>
                    <a:pt x="2635" y="1268"/>
                  </a:cubicBez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15"/>
            <p:cNvSpPr/>
            <p:nvPr/>
          </p:nvSpPr>
          <p:spPr>
            <a:xfrm>
              <a:off x="3154925" y="3317100"/>
              <a:ext cx="56725" cy="94975"/>
            </a:xfrm>
            <a:custGeom>
              <a:rect b="b" l="l" r="r" t="t"/>
              <a:pathLst>
                <a:path extrusionOk="0" h="3799" w="2269">
                  <a:moveTo>
                    <a:pt x="674" y="0"/>
                  </a:moveTo>
                  <a:cubicBezTo>
                    <a:pt x="260" y="0"/>
                    <a:pt x="0" y="663"/>
                    <a:pt x="0" y="663"/>
                  </a:cubicBezTo>
                  <a:lnTo>
                    <a:pt x="668" y="3799"/>
                  </a:lnTo>
                  <a:cubicBezTo>
                    <a:pt x="668" y="3799"/>
                    <a:pt x="2269" y="2331"/>
                    <a:pt x="1435" y="730"/>
                  </a:cubicBezTo>
                  <a:cubicBezTo>
                    <a:pt x="1149" y="181"/>
                    <a:pt x="890" y="0"/>
                    <a:pt x="674" y="0"/>
                  </a:cubicBezTo>
                  <a:close/>
                </a:path>
              </a:pathLst>
            </a:custGeom>
            <a:solidFill>
              <a:srgbClr val="FFFFFF"/>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15"/>
            <p:cNvSpPr/>
            <p:nvPr/>
          </p:nvSpPr>
          <p:spPr>
            <a:xfrm>
              <a:off x="2913075" y="3481275"/>
              <a:ext cx="184325" cy="315125"/>
            </a:xfrm>
            <a:custGeom>
              <a:rect b="b" l="l" r="r" t="t"/>
              <a:pathLst>
                <a:path extrusionOk="0" h="12605" w="7373">
                  <a:moveTo>
                    <a:pt x="1" y="0"/>
                  </a:moveTo>
                  <a:lnTo>
                    <a:pt x="1" y="0"/>
                  </a:lnTo>
                  <a:cubicBezTo>
                    <a:pt x="1" y="1"/>
                    <a:pt x="1702" y="6105"/>
                    <a:pt x="2136" y="8239"/>
                  </a:cubicBezTo>
                  <a:cubicBezTo>
                    <a:pt x="2482" y="10059"/>
                    <a:pt x="4005" y="12604"/>
                    <a:pt x="5338" y="12604"/>
                  </a:cubicBezTo>
                  <a:cubicBezTo>
                    <a:pt x="5544" y="12604"/>
                    <a:pt x="5746" y="12543"/>
                    <a:pt x="5938" y="12409"/>
                  </a:cubicBezTo>
                  <a:cubicBezTo>
                    <a:pt x="7373" y="11408"/>
                    <a:pt x="7306" y="9507"/>
                    <a:pt x="6439" y="7906"/>
                  </a:cubicBezTo>
                  <a:cubicBezTo>
                    <a:pt x="5872" y="6805"/>
                    <a:pt x="5438" y="5638"/>
                    <a:pt x="5105" y="4437"/>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15"/>
            <p:cNvSpPr/>
            <p:nvPr/>
          </p:nvSpPr>
          <p:spPr>
            <a:xfrm>
              <a:off x="2913075" y="3481275"/>
              <a:ext cx="168500" cy="222700"/>
            </a:xfrm>
            <a:custGeom>
              <a:rect b="b" l="l" r="r" t="t"/>
              <a:pathLst>
                <a:path extrusionOk="0" h="8908" w="6740">
                  <a:moveTo>
                    <a:pt x="1" y="0"/>
                  </a:moveTo>
                  <a:cubicBezTo>
                    <a:pt x="1" y="1"/>
                    <a:pt x="1402" y="5004"/>
                    <a:pt x="1969" y="7506"/>
                  </a:cubicBezTo>
                  <a:cubicBezTo>
                    <a:pt x="2703" y="8106"/>
                    <a:pt x="3537" y="8540"/>
                    <a:pt x="4437" y="8807"/>
                  </a:cubicBezTo>
                  <a:cubicBezTo>
                    <a:pt x="4698" y="8875"/>
                    <a:pt x="4966" y="8908"/>
                    <a:pt x="5235" y="8908"/>
                  </a:cubicBezTo>
                  <a:cubicBezTo>
                    <a:pt x="5756" y="8908"/>
                    <a:pt x="6277" y="8782"/>
                    <a:pt x="6739" y="8540"/>
                  </a:cubicBezTo>
                  <a:cubicBezTo>
                    <a:pt x="6639" y="8306"/>
                    <a:pt x="6539" y="8106"/>
                    <a:pt x="6439" y="7906"/>
                  </a:cubicBezTo>
                  <a:cubicBezTo>
                    <a:pt x="5872" y="6772"/>
                    <a:pt x="5438" y="5604"/>
                    <a:pt x="5105" y="4437"/>
                  </a:cubicBezTo>
                  <a:lnTo>
                    <a:pt x="1" y="0"/>
                  </a:ln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15"/>
            <p:cNvSpPr/>
            <p:nvPr/>
          </p:nvSpPr>
          <p:spPr>
            <a:xfrm>
              <a:off x="2913075" y="3481275"/>
              <a:ext cx="184325" cy="335250"/>
            </a:xfrm>
            <a:custGeom>
              <a:rect b="b" l="l" r="r" t="t"/>
              <a:pathLst>
                <a:path extrusionOk="0" fill="none" h="13410" w="7373">
                  <a:moveTo>
                    <a:pt x="1" y="0"/>
                  </a:moveTo>
                  <a:cubicBezTo>
                    <a:pt x="1" y="0"/>
                    <a:pt x="1702" y="6105"/>
                    <a:pt x="2136" y="8239"/>
                  </a:cubicBezTo>
                  <a:cubicBezTo>
                    <a:pt x="2536" y="10341"/>
                    <a:pt x="4504" y="13410"/>
                    <a:pt x="5938" y="12409"/>
                  </a:cubicBezTo>
                  <a:cubicBezTo>
                    <a:pt x="7373" y="11408"/>
                    <a:pt x="7306" y="9507"/>
                    <a:pt x="6439" y="7906"/>
                  </a:cubicBezTo>
                  <a:cubicBezTo>
                    <a:pt x="5872" y="6805"/>
                    <a:pt x="5438" y="5638"/>
                    <a:pt x="5105" y="4437"/>
                  </a:cubicBez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15"/>
            <p:cNvSpPr/>
            <p:nvPr/>
          </p:nvSpPr>
          <p:spPr>
            <a:xfrm>
              <a:off x="2737125" y="2998400"/>
              <a:ext cx="497050" cy="659250"/>
            </a:xfrm>
            <a:custGeom>
              <a:rect b="b" l="l" r="r" t="t"/>
              <a:pathLst>
                <a:path extrusionOk="0" h="26370" w="19882">
                  <a:moveTo>
                    <a:pt x="13218" y="0"/>
                  </a:moveTo>
                  <a:cubicBezTo>
                    <a:pt x="10026" y="0"/>
                    <a:pt x="4986" y="3491"/>
                    <a:pt x="2903" y="6206"/>
                  </a:cubicBezTo>
                  <a:cubicBezTo>
                    <a:pt x="701" y="9075"/>
                    <a:pt x="1" y="11710"/>
                    <a:pt x="4003" y="12977"/>
                  </a:cubicBezTo>
                  <a:cubicBezTo>
                    <a:pt x="4003" y="12977"/>
                    <a:pt x="7973" y="22551"/>
                    <a:pt x="9674" y="24752"/>
                  </a:cubicBezTo>
                  <a:cubicBezTo>
                    <a:pt x="10472" y="25785"/>
                    <a:pt x="11900" y="26370"/>
                    <a:pt x="13395" y="26370"/>
                  </a:cubicBezTo>
                  <a:cubicBezTo>
                    <a:pt x="15089" y="26370"/>
                    <a:pt x="16868" y="25619"/>
                    <a:pt x="17913" y="23918"/>
                  </a:cubicBezTo>
                  <a:cubicBezTo>
                    <a:pt x="19881" y="20716"/>
                    <a:pt x="17646" y="16380"/>
                    <a:pt x="17313" y="14445"/>
                  </a:cubicBezTo>
                  <a:cubicBezTo>
                    <a:pt x="16979" y="12477"/>
                    <a:pt x="16045" y="9275"/>
                    <a:pt x="16646" y="8674"/>
                  </a:cubicBezTo>
                  <a:cubicBezTo>
                    <a:pt x="17213" y="8074"/>
                    <a:pt x="19581" y="7640"/>
                    <a:pt x="18681" y="6139"/>
                  </a:cubicBezTo>
                  <a:cubicBezTo>
                    <a:pt x="17747" y="4605"/>
                    <a:pt x="16379" y="5372"/>
                    <a:pt x="16212" y="4271"/>
                  </a:cubicBezTo>
                  <a:cubicBezTo>
                    <a:pt x="16045" y="3170"/>
                    <a:pt x="16879" y="435"/>
                    <a:pt x="13744" y="35"/>
                  </a:cubicBezTo>
                  <a:cubicBezTo>
                    <a:pt x="13575" y="11"/>
                    <a:pt x="13400" y="0"/>
                    <a:pt x="13218" y="0"/>
                  </a:cubicBezTo>
                  <a:close/>
                </a:path>
              </a:pathLst>
            </a:custGeom>
            <a:solidFill>
              <a:srgbClr val="263238"/>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15"/>
            <p:cNvSpPr/>
            <p:nvPr/>
          </p:nvSpPr>
          <p:spPr>
            <a:xfrm>
              <a:off x="2803000" y="3035950"/>
              <a:ext cx="289400" cy="215175"/>
            </a:xfrm>
            <a:custGeom>
              <a:rect b="b" l="l" r="r" t="t"/>
              <a:pathLst>
                <a:path extrusionOk="0" fill="none" h="8607" w="11576">
                  <a:moveTo>
                    <a:pt x="2636" y="8607"/>
                  </a:moveTo>
                  <a:cubicBezTo>
                    <a:pt x="2636" y="8607"/>
                    <a:pt x="1" y="8406"/>
                    <a:pt x="1335" y="5871"/>
                  </a:cubicBezTo>
                  <a:cubicBezTo>
                    <a:pt x="2636" y="3370"/>
                    <a:pt x="11376" y="0"/>
                    <a:pt x="11476" y="1835"/>
                  </a:cubicBezTo>
                  <a:cubicBezTo>
                    <a:pt x="11576" y="3703"/>
                    <a:pt x="9608" y="4237"/>
                    <a:pt x="9608" y="4237"/>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15"/>
            <p:cNvSpPr/>
            <p:nvPr/>
          </p:nvSpPr>
          <p:spPr>
            <a:xfrm>
              <a:off x="2907250" y="3092650"/>
              <a:ext cx="152625" cy="98425"/>
            </a:xfrm>
            <a:custGeom>
              <a:rect b="b" l="l" r="r" t="t"/>
              <a:pathLst>
                <a:path extrusionOk="0" fill="none" h="3937" w="6105">
                  <a:moveTo>
                    <a:pt x="1968" y="3937"/>
                  </a:moveTo>
                  <a:cubicBezTo>
                    <a:pt x="1968" y="3937"/>
                    <a:pt x="0" y="3503"/>
                    <a:pt x="668" y="2102"/>
                  </a:cubicBezTo>
                  <a:cubicBezTo>
                    <a:pt x="1301" y="668"/>
                    <a:pt x="6105" y="1"/>
                    <a:pt x="5237" y="901"/>
                  </a:cubicBezTo>
                  <a:cubicBezTo>
                    <a:pt x="4737" y="1402"/>
                    <a:pt x="4137" y="1835"/>
                    <a:pt x="3503" y="2202"/>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15"/>
            <p:cNvSpPr/>
            <p:nvPr/>
          </p:nvSpPr>
          <p:spPr>
            <a:xfrm>
              <a:off x="3021500" y="3467100"/>
              <a:ext cx="92575" cy="56725"/>
            </a:xfrm>
            <a:custGeom>
              <a:rect b="b" l="l" r="r" t="t"/>
              <a:pathLst>
                <a:path extrusionOk="0" fill="none" h="2269" w="3703">
                  <a:moveTo>
                    <a:pt x="3703" y="0"/>
                  </a:moveTo>
                  <a:cubicBezTo>
                    <a:pt x="3703" y="0"/>
                    <a:pt x="2269" y="2268"/>
                    <a:pt x="0" y="1168"/>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15"/>
            <p:cNvSpPr/>
            <p:nvPr/>
          </p:nvSpPr>
          <p:spPr>
            <a:xfrm>
              <a:off x="2851375" y="3163275"/>
              <a:ext cx="339425" cy="348050"/>
            </a:xfrm>
            <a:custGeom>
              <a:rect b="b" l="l" r="r" t="t"/>
              <a:pathLst>
                <a:path extrusionOk="0" h="13922" w="13577">
                  <a:moveTo>
                    <a:pt x="7823" y="1"/>
                  </a:moveTo>
                  <a:cubicBezTo>
                    <a:pt x="4643" y="1"/>
                    <a:pt x="1340" y="1786"/>
                    <a:pt x="701" y="3480"/>
                  </a:cubicBezTo>
                  <a:cubicBezTo>
                    <a:pt x="0" y="5282"/>
                    <a:pt x="1635" y="4314"/>
                    <a:pt x="2202" y="5615"/>
                  </a:cubicBezTo>
                  <a:cubicBezTo>
                    <a:pt x="2802" y="6883"/>
                    <a:pt x="1268" y="8417"/>
                    <a:pt x="1635" y="9351"/>
                  </a:cubicBezTo>
                  <a:cubicBezTo>
                    <a:pt x="1969" y="10285"/>
                    <a:pt x="3570" y="13921"/>
                    <a:pt x="3570" y="13921"/>
                  </a:cubicBezTo>
                  <a:cubicBezTo>
                    <a:pt x="3837" y="12920"/>
                    <a:pt x="7639" y="11219"/>
                    <a:pt x="7639" y="11219"/>
                  </a:cubicBezTo>
                  <a:cubicBezTo>
                    <a:pt x="8109" y="11330"/>
                    <a:pt x="8579" y="11394"/>
                    <a:pt x="9049" y="11394"/>
                  </a:cubicBezTo>
                  <a:cubicBezTo>
                    <a:pt x="9146" y="11394"/>
                    <a:pt x="9243" y="11392"/>
                    <a:pt x="9340" y="11386"/>
                  </a:cubicBezTo>
                  <a:cubicBezTo>
                    <a:pt x="10108" y="11286"/>
                    <a:pt x="9674" y="10619"/>
                    <a:pt x="9674" y="10619"/>
                  </a:cubicBezTo>
                  <a:lnTo>
                    <a:pt x="9674" y="10619"/>
                  </a:lnTo>
                  <a:lnTo>
                    <a:pt x="13577" y="10852"/>
                  </a:lnTo>
                  <a:cubicBezTo>
                    <a:pt x="13243" y="9618"/>
                    <a:pt x="12843" y="8551"/>
                    <a:pt x="12743" y="7817"/>
                  </a:cubicBezTo>
                  <a:cubicBezTo>
                    <a:pt x="12409" y="5982"/>
                    <a:pt x="11575" y="3047"/>
                    <a:pt x="11942" y="2213"/>
                  </a:cubicBezTo>
                  <a:cubicBezTo>
                    <a:pt x="11709" y="1579"/>
                    <a:pt x="10808" y="145"/>
                    <a:pt x="8240" y="11"/>
                  </a:cubicBezTo>
                  <a:cubicBezTo>
                    <a:pt x="8101" y="4"/>
                    <a:pt x="7962" y="1"/>
                    <a:pt x="78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15"/>
            <p:cNvSpPr/>
            <p:nvPr/>
          </p:nvSpPr>
          <p:spPr>
            <a:xfrm>
              <a:off x="2851375" y="3216900"/>
              <a:ext cx="116775" cy="294425"/>
            </a:xfrm>
            <a:custGeom>
              <a:rect b="b" l="l" r="r" t="t"/>
              <a:pathLst>
                <a:path extrusionOk="0" h="11777" w="4671">
                  <a:moveTo>
                    <a:pt x="1735" y="1"/>
                  </a:moveTo>
                  <a:cubicBezTo>
                    <a:pt x="1268" y="368"/>
                    <a:pt x="934" y="835"/>
                    <a:pt x="701" y="1369"/>
                  </a:cubicBezTo>
                  <a:cubicBezTo>
                    <a:pt x="0" y="3137"/>
                    <a:pt x="1635" y="2203"/>
                    <a:pt x="2202" y="3470"/>
                  </a:cubicBezTo>
                  <a:cubicBezTo>
                    <a:pt x="2802" y="4738"/>
                    <a:pt x="1268" y="6272"/>
                    <a:pt x="1635" y="7206"/>
                  </a:cubicBezTo>
                  <a:cubicBezTo>
                    <a:pt x="1969" y="8140"/>
                    <a:pt x="3570" y="11776"/>
                    <a:pt x="3570" y="11776"/>
                  </a:cubicBezTo>
                  <a:cubicBezTo>
                    <a:pt x="3636" y="11476"/>
                    <a:pt x="4103" y="11076"/>
                    <a:pt x="4670" y="10675"/>
                  </a:cubicBezTo>
                  <a:cubicBezTo>
                    <a:pt x="3837" y="9508"/>
                    <a:pt x="2802" y="8040"/>
                    <a:pt x="2235" y="7206"/>
                  </a:cubicBezTo>
                  <a:cubicBezTo>
                    <a:pt x="1135" y="5605"/>
                    <a:pt x="3937" y="4604"/>
                    <a:pt x="3703" y="2036"/>
                  </a:cubicBezTo>
                  <a:cubicBezTo>
                    <a:pt x="3536" y="368"/>
                    <a:pt x="2469" y="34"/>
                    <a:pt x="1735" y="1"/>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15"/>
            <p:cNvSpPr/>
            <p:nvPr/>
          </p:nvSpPr>
          <p:spPr>
            <a:xfrm>
              <a:off x="2851375" y="3159375"/>
              <a:ext cx="339425" cy="351950"/>
            </a:xfrm>
            <a:custGeom>
              <a:rect b="b" l="l" r="r" t="t"/>
              <a:pathLst>
                <a:path extrusionOk="0" fill="none" h="14078" w="13577">
                  <a:moveTo>
                    <a:pt x="12743" y="7973"/>
                  </a:moveTo>
                  <a:cubicBezTo>
                    <a:pt x="12409" y="6138"/>
                    <a:pt x="11575" y="3203"/>
                    <a:pt x="11942" y="2369"/>
                  </a:cubicBezTo>
                  <a:cubicBezTo>
                    <a:pt x="11709" y="1735"/>
                    <a:pt x="10808" y="301"/>
                    <a:pt x="8240" y="167"/>
                  </a:cubicBezTo>
                  <a:cubicBezTo>
                    <a:pt x="4937" y="0"/>
                    <a:pt x="1368" y="1868"/>
                    <a:pt x="701" y="3636"/>
                  </a:cubicBezTo>
                  <a:cubicBezTo>
                    <a:pt x="0" y="5438"/>
                    <a:pt x="1635" y="4470"/>
                    <a:pt x="2202" y="5771"/>
                  </a:cubicBezTo>
                  <a:cubicBezTo>
                    <a:pt x="2802" y="7039"/>
                    <a:pt x="1268" y="8573"/>
                    <a:pt x="1635" y="9507"/>
                  </a:cubicBezTo>
                  <a:cubicBezTo>
                    <a:pt x="1969" y="10441"/>
                    <a:pt x="3570" y="14077"/>
                    <a:pt x="3570" y="14077"/>
                  </a:cubicBezTo>
                  <a:cubicBezTo>
                    <a:pt x="3837" y="13076"/>
                    <a:pt x="7639" y="11375"/>
                    <a:pt x="7639" y="11375"/>
                  </a:cubicBezTo>
                  <a:cubicBezTo>
                    <a:pt x="8206" y="11509"/>
                    <a:pt x="8773" y="11575"/>
                    <a:pt x="9340" y="11542"/>
                  </a:cubicBezTo>
                  <a:cubicBezTo>
                    <a:pt x="10108" y="11442"/>
                    <a:pt x="9674" y="10775"/>
                    <a:pt x="9674" y="10775"/>
                  </a:cubicBezTo>
                  <a:lnTo>
                    <a:pt x="13577" y="11008"/>
                  </a:lnTo>
                  <a:cubicBezTo>
                    <a:pt x="13243" y="9774"/>
                    <a:pt x="12843" y="8707"/>
                    <a:pt x="12743" y="7973"/>
                  </a:cubicBez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15"/>
            <p:cNvSpPr/>
            <p:nvPr/>
          </p:nvSpPr>
          <p:spPr>
            <a:xfrm>
              <a:off x="2967300" y="3329300"/>
              <a:ext cx="25875" cy="42950"/>
            </a:xfrm>
            <a:custGeom>
              <a:rect b="b" l="l" r="r" t="t"/>
              <a:pathLst>
                <a:path extrusionOk="0" h="1718" w="1035">
                  <a:moveTo>
                    <a:pt x="356" y="0"/>
                  </a:moveTo>
                  <a:cubicBezTo>
                    <a:pt x="338" y="0"/>
                    <a:pt x="319" y="3"/>
                    <a:pt x="300" y="8"/>
                  </a:cubicBezTo>
                  <a:cubicBezTo>
                    <a:pt x="100" y="42"/>
                    <a:pt x="0" y="475"/>
                    <a:pt x="100" y="942"/>
                  </a:cubicBezTo>
                  <a:cubicBezTo>
                    <a:pt x="192" y="1372"/>
                    <a:pt x="454" y="1717"/>
                    <a:pt x="651" y="1717"/>
                  </a:cubicBezTo>
                  <a:cubicBezTo>
                    <a:pt x="668" y="1717"/>
                    <a:pt x="685" y="1715"/>
                    <a:pt x="701" y="1709"/>
                  </a:cubicBezTo>
                  <a:cubicBezTo>
                    <a:pt x="901" y="1676"/>
                    <a:pt x="1034" y="1242"/>
                    <a:pt x="901" y="775"/>
                  </a:cubicBezTo>
                  <a:cubicBezTo>
                    <a:pt x="809" y="345"/>
                    <a:pt x="575" y="0"/>
                    <a:pt x="35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15"/>
            <p:cNvSpPr/>
            <p:nvPr/>
          </p:nvSpPr>
          <p:spPr>
            <a:xfrm>
              <a:off x="3093225" y="3303425"/>
              <a:ext cx="25875" cy="42975"/>
            </a:xfrm>
            <a:custGeom>
              <a:rect b="b" l="l" r="r" t="t"/>
              <a:pathLst>
                <a:path extrusionOk="0" h="1719" w="1035">
                  <a:moveTo>
                    <a:pt x="386" y="1"/>
                  </a:moveTo>
                  <a:cubicBezTo>
                    <a:pt x="368" y="1"/>
                    <a:pt x="351" y="3"/>
                    <a:pt x="334" y="9"/>
                  </a:cubicBezTo>
                  <a:cubicBezTo>
                    <a:pt x="100" y="42"/>
                    <a:pt x="0" y="476"/>
                    <a:pt x="100" y="943"/>
                  </a:cubicBezTo>
                  <a:cubicBezTo>
                    <a:pt x="192" y="1373"/>
                    <a:pt x="454" y="1718"/>
                    <a:pt x="651" y="1718"/>
                  </a:cubicBezTo>
                  <a:cubicBezTo>
                    <a:pt x="668" y="1718"/>
                    <a:pt x="685" y="1716"/>
                    <a:pt x="701" y="1710"/>
                  </a:cubicBezTo>
                  <a:cubicBezTo>
                    <a:pt x="934" y="1677"/>
                    <a:pt x="1034" y="1243"/>
                    <a:pt x="934" y="776"/>
                  </a:cubicBezTo>
                  <a:cubicBezTo>
                    <a:pt x="812" y="319"/>
                    <a:pt x="578" y="1"/>
                    <a:pt x="38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15"/>
            <p:cNvSpPr/>
            <p:nvPr/>
          </p:nvSpPr>
          <p:spPr>
            <a:xfrm>
              <a:off x="2940600" y="3246100"/>
              <a:ext cx="57575" cy="46725"/>
            </a:xfrm>
            <a:custGeom>
              <a:rect b="b" l="l" r="r" t="t"/>
              <a:pathLst>
                <a:path extrusionOk="0" fill="none" h="1869" w="2303">
                  <a:moveTo>
                    <a:pt x="1" y="1868"/>
                  </a:moveTo>
                  <a:cubicBezTo>
                    <a:pt x="1" y="1868"/>
                    <a:pt x="334" y="0"/>
                    <a:pt x="2302" y="768"/>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15"/>
            <p:cNvSpPr/>
            <p:nvPr/>
          </p:nvSpPr>
          <p:spPr>
            <a:xfrm>
              <a:off x="3057350" y="3221075"/>
              <a:ext cx="71750" cy="105100"/>
            </a:xfrm>
            <a:custGeom>
              <a:rect b="b" l="l" r="r" t="t"/>
              <a:pathLst>
                <a:path extrusionOk="0" fill="none" h="4204" w="2870">
                  <a:moveTo>
                    <a:pt x="2869" y="935"/>
                  </a:moveTo>
                  <a:cubicBezTo>
                    <a:pt x="1435" y="1"/>
                    <a:pt x="935" y="1335"/>
                    <a:pt x="935" y="1335"/>
                  </a:cubicBezTo>
                  <a:cubicBezTo>
                    <a:pt x="935" y="1335"/>
                    <a:pt x="1" y="2336"/>
                    <a:pt x="368" y="4204"/>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15"/>
            <p:cNvSpPr/>
            <p:nvPr/>
          </p:nvSpPr>
          <p:spPr>
            <a:xfrm>
              <a:off x="2947275" y="3392875"/>
              <a:ext cx="60900" cy="25050"/>
            </a:xfrm>
            <a:custGeom>
              <a:rect b="b" l="l" r="r" t="t"/>
              <a:pathLst>
                <a:path extrusionOk="0" fill="none" h="1002" w="2436">
                  <a:moveTo>
                    <a:pt x="1" y="1001"/>
                  </a:moveTo>
                  <a:lnTo>
                    <a:pt x="2436" y="0"/>
                  </a:lnTo>
                </a:path>
              </a:pathLst>
            </a:custGeom>
            <a:noFill/>
            <a:ln cap="rnd" cmpd="sng" w="5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15"/>
            <p:cNvSpPr/>
            <p:nvPr/>
          </p:nvSpPr>
          <p:spPr>
            <a:xfrm>
              <a:off x="3095725" y="3369525"/>
              <a:ext cx="50050" cy="4200"/>
            </a:xfrm>
            <a:custGeom>
              <a:rect b="b" l="l" r="r" t="t"/>
              <a:pathLst>
                <a:path extrusionOk="0" fill="none" h="168" w="2002">
                  <a:moveTo>
                    <a:pt x="0" y="167"/>
                  </a:moveTo>
                  <a:lnTo>
                    <a:pt x="2002" y="0"/>
                  </a:lnTo>
                </a:path>
              </a:pathLst>
            </a:custGeom>
            <a:noFill/>
            <a:ln cap="rnd" cmpd="sng" w="5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15"/>
            <p:cNvSpPr/>
            <p:nvPr/>
          </p:nvSpPr>
          <p:spPr>
            <a:xfrm>
              <a:off x="4067250" y="1723575"/>
              <a:ext cx="963200" cy="874400"/>
            </a:xfrm>
            <a:custGeom>
              <a:rect b="b" l="l" r="r" t="t"/>
              <a:pathLst>
                <a:path extrusionOk="0" h="34976" w="38528">
                  <a:moveTo>
                    <a:pt x="19278" y="0"/>
                  </a:moveTo>
                  <a:cubicBezTo>
                    <a:pt x="17925" y="0"/>
                    <a:pt x="16551" y="159"/>
                    <a:pt x="15178" y="492"/>
                  </a:cubicBezTo>
                  <a:cubicBezTo>
                    <a:pt x="5771" y="2760"/>
                    <a:pt x="0" y="12200"/>
                    <a:pt x="2268" y="21573"/>
                  </a:cubicBezTo>
                  <a:cubicBezTo>
                    <a:pt x="4175" y="29597"/>
                    <a:pt x="11348" y="34976"/>
                    <a:pt x="19233" y="34976"/>
                  </a:cubicBezTo>
                  <a:cubicBezTo>
                    <a:pt x="20592" y="34976"/>
                    <a:pt x="21972" y="34816"/>
                    <a:pt x="23350" y="34483"/>
                  </a:cubicBezTo>
                  <a:cubicBezTo>
                    <a:pt x="32724" y="32248"/>
                    <a:pt x="38528" y="22808"/>
                    <a:pt x="36259" y="13401"/>
                  </a:cubicBezTo>
                  <a:cubicBezTo>
                    <a:pt x="34323" y="5400"/>
                    <a:pt x="27163" y="0"/>
                    <a:pt x="19278" y="0"/>
                  </a:cubicBezTo>
                  <a:close/>
                </a:path>
              </a:pathLst>
            </a:custGeom>
            <a:solidFill>
              <a:srgbClr val="FF8D00"/>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15"/>
            <p:cNvSpPr/>
            <p:nvPr/>
          </p:nvSpPr>
          <p:spPr>
            <a:xfrm>
              <a:off x="4072650" y="1718975"/>
              <a:ext cx="963200" cy="874400"/>
            </a:xfrm>
            <a:custGeom>
              <a:rect b="b" l="l" r="r" t="t"/>
              <a:pathLst>
                <a:path extrusionOk="0" h="34976" w="38528">
                  <a:moveTo>
                    <a:pt x="19278" y="0"/>
                  </a:moveTo>
                  <a:cubicBezTo>
                    <a:pt x="17925" y="0"/>
                    <a:pt x="16551" y="159"/>
                    <a:pt x="15178" y="492"/>
                  </a:cubicBezTo>
                  <a:cubicBezTo>
                    <a:pt x="5771" y="2760"/>
                    <a:pt x="0" y="12200"/>
                    <a:pt x="2268" y="21573"/>
                  </a:cubicBezTo>
                  <a:cubicBezTo>
                    <a:pt x="4175" y="29597"/>
                    <a:pt x="11348" y="34976"/>
                    <a:pt x="19233" y="34976"/>
                  </a:cubicBezTo>
                  <a:cubicBezTo>
                    <a:pt x="20592" y="34976"/>
                    <a:pt x="21972" y="34816"/>
                    <a:pt x="23350" y="34483"/>
                  </a:cubicBezTo>
                  <a:cubicBezTo>
                    <a:pt x="32724" y="32248"/>
                    <a:pt x="38528" y="22808"/>
                    <a:pt x="36259" y="13401"/>
                  </a:cubicBezTo>
                  <a:cubicBezTo>
                    <a:pt x="34323" y="5400"/>
                    <a:pt x="27163" y="0"/>
                    <a:pt x="19278" y="0"/>
                  </a:cubicBezTo>
                  <a:close/>
                </a:path>
              </a:pathLst>
            </a:custGeom>
            <a:solidFill>
              <a:srgbClr val="FFFFFF">
                <a:alpha val="18820"/>
              </a:srgbClr>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15"/>
            <p:cNvSpPr/>
            <p:nvPr/>
          </p:nvSpPr>
          <p:spPr>
            <a:xfrm>
              <a:off x="4264875" y="1654850"/>
              <a:ext cx="716375" cy="616525"/>
            </a:xfrm>
            <a:custGeom>
              <a:rect b="b" l="l" r="r" t="t"/>
              <a:pathLst>
                <a:path extrusionOk="0" h="24661" w="28655">
                  <a:moveTo>
                    <a:pt x="13974" y="0"/>
                  </a:moveTo>
                  <a:cubicBezTo>
                    <a:pt x="8883" y="0"/>
                    <a:pt x="4158" y="3001"/>
                    <a:pt x="2336" y="7877"/>
                  </a:cubicBezTo>
                  <a:cubicBezTo>
                    <a:pt x="1" y="14248"/>
                    <a:pt x="3437" y="21387"/>
                    <a:pt x="10041" y="23822"/>
                  </a:cubicBezTo>
                  <a:cubicBezTo>
                    <a:pt x="11571" y="24391"/>
                    <a:pt x="13132" y="24660"/>
                    <a:pt x="14658" y="24660"/>
                  </a:cubicBezTo>
                  <a:cubicBezTo>
                    <a:pt x="19756" y="24660"/>
                    <a:pt x="24464" y="21654"/>
                    <a:pt x="26286" y="16750"/>
                  </a:cubicBezTo>
                  <a:cubicBezTo>
                    <a:pt x="28655" y="10412"/>
                    <a:pt x="25185" y="3274"/>
                    <a:pt x="18581" y="839"/>
                  </a:cubicBezTo>
                  <a:cubicBezTo>
                    <a:pt x="17058" y="270"/>
                    <a:pt x="15500" y="0"/>
                    <a:pt x="13974" y="0"/>
                  </a:cubicBezTo>
                  <a:close/>
                </a:path>
              </a:pathLst>
            </a:custGeom>
            <a:solidFill>
              <a:srgbClr val="263238"/>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15"/>
            <p:cNvSpPr/>
            <p:nvPr/>
          </p:nvSpPr>
          <p:spPr>
            <a:xfrm>
              <a:off x="4917025" y="1901800"/>
              <a:ext cx="17525" cy="157650"/>
            </a:xfrm>
            <a:custGeom>
              <a:rect b="b" l="l" r="r" t="t"/>
              <a:pathLst>
                <a:path extrusionOk="0" fill="none" h="6306" w="701">
                  <a:moveTo>
                    <a:pt x="100" y="1"/>
                  </a:moveTo>
                  <a:cubicBezTo>
                    <a:pt x="701" y="2069"/>
                    <a:pt x="634" y="4270"/>
                    <a:pt x="0" y="6305"/>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15"/>
            <p:cNvSpPr/>
            <p:nvPr/>
          </p:nvSpPr>
          <p:spPr>
            <a:xfrm>
              <a:off x="4866975" y="2101125"/>
              <a:ext cx="30875" cy="39200"/>
            </a:xfrm>
            <a:custGeom>
              <a:rect b="b" l="l" r="r" t="t"/>
              <a:pathLst>
                <a:path extrusionOk="0" fill="none" h="1568" w="1235">
                  <a:moveTo>
                    <a:pt x="1235" y="0"/>
                  </a:moveTo>
                  <a:cubicBezTo>
                    <a:pt x="1235" y="0"/>
                    <a:pt x="468" y="1001"/>
                    <a:pt x="1" y="1568"/>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15"/>
            <p:cNvSpPr/>
            <p:nvPr/>
          </p:nvSpPr>
          <p:spPr>
            <a:xfrm>
              <a:off x="4399975" y="1769200"/>
              <a:ext cx="44225" cy="116775"/>
            </a:xfrm>
            <a:custGeom>
              <a:rect b="b" l="l" r="r" t="t"/>
              <a:pathLst>
                <a:path extrusionOk="0" fill="none" h="4671" w="1769">
                  <a:moveTo>
                    <a:pt x="1769" y="1"/>
                  </a:moveTo>
                  <a:cubicBezTo>
                    <a:pt x="1769" y="1"/>
                    <a:pt x="1" y="2102"/>
                    <a:pt x="1101" y="4671"/>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15"/>
            <p:cNvSpPr/>
            <p:nvPr/>
          </p:nvSpPr>
          <p:spPr>
            <a:xfrm>
              <a:off x="4213175" y="2364350"/>
              <a:ext cx="563775" cy="233800"/>
            </a:xfrm>
            <a:custGeom>
              <a:rect b="b" l="l" r="r" t="t"/>
              <a:pathLst>
                <a:path extrusionOk="0" h="9352" w="22551">
                  <a:moveTo>
                    <a:pt x="12377" y="0"/>
                  </a:moveTo>
                  <a:cubicBezTo>
                    <a:pt x="9484" y="0"/>
                    <a:pt x="2340" y="2280"/>
                    <a:pt x="1" y="3081"/>
                  </a:cubicBezTo>
                  <a:cubicBezTo>
                    <a:pt x="3303" y="7050"/>
                    <a:pt x="8240" y="9352"/>
                    <a:pt x="13410" y="9352"/>
                  </a:cubicBezTo>
                  <a:cubicBezTo>
                    <a:pt x="16646" y="9352"/>
                    <a:pt x="19815" y="8485"/>
                    <a:pt x="22550" y="6783"/>
                  </a:cubicBezTo>
                  <a:cubicBezTo>
                    <a:pt x="20515" y="4915"/>
                    <a:pt x="15212" y="212"/>
                    <a:pt x="12710" y="12"/>
                  </a:cubicBezTo>
                  <a:cubicBezTo>
                    <a:pt x="12606" y="4"/>
                    <a:pt x="12495" y="0"/>
                    <a:pt x="12377" y="0"/>
                  </a:cubicBezTo>
                  <a:close/>
                </a:path>
              </a:pathLst>
            </a:custGeom>
            <a:solidFill>
              <a:srgbClr val="FFFFFF"/>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15"/>
            <p:cNvSpPr/>
            <p:nvPr/>
          </p:nvSpPr>
          <p:spPr>
            <a:xfrm>
              <a:off x="4416850" y="2364625"/>
              <a:ext cx="201650" cy="202675"/>
            </a:xfrm>
            <a:custGeom>
              <a:rect b="b" l="l" r="r" t="t"/>
              <a:pathLst>
                <a:path extrusionOk="0" h="8107" w="8066">
                  <a:moveTo>
                    <a:pt x="4563" y="1"/>
                  </a:moveTo>
                  <a:cubicBezTo>
                    <a:pt x="3462" y="1"/>
                    <a:pt x="2395" y="134"/>
                    <a:pt x="1327" y="368"/>
                  </a:cubicBezTo>
                  <a:cubicBezTo>
                    <a:pt x="860" y="1635"/>
                    <a:pt x="727" y="2870"/>
                    <a:pt x="360" y="5004"/>
                  </a:cubicBezTo>
                  <a:cubicBezTo>
                    <a:pt x="0" y="7089"/>
                    <a:pt x="295" y="8106"/>
                    <a:pt x="1268" y="8106"/>
                  </a:cubicBezTo>
                  <a:cubicBezTo>
                    <a:pt x="1650" y="8106"/>
                    <a:pt x="2136" y="7950"/>
                    <a:pt x="2728" y="7640"/>
                  </a:cubicBezTo>
                  <a:cubicBezTo>
                    <a:pt x="4863" y="6539"/>
                    <a:pt x="6998" y="4738"/>
                    <a:pt x="7865" y="2202"/>
                  </a:cubicBezTo>
                  <a:cubicBezTo>
                    <a:pt x="7932" y="2002"/>
                    <a:pt x="7999" y="1802"/>
                    <a:pt x="8065" y="1635"/>
                  </a:cubicBezTo>
                  <a:cubicBezTo>
                    <a:pt x="6731" y="735"/>
                    <a:pt x="5463" y="68"/>
                    <a:pt x="4563" y="1"/>
                  </a:cubicBezTo>
                  <a:close/>
                </a:path>
              </a:pathLst>
            </a:custGeom>
            <a:solidFill>
              <a:srgbClr val="FFFFFF"/>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15"/>
            <p:cNvSpPr/>
            <p:nvPr/>
          </p:nvSpPr>
          <p:spPr>
            <a:xfrm>
              <a:off x="4431675" y="2229550"/>
              <a:ext cx="147625" cy="301025"/>
            </a:xfrm>
            <a:custGeom>
              <a:rect b="b" l="l" r="r" t="t"/>
              <a:pathLst>
                <a:path extrusionOk="0" h="12041" w="5905">
                  <a:moveTo>
                    <a:pt x="5904" y="0"/>
                  </a:moveTo>
                  <a:lnTo>
                    <a:pt x="2168" y="2268"/>
                  </a:lnTo>
                  <a:cubicBezTo>
                    <a:pt x="2168" y="2268"/>
                    <a:pt x="2702" y="3202"/>
                    <a:pt x="2102" y="5404"/>
                  </a:cubicBezTo>
                  <a:cubicBezTo>
                    <a:pt x="1501" y="7605"/>
                    <a:pt x="0" y="11241"/>
                    <a:pt x="701" y="11942"/>
                  </a:cubicBezTo>
                  <a:cubicBezTo>
                    <a:pt x="768" y="12009"/>
                    <a:pt x="867" y="12041"/>
                    <a:pt x="992" y="12041"/>
                  </a:cubicBezTo>
                  <a:cubicBezTo>
                    <a:pt x="2166" y="12041"/>
                    <a:pt x="5587" y="9246"/>
                    <a:pt x="5738" y="7105"/>
                  </a:cubicBezTo>
                  <a:cubicBezTo>
                    <a:pt x="5904" y="4737"/>
                    <a:pt x="5904" y="0"/>
                    <a:pt x="59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15"/>
            <p:cNvSpPr/>
            <p:nvPr/>
          </p:nvSpPr>
          <p:spPr>
            <a:xfrm>
              <a:off x="4485875" y="2229550"/>
              <a:ext cx="93425" cy="227675"/>
            </a:xfrm>
            <a:custGeom>
              <a:rect b="b" l="l" r="r" t="t"/>
              <a:pathLst>
                <a:path extrusionOk="0" h="9107" w="3737">
                  <a:moveTo>
                    <a:pt x="3736" y="0"/>
                  </a:moveTo>
                  <a:lnTo>
                    <a:pt x="0" y="2268"/>
                  </a:lnTo>
                  <a:cubicBezTo>
                    <a:pt x="201" y="2735"/>
                    <a:pt x="267" y="3202"/>
                    <a:pt x="201" y="3703"/>
                  </a:cubicBezTo>
                  <a:lnTo>
                    <a:pt x="2903" y="5771"/>
                  </a:lnTo>
                  <a:lnTo>
                    <a:pt x="2669" y="9107"/>
                  </a:lnTo>
                  <a:cubicBezTo>
                    <a:pt x="3169" y="8539"/>
                    <a:pt x="3470" y="7839"/>
                    <a:pt x="3570" y="7105"/>
                  </a:cubicBezTo>
                  <a:cubicBezTo>
                    <a:pt x="3736" y="4737"/>
                    <a:pt x="3736" y="0"/>
                    <a:pt x="3736" y="0"/>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15"/>
            <p:cNvSpPr/>
            <p:nvPr/>
          </p:nvSpPr>
          <p:spPr>
            <a:xfrm>
              <a:off x="4431675" y="2229550"/>
              <a:ext cx="147625" cy="316075"/>
            </a:xfrm>
            <a:custGeom>
              <a:rect b="b" l="l" r="r" t="t"/>
              <a:pathLst>
                <a:path extrusionOk="0" fill="none" h="12643" w="5905">
                  <a:moveTo>
                    <a:pt x="2168" y="2268"/>
                  </a:moveTo>
                  <a:cubicBezTo>
                    <a:pt x="2168" y="2268"/>
                    <a:pt x="2702" y="3202"/>
                    <a:pt x="2102" y="5404"/>
                  </a:cubicBezTo>
                  <a:cubicBezTo>
                    <a:pt x="1501" y="7605"/>
                    <a:pt x="0" y="11241"/>
                    <a:pt x="701" y="11942"/>
                  </a:cubicBezTo>
                  <a:cubicBezTo>
                    <a:pt x="1401" y="12642"/>
                    <a:pt x="5571" y="9473"/>
                    <a:pt x="5738" y="7105"/>
                  </a:cubicBezTo>
                  <a:cubicBezTo>
                    <a:pt x="5904" y="4737"/>
                    <a:pt x="5904" y="0"/>
                    <a:pt x="5904" y="0"/>
                  </a:cubicBez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15"/>
            <p:cNvSpPr/>
            <p:nvPr/>
          </p:nvSpPr>
          <p:spPr>
            <a:xfrm>
              <a:off x="4327425" y="2005275"/>
              <a:ext cx="52575" cy="71675"/>
            </a:xfrm>
            <a:custGeom>
              <a:rect b="b" l="l" r="r" t="t"/>
              <a:pathLst>
                <a:path extrusionOk="0" h="2867" w="2103">
                  <a:moveTo>
                    <a:pt x="1299" y="1"/>
                  </a:moveTo>
                  <a:cubicBezTo>
                    <a:pt x="1128" y="1"/>
                    <a:pt x="937" y="108"/>
                    <a:pt x="734" y="398"/>
                  </a:cubicBezTo>
                  <a:cubicBezTo>
                    <a:pt x="1" y="1532"/>
                    <a:pt x="901" y="2867"/>
                    <a:pt x="1335" y="2867"/>
                  </a:cubicBezTo>
                  <a:cubicBezTo>
                    <a:pt x="1769" y="2867"/>
                    <a:pt x="2102" y="832"/>
                    <a:pt x="2102" y="832"/>
                  </a:cubicBezTo>
                  <a:cubicBezTo>
                    <a:pt x="2102" y="832"/>
                    <a:pt x="1777" y="1"/>
                    <a:pt x="1299" y="1"/>
                  </a:cubicBezTo>
                  <a:close/>
                </a:path>
              </a:pathLst>
            </a:custGeom>
            <a:solidFill>
              <a:srgbClr val="FFFFFF"/>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15"/>
            <p:cNvSpPr/>
            <p:nvPr/>
          </p:nvSpPr>
          <p:spPr>
            <a:xfrm>
              <a:off x="4338275" y="1902625"/>
              <a:ext cx="393625" cy="411175"/>
            </a:xfrm>
            <a:custGeom>
              <a:rect b="b" l="l" r="r" t="t"/>
              <a:pathLst>
                <a:path extrusionOk="0" h="16447" w="15745">
                  <a:moveTo>
                    <a:pt x="3636" y="1"/>
                  </a:moveTo>
                  <a:cubicBezTo>
                    <a:pt x="3636" y="1"/>
                    <a:pt x="1168" y="4838"/>
                    <a:pt x="567" y="8140"/>
                  </a:cubicBezTo>
                  <a:cubicBezTo>
                    <a:pt x="0" y="11443"/>
                    <a:pt x="2435" y="16446"/>
                    <a:pt x="4904" y="16446"/>
                  </a:cubicBezTo>
                  <a:cubicBezTo>
                    <a:pt x="7372" y="16446"/>
                    <a:pt x="11142" y="12643"/>
                    <a:pt x="11142" y="12643"/>
                  </a:cubicBezTo>
                  <a:cubicBezTo>
                    <a:pt x="11142" y="12643"/>
                    <a:pt x="11179" y="12644"/>
                    <a:pt x="11247" y="12644"/>
                  </a:cubicBezTo>
                  <a:cubicBezTo>
                    <a:pt x="11841" y="12644"/>
                    <a:pt x="14762" y="12590"/>
                    <a:pt x="15211" y="11543"/>
                  </a:cubicBezTo>
                  <a:cubicBezTo>
                    <a:pt x="15745" y="10342"/>
                    <a:pt x="15144" y="9408"/>
                    <a:pt x="14210" y="9408"/>
                  </a:cubicBezTo>
                  <a:lnTo>
                    <a:pt x="12342" y="9408"/>
                  </a:lnTo>
                  <a:cubicBezTo>
                    <a:pt x="12342" y="9408"/>
                    <a:pt x="12325" y="9417"/>
                    <a:pt x="12299" y="9417"/>
                  </a:cubicBezTo>
                  <a:cubicBezTo>
                    <a:pt x="12183" y="9417"/>
                    <a:pt x="11885" y="9239"/>
                    <a:pt x="12076" y="7306"/>
                  </a:cubicBezTo>
                  <a:cubicBezTo>
                    <a:pt x="12342" y="4938"/>
                    <a:pt x="13110" y="3837"/>
                    <a:pt x="13110" y="3837"/>
                  </a:cubicBezTo>
                  <a:lnTo>
                    <a:pt x="13110" y="3837"/>
                  </a:lnTo>
                  <a:cubicBezTo>
                    <a:pt x="13110" y="3837"/>
                    <a:pt x="12883" y="3855"/>
                    <a:pt x="12495" y="3855"/>
                  </a:cubicBezTo>
                  <a:cubicBezTo>
                    <a:pt x="10815" y="3855"/>
                    <a:pt x="6103" y="3524"/>
                    <a:pt x="3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15"/>
            <p:cNvSpPr/>
            <p:nvPr/>
          </p:nvSpPr>
          <p:spPr>
            <a:xfrm>
              <a:off x="4435000" y="1998550"/>
              <a:ext cx="296900" cy="315250"/>
            </a:xfrm>
            <a:custGeom>
              <a:rect b="b" l="l" r="r" t="t"/>
              <a:pathLst>
                <a:path extrusionOk="0" h="12610" w="11876">
                  <a:moveTo>
                    <a:pt x="8106" y="0"/>
                  </a:moveTo>
                  <a:lnTo>
                    <a:pt x="6272" y="7272"/>
                  </a:lnTo>
                  <a:cubicBezTo>
                    <a:pt x="5238" y="9941"/>
                    <a:pt x="2836" y="11842"/>
                    <a:pt x="34" y="12309"/>
                  </a:cubicBezTo>
                  <a:lnTo>
                    <a:pt x="1" y="12309"/>
                  </a:lnTo>
                  <a:cubicBezTo>
                    <a:pt x="301" y="12509"/>
                    <a:pt x="668" y="12609"/>
                    <a:pt x="1035" y="12609"/>
                  </a:cubicBezTo>
                  <a:cubicBezTo>
                    <a:pt x="3503" y="12609"/>
                    <a:pt x="7306" y="8806"/>
                    <a:pt x="7306" y="8806"/>
                  </a:cubicBezTo>
                  <a:cubicBezTo>
                    <a:pt x="7306" y="8806"/>
                    <a:pt x="7343" y="8807"/>
                    <a:pt x="7410" y="8807"/>
                  </a:cubicBezTo>
                  <a:cubicBezTo>
                    <a:pt x="8000" y="8807"/>
                    <a:pt x="10897" y="8753"/>
                    <a:pt x="11375" y="7706"/>
                  </a:cubicBezTo>
                  <a:cubicBezTo>
                    <a:pt x="11876" y="6505"/>
                    <a:pt x="11275" y="5571"/>
                    <a:pt x="10341" y="5571"/>
                  </a:cubicBezTo>
                  <a:lnTo>
                    <a:pt x="8473" y="5571"/>
                  </a:lnTo>
                  <a:cubicBezTo>
                    <a:pt x="8473" y="5571"/>
                    <a:pt x="8456" y="5580"/>
                    <a:pt x="8431" y="5580"/>
                  </a:cubicBezTo>
                  <a:cubicBezTo>
                    <a:pt x="8315" y="5580"/>
                    <a:pt x="8022" y="5402"/>
                    <a:pt x="8240" y="3469"/>
                  </a:cubicBezTo>
                  <a:cubicBezTo>
                    <a:pt x="8473" y="1101"/>
                    <a:pt x="9241" y="0"/>
                    <a:pt x="9241" y="0"/>
                  </a:cubicBezTo>
                  <a:lnTo>
                    <a:pt x="9241" y="0"/>
                  </a:lnTo>
                  <a:cubicBezTo>
                    <a:pt x="9241" y="0"/>
                    <a:pt x="9063" y="15"/>
                    <a:pt x="8737" y="15"/>
                  </a:cubicBezTo>
                  <a:cubicBezTo>
                    <a:pt x="8573" y="15"/>
                    <a:pt x="8373" y="11"/>
                    <a:pt x="8140" y="0"/>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15"/>
            <p:cNvSpPr/>
            <p:nvPr/>
          </p:nvSpPr>
          <p:spPr>
            <a:xfrm>
              <a:off x="4338275" y="1902625"/>
              <a:ext cx="393625" cy="411175"/>
            </a:xfrm>
            <a:custGeom>
              <a:rect b="b" l="l" r="r" t="t"/>
              <a:pathLst>
                <a:path extrusionOk="0" fill="none" h="16447" w="15745">
                  <a:moveTo>
                    <a:pt x="3636" y="1"/>
                  </a:moveTo>
                  <a:cubicBezTo>
                    <a:pt x="3636" y="1"/>
                    <a:pt x="1168" y="4838"/>
                    <a:pt x="567" y="8140"/>
                  </a:cubicBezTo>
                  <a:cubicBezTo>
                    <a:pt x="0" y="11443"/>
                    <a:pt x="2435" y="16446"/>
                    <a:pt x="4904" y="16446"/>
                  </a:cubicBezTo>
                  <a:cubicBezTo>
                    <a:pt x="7372" y="16446"/>
                    <a:pt x="11142" y="12643"/>
                    <a:pt x="11142" y="12643"/>
                  </a:cubicBezTo>
                  <a:cubicBezTo>
                    <a:pt x="11142" y="12643"/>
                    <a:pt x="14711" y="12710"/>
                    <a:pt x="15211" y="11543"/>
                  </a:cubicBezTo>
                  <a:cubicBezTo>
                    <a:pt x="15745" y="10342"/>
                    <a:pt x="15144" y="9408"/>
                    <a:pt x="14210" y="9408"/>
                  </a:cubicBezTo>
                  <a:lnTo>
                    <a:pt x="12342" y="9408"/>
                  </a:lnTo>
                  <a:cubicBezTo>
                    <a:pt x="12342" y="9408"/>
                    <a:pt x="11842" y="9675"/>
                    <a:pt x="12076" y="7306"/>
                  </a:cubicBezTo>
                  <a:cubicBezTo>
                    <a:pt x="12342" y="4938"/>
                    <a:pt x="13110" y="3837"/>
                    <a:pt x="13110" y="3837"/>
                  </a:cubicBezTo>
                  <a:cubicBezTo>
                    <a:pt x="13110" y="3837"/>
                    <a:pt x="6672" y="4337"/>
                    <a:pt x="3636" y="1"/>
                  </a:cubicBez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15"/>
            <p:cNvSpPr/>
            <p:nvPr/>
          </p:nvSpPr>
          <p:spPr>
            <a:xfrm>
              <a:off x="4423325" y="2016000"/>
              <a:ext cx="19200" cy="41000"/>
            </a:xfrm>
            <a:custGeom>
              <a:rect b="b" l="l" r="r" t="t"/>
              <a:pathLst>
                <a:path extrusionOk="0" h="1640" w="768">
                  <a:moveTo>
                    <a:pt x="549" y="0"/>
                  </a:moveTo>
                  <a:cubicBezTo>
                    <a:pt x="413" y="0"/>
                    <a:pt x="196" y="324"/>
                    <a:pt x="101" y="770"/>
                  </a:cubicBezTo>
                  <a:cubicBezTo>
                    <a:pt x="1" y="1203"/>
                    <a:pt x="67" y="1604"/>
                    <a:pt x="201" y="1637"/>
                  </a:cubicBezTo>
                  <a:cubicBezTo>
                    <a:pt x="209" y="1639"/>
                    <a:pt x="216" y="1639"/>
                    <a:pt x="224" y="1639"/>
                  </a:cubicBezTo>
                  <a:cubicBezTo>
                    <a:pt x="386" y="1639"/>
                    <a:pt x="572" y="1315"/>
                    <a:pt x="668" y="870"/>
                  </a:cubicBezTo>
                  <a:cubicBezTo>
                    <a:pt x="768" y="436"/>
                    <a:pt x="735" y="36"/>
                    <a:pt x="568" y="3"/>
                  </a:cubicBezTo>
                  <a:cubicBezTo>
                    <a:pt x="562" y="1"/>
                    <a:pt x="555" y="0"/>
                    <a:pt x="5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15"/>
            <p:cNvSpPr/>
            <p:nvPr/>
          </p:nvSpPr>
          <p:spPr>
            <a:xfrm>
              <a:off x="4523400" y="2061025"/>
              <a:ext cx="19200" cy="40175"/>
            </a:xfrm>
            <a:custGeom>
              <a:rect b="b" l="l" r="r" t="t"/>
              <a:pathLst>
                <a:path extrusionOk="0" h="1607" w="768">
                  <a:moveTo>
                    <a:pt x="544" y="1"/>
                  </a:moveTo>
                  <a:cubicBezTo>
                    <a:pt x="383" y="1"/>
                    <a:pt x="196" y="323"/>
                    <a:pt x="101" y="737"/>
                  </a:cubicBezTo>
                  <a:cubicBezTo>
                    <a:pt x="1" y="1170"/>
                    <a:pt x="34" y="1571"/>
                    <a:pt x="201" y="1604"/>
                  </a:cubicBezTo>
                  <a:cubicBezTo>
                    <a:pt x="207" y="1606"/>
                    <a:pt x="213" y="1606"/>
                    <a:pt x="220" y="1606"/>
                  </a:cubicBezTo>
                  <a:cubicBezTo>
                    <a:pt x="355" y="1606"/>
                    <a:pt x="572" y="1284"/>
                    <a:pt x="668" y="870"/>
                  </a:cubicBezTo>
                  <a:cubicBezTo>
                    <a:pt x="768" y="403"/>
                    <a:pt x="701" y="36"/>
                    <a:pt x="568" y="3"/>
                  </a:cubicBezTo>
                  <a:cubicBezTo>
                    <a:pt x="560" y="1"/>
                    <a:pt x="552" y="1"/>
                    <a:pt x="5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15"/>
            <p:cNvSpPr/>
            <p:nvPr/>
          </p:nvSpPr>
          <p:spPr>
            <a:xfrm>
              <a:off x="4409975" y="2066100"/>
              <a:ext cx="86775" cy="70075"/>
            </a:xfrm>
            <a:custGeom>
              <a:rect b="b" l="l" r="r" t="t"/>
              <a:pathLst>
                <a:path extrusionOk="0" fill="none" h="2803" w="3471">
                  <a:moveTo>
                    <a:pt x="1869" y="0"/>
                  </a:moveTo>
                  <a:cubicBezTo>
                    <a:pt x="1869" y="0"/>
                    <a:pt x="1" y="1368"/>
                    <a:pt x="234" y="1701"/>
                  </a:cubicBezTo>
                  <a:cubicBezTo>
                    <a:pt x="935" y="2302"/>
                    <a:pt x="1802" y="2669"/>
                    <a:pt x="2703" y="2802"/>
                  </a:cubicBezTo>
                  <a:cubicBezTo>
                    <a:pt x="3470" y="2802"/>
                    <a:pt x="3303" y="1868"/>
                    <a:pt x="3303" y="1868"/>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15"/>
            <p:cNvSpPr/>
            <p:nvPr/>
          </p:nvSpPr>
          <p:spPr>
            <a:xfrm>
              <a:off x="4422500" y="2144475"/>
              <a:ext cx="129275" cy="36725"/>
            </a:xfrm>
            <a:custGeom>
              <a:rect b="b" l="l" r="r" t="t"/>
              <a:pathLst>
                <a:path extrusionOk="0" fill="none" h="1469" w="5171">
                  <a:moveTo>
                    <a:pt x="0" y="768"/>
                  </a:moveTo>
                  <a:cubicBezTo>
                    <a:pt x="934" y="1268"/>
                    <a:pt x="2002" y="1468"/>
                    <a:pt x="3069" y="1368"/>
                  </a:cubicBezTo>
                  <a:cubicBezTo>
                    <a:pt x="3936" y="1268"/>
                    <a:pt x="4737" y="768"/>
                    <a:pt x="5171"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15"/>
            <p:cNvSpPr/>
            <p:nvPr/>
          </p:nvSpPr>
          <p:spPr>
            <a:xfrm>
              <a:off x="4426675" y="1960175"/>
              <a:ext cx="38375" cy="31725"/>
            </a:xfrm>
            <a:custGeom>
              <a:rect b="b" l="l" r="r" t="t"/>
              <a:pathLst>
                <a:path extrusionOk="0" fill="none" h="1269" w="1535">
                  <a:moveTo>
                    <a:pt x="0" y="1101"/>
                  </a:moveTo>
                  <a:cubicBezTo>
                    <a:pt x="0" y="1101"/>
                    <a:pt x="534" y="1"/>
                    <a:pt x="1535" y="1268"/>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15"/>
            <p:cNvSpPr/>
            <p:nvPr/>
          </p:nvSpPr>
          <p:spPr>
            <a:xfrm>
              <a:off x="4535075" y="2013550"/>
              <a:ext cx="42550" cy="41725"/>
            </a:xfrm>
            <a:custGeom>
              <a:rect b="b" l="l" r="r" t="t"/>
              <a:pathLst>
                <a:path extrusionOk="0" fill="none" h="1669" w="1702">
                  <a:moveTo>
                    <a:pt x="1" y="501"/>
                  </a:moveTo>
                  <a:cubicBezTo>
                    <a:pt x="1" y="501"/>
                    <a:pt x="1702" y="1"/>
                    <a:pt x="1702" y="1668"/>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15"/>
            <p:cNvSpPr/>
            <p:nvPr/>
          </p:nvSpPr>
          <p:spPr>
            <a:xfrm>
              <a:off x="2557000" y="1724125"/>
              <a:ext cx="940700" cy="874075"/>
            </a:xfrm>
            <a:custGeom>
              <a:rect b="b" l="l" r="r" t="t"/>
              <a:pathLst>
                <a:path extrusionOk="0" h="34963" w="37628">
                  <a:moveTo>
                    <a:pt x="18838" y="1"/>
                  </a:moveTo>
                  <a:cubicBezTo>
                    <a:pt x="17895" y="1"/>
                    <a:pt x="16939" y="78"/>
                    <a:pt x="15978" y="236"/>
                  </a:cubicBezTo>
                  <a:cubicBezTo>
                    <a:pt x="6438" y="1804"/>
                    <a:pt x="0" y="10777"/>
                    <a:pt x="1568" y="20317"/>
                  </a:cubicBezTo>
                  <a:cubicBezTo>
                    <a:pt x="2978" y="28893"/>
                    <a:pt x="10371" y="34963"/>
                    <a:pt x="18782" y="34963"/>
                  </a:cubicBezTo>
                  <a:cubicBezTo>
                    <a:pt x="19727" y="34963"/>
                    <a:pt x="20685" y="34886"/>
                    <a:pt x="21649" y="34727"/>
                  </a:cubicBezTo>
                  <a:cubicBezTo>
                    <a:pt x="31189" y="33160"/>
                    <a:pt x="37627" y="24153"/>
                    <a:pt x="36059" y="14646"/>
                  </a:cubicBezTo>
                  <a:cubicBezTo>
                    <a:pt x="34650" y="6070"/>
                    <a:pt x="27229" y="1"/>
                    <a:pt x="18838" y="1"/>
                  </a:cubicBezTo>
                  <a:close/>
                </a:path>
              </a:pathLst>
            </a:custGeom>
            <a:solidFill>
              <a:srgbClr val="FF8D00"/>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15"/>
            <p:cNvSpPr/>
            <p:nvPr/>
          </p:nvSpPr>
          <p:spPr>
            <a:xfrm>
              <a:off x="2558238" y="1719138"/>
              <a:ext cx="940700" cy="874075"/>
            </a:xfrm>
            <a:custGeom>
              <a:rect b="b" l="l" r="r" t="t"/>
              <a:pathLst>
                <a:path extrusionOk="0" h="34963" w="37628">
                  <a:moveTo>
                    <a:pt x="18838" y="1"/>
                  </a:moveTo>
                  <a:cubicBezTo>
                    <a:pt x="17895" y="1"/>
                    <a:pt x="16939" y="78"/>
                    <a:pt x="15978" y="236"/>
                  </a:cubicBezTo>
                  <a:cubicBezTo>
                    <a:pt x="6438" y="1804"/>
                    <a:pt x="0" y="10777"/>
                    <a:pt x="1568" y="20317"/>
                  </a:cubicBezTo>
                  <a:cubicBezTo>
                    <a:pt x="2978" y="28893"/>
                    <a:pt x="10371" y="34963"/>
                    <a:pt x="18782" y="34963"/>
                  </a:cubicBezTo>
                  <a:cubicBezTo>
                    <a:pt x="19727" y="34963"/>
                    <a:pt x="20685" y="34886"/>
                    <a:pt x="21649" y="34727"/>
                  </a:cubicBezTo>
                  <a:cubicBezTo>
                    <a:pt x="31189" y="33160"/>
                    <a:pt x="37627" y="24153"/>
                    <a:pt x="36059" y="14646"/>
                  </a:cubicBezTo>
                  <a:cubicBezTo>
                    <a:pt x="34650" y="6070"/>
                    <a:pt x="27229" y="1"/>
                    <a:pt x="18838" y="1"/>
                  </a:cubicBezTo>
                  <a:close/>
                </a:path>
              </a:pathLst>
            </a:custGeom>
            <a:solidFill>
              <a:srgbClr val="FFFFFF">
                <a:alpha val="19200"/>
              </a:srgbClr>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15"/>
            <p:cNvSpPr/>
            <p:nvPr/>
          </p:nvSpPr>
          <p:spPr>
            <a:xfrm>
              <a:off x="2631225" y="1687650"/>
              <a:ext cx="758050" cy="910975"/>
            </a:xfrm>
            <a:custGeom>
              <a:rect b="b" l="l" r="r" t="t"/>
              <a:pathLst>
                <a:path extrusionOk="0" h="36439" w="30322">
                  <a:moveTo>
                    <a:pt x="18961" y="1"/>
                  </a:moveTo>
                  <a:cubicBezTo>
                    <a:pt x="15584" y="1"/>
                    <a:pt x="11702" y="1751"/>
                    <a:pt x="9474" y="4997"/>
                  </a:cubicBezTo>
                  <a:cubicBezTo>
                    <a:pt x="6438" y="9467"/>
                    <a:pt x="10141" y="13403"/>
                    <a:pt x="8173" y="15472"/>
                  </a:cubicBezTo>
                  <a:cubicBezTo>
                    <a:pt x="6205" y="17540"/>
                    <a:pt x="1101" y="17673"/>
                    <a:pt x="534" y="21809"/>
                  </a:cubicBezTo>
                  <a:cubicBezTo>
                    <a:pt x="0" y="25946"/>
                    <a:pt x="4136" y="26513"/>
                    <a:pt x="3803" y="27814"/>
                  </a:cubicBezTo>
                  <a:cubicBezTo>
                    <a:pt x="3503" y="29015"/>
                    <a:pt x="2135" y="28848"/>
                    <a:pt x="2569" y="30316"/>
                  </a:cubicBezTo>
                  <a:cubicBezTo>
                    <a:pt x="5994" y="34335"/>
                    <a:pt x="10899" y="36438"/>
                    <a:pt x="15856" y="36438"/>
                  </a:cubicBezTo>
                  <a:cubicBezTo>
                    <a:pt x="19251" y="36438"/>
                    <a:pt x="22669" y="35452"/>
                    <a:pt x="25652" y="33418"/>
                  </a:cubicBezTo>
                  <a:cubicBezTo>
                    <a:pt x="26919" y="31950"/>
                    <a:pt x="27653" y="30382"/>
                    <a:pt x="27687" y="29115"/>
                  </a:cubicBezTo>
                  <a:cubicBezTo>
                    <a:pt x="27820" y="25312"/>
                    <a:pt x="23784" y="22443"/>
                    <a:pt x="23550" y="20609"/>
                  </a:cubicBezTo>
                  <a:cubicBezTo>
                    <a:pt x="23350" y="18774"/>
                    <a:pt x="25085" y="14638"/>
                    <a:pt x="25085" y="14638"/>
                  </a:cubicBezTo>
                  <a:cubicBezTo>
                    <a:pt x="25085" y="14638"/>
                    <a:pt x="28120" y="14171"/>
                    <a:pt x="29221" y="11469"/>
                  </a:cubicBezTo>
                  <a:cubicBezTo>
                    <a:pt x="30322" y="8733"/>
                    <a:pt x="26186" y="2629"/>
                    <a:pt x="22450" y="761"/>
                  </a:cubicBezTo>
                  <a:cubicBezTo>
                    <a:pt x="21436" y="250"/>
                    <a:pt x="20234" y="1"/>
                    <a:pt x="18961" y="1"/>
                  </a:cubicBezTo>
                  <a:close/>
                </a:path>
              </a:pathLst>
            </a:custGeom>
            <a:solidFill>
              <a:srgbClr val="263238"/>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15"/>
            <p:cNvSpPr/>
            <p:nvPr/>
          </p:nvSpPr>
          <p:spPr>
            <a:xfrm>
              <a:off x="2703775" y="1810900"/>
              <a:ext cx="517050" cy="653825"/>
            </a:xfrm>
            <a:custGeom>
              <a:rect b="b" l="l" r="r" t="t"/>
              <a:pathLst>
                <a:path extrusionOk="0" fill="none" h="26153" w="20682">
                  <a:moveTo>
                    <a:pt x="19581" y="1"/>
                  </a:moveTo>
                  <a:cubicBezTo>
                    <a:pt x="19581" y="1"/>
                    <a:pt x="20682" y="2703"/>
                    <a:pt x="16379" y="4304"/>
                  </a:cubicBezTo>
                  <a:cubicBezTo>
                    <a:pt x="12076" y="5872"/>
                    <a:pt x="8740" y="5038"/>
                    <a:pt x="7639" y="7840"/>
                  </a:cubicBezTo>
                  <a:cubicBezTo>
                    <a:pt x="6538" y="10675"/>
                    <a:pt x="7406" y="12643"/>
                    <a:pt x="7506" y="14111"/>
                  </a:cubicBezTo>
                  <a:cubicBezTo>
                    <a:pt x="7639" y="15579"/>
                    <a:pt x="4170" y="15345"/>
                    <a:pt x="2102" y="17180"/>
                  </a:cubicBezTo>
                  <a:cubicBezTo>
                    <a:pt x="0" y="19014"/>
                    <a:pt x="4170" y="21249"/>
                    <a:pt x="5304" y="22483"/>
                  </a:cubicBezTo>
                  <a:cubicBezTo>
                    <a:pt x="6405" y="23684"/>
                    <a:pt x="6171" y="25552"/>
                    <a:pt x="4203" y="26153"/>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15"/>
            <p:cNvSpPr/>
            <p:nvPr/>
          </p:nvSpPr>
          <p:spPr>
            <a:xfrm>
              <a:off x="2867225" y="1727500"/>
              <a:ext cx="322750" cy="224375"/>
            </a:xfrm>
            <a:custGeom>
              <a:rect b="b" l="l" r="r" t="t"/>
              <a:pathLst>
                <a:path extrusionOk="0" fill="none" h="8975" w="12910">
                  <a:moveTo>
                    <a:pt x="0" y="8974"/>
                  </a:moveTo>
                  <a:cubicBezTo>
                    <a:pt x="0" y="8974"/>
                    <a:pt x="1601" y="5038"/>
                    <a:pt x="4070" y="4437"/>
                  </a:cubicBezTo>
                  <a:cubicBezTo>
                    <a:pt x="6505" y="3804"/>
                    <a:pt x="9207" y="5672"/>
                    <a:pt x="11075" y="3937"/>
                  </a:cubicBezTo>
                  <a:cubicBezTo>
                    <a:pt x="12909" y="2203"/>
                    <a:pt x="12543" y="1002"/>
                    <a:pt x="11175" y="1"/>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15"/>
            <p:cNvSpPr/>
            <p:nvPr/>
          </p:nvSpPr>
          <p:spPr>
            <a:xfrm>
              <a:off x="3239150" y="1850100"/>
              <a:ext cx="107600" cy="181825"/>
            </a:xfrm>
            <a:custGeom>
              <a:rect b="b" l="l" r="r" t="t"/>
              <a:pathLst>
                <a:path extrusionOk="0" fill="none" h="7273" w="4304">
                  <a:moveTo>
                    <a:pt x="1" y="0"/>
                  </a:moveTo>
                  <a:cubicBezTo>
                    <a:pt x="1" y="0"/>
                    <a:pt x="4304" y="2836"/>
                    <a:pt x="2836" y="5071"/>
                  </a:cubicBezTo>
                  <a:cubicBezTo>
                    <a:pt x="1368" y="7272"/>
                    <a:pt x="868" y="4570"/>
                    <a:pt x="868" y="4570"/>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15"/>
            <p:cNvSpPr/>
            <p:nvPr/>
          </p:nvSpPr>
          <p:spPr>
            <a:xfrm>
              <a:off x="2790500" y="2338550"/>
              <a:ext cx="534575" cy="259500"/>
            </a:xfrm>
            <a:custGeom>
              <a:rect b="b" l="l" r="r" t="t"/>
              <a:pathLst>
                <a:path extrusionOk="0" h="10380" w="21383">
                  <a:moveTo>
                    <a:pt x="11145" y="0"/>
                  </a:moveTo>
                  <a:cubicBezTo>
                    <a:pt x="11041" y="0"/>
                    <a:pt x="10940" y="3"/>
                    <a:pt x="10841" y="10"/>
                  </a:cubicBezTo>
                  <a:cubicBezTo>
                    <a:pt x="10841" y="10"/>
                    <a:pt x="9641" y="577"/>
                    <a:pt x="7372" y="2745"/>
                  </a:cubicBezTo>
                  <a:cubicBezTo>
                    <a:pt x="5871" y="4179"/>
                    <a:pt x="2302" y="6281"/>
                    <a:pt x="0" y="7582"/>
                  </a:cubicBezTo>
                  <a:cubicBezTo>
                    <a:pt x="2902" y="9459"/>
                    <a:pt x="6198" y="10380"/>
                    <a:pt x="9478" y="10380"/>
                  </a:cubicBezTo>
                  <a:cubicBezTo>
                    <a:pt x="13778" y="10380"/>
                    <a:pt x="18052" y="8798"/>
                    <a:pt x="21382" y="5714"/>
                  </a:cubicBezTo>
                  <a:cubicBezTo>
                    <a:pt x="20081" y="4513"/>
                    <a:pt x="18714" y="3412"/>
                    <a:pt x="17279" y="2412"/>
                  </a:cubicBezTo>
                  <a:cubicBezTo>
                    <a:pt x="14751" y="695"/>
                    <a:pt x="12660" y="0"/>
                    <a:pt x="11145" y="0"/>
                  </a:cubicBezTo>
                  <a:close/>
                </a:path>
              </a:pathLst>
            </a:custGeom>
            <a:solidFill>
              <a:srgbClr val="FFFFFF"/>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15"/>
            <p:cNvSpPr/>
            <p:nvPr/>
          </p:nvSpPr>
          <p:spPr>
            <a:xfrm>
              <a:off x="2990650" y="2339550"/>
              <a:ext cx="171800" cy="205250"/>
            </a:xfrm>
            <a:custGeom>
              <a:rect b="b" l="l" r="r" t="t"/>
              <a:pathLst>
                <a:path extrusionOk="0" h="8210" w="6872">
                  <a:moveTo>
                    <a:pt x="3031" y="1"/>
                  </a:moveTo>
                  <a:cubicBezTo>
                    <a:pt x="2966" y="1"/>
                    <a:pt x="2901" y="1"/>
                    <a:pt x="2835" y="3"/>
                  </a:cubicBezTo>
                  <a:cubicBezTo>
                    <a:pt x="2835" y="3"/>
                    <a:pt x="1901" y="437"/>
                    <a:pt x="67" y="2105"/>
                  </a:cubicBezTo>
                  <a:cubicBezTo>
                    <a:pt x="33" y="2405"/>
                    <a:pt x="0" y="2705"/>
                    <a:pt x="0" y="3005"/>
                  </a:cubicBezTo>
                  <a:cubicBezTo>
                    <a:pt x="0" y="5874"/>
                    <a:pt x="1535" y="8209"/>
                    <a:pt x="3436" y="8209"/>
                  </a:cubicBezTo>
                  <a:cubicBezTo>
                    <a:pt x="5337" y="8209"/>
                    <a:pt x="6872" y="5841"/>
                    <a:pt x="6872" y="2972"/>
                  </a:cubicBezTo>
                  <a:cubicBezTo>
                    <a:pt x="6872" y="2238"/>
                    <a:pt x="6772" y="1538"/>
                    <a:pt x="6571" y="837"/>
                  </a:cubicBezTo>
                  <a:cubicBezTo>
                    <a:pt x="5463" y="299"/>
                    <a:pt x="4264" y="1"/>
                    <a:pt x="3031" y="1"/>
                  </a:cubicBezTo>
                  <a:close/>
                </a:path>
              </a:pathLst>
            </a:custGeom>
            <a:solidFill>
              <a:srgbClr val="FFFFFF"/>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15"/>
            <p:cNvSpPr/>
            <p:nvPr/>
          </p:nvSpPr>
          <p:spPr>
            <a:xfrm>
              <a:off x="3024000" y="2200350"/>
              <a:ext cx="113875" cy="299600"/>
            </a:xfrm>
            <a:custGeom>
              <a:rect b="b" l="l" r="r" t="t"/>
              <a:pathLst>
                <a:path extrusionOk="0" h="11984" w="4555">
                  <a:moveTo>
                    <a:pt x="634" y="1"/>
                  </a:moveTo>
                  <a:cubicBezTo>
                    <a:pt x="634" y="1"/>
                    <a:pt x="634" y="3036"/>
                    <a:pt x="301" y="5871"/>
                  </a:cubicBezTo>
                  <a:cubicBezTo>
                    <a:pt x="0" y="8707"/>
                    <a:pt x="434" y="11776"/>
                    <a:pt x="2502" y="11976"/>
                  </a:cubicBezTo>
                  <a:cubicBezTo>
                    <a:pt x="2550" y="11981"/>
                    <a:pt x="2597" y="11984"/>
                    <a:pt x="2642" y="11984"/>
                  </a:cubicBezTo>
                  <a:cubicBezTo>
                    <a:pt x="4555" y="11984"/>
                    <a:pt x="4231" y="7260"/>
                    <a:pt x="4003" y="5338"/>
                  </a:cubicBezTo>
                  <a:cubicBezTo>
                    <a:pt x="3903" y="4103"/>
                    <a:pt x="3903" y="2869"/>
                    <a:pt x="4003" y="1635"/>
                  </a:cubicBezTo>
                  <a:lnTo>
                    <a:pt x="6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15"/>
            <p:cNvSpPr/>
            <p:nvPr/>
          </p:nvSpPr>
          <p:spPr>
            <a:xfrm>
              <a:off x="3030675" y="2200350"/>
              <a:ext cx="91750" cy="163475"/>
            </a:xfrm>
            <a:custGeom>
              <a:rect b="b" l="l" r="r" t="t"/>
              <a:pathLst>
                <a:path extrusionOk="0" h="6539" w="3670">
                  <a:moveTo>
                    <a:pt x="367" y="1"/>
                  </a:moveTo>
                  <a:cubicBezTo>
                    <a:pt x="367" y="1"/>
                    <a:pt x="367" y="3069"/>
                    <a:pt x="34" y="5905"/>
                  </a:cubicBezTo>
                  <a:cubicBezTo>
                    <a:pt x="34" y="6105"/>
                    <a:pt x="0" y="6305"/>
                    <a:pt x="0" y="6539"/>
                  </a:cubicBezTo>
                  <a:lnTo>
                    <a:pt x="3670" y="2969"/>
                  </a:lnTo>
                  <a:lnTo>
                    <a:pt x="3670" y="2636"/>
                  </a:lnTo>
                  <a:lnTo>
                    <a:pt x="2902" y="1235"/>
                  </a:lnTo>
                  <a:lnTo>
                    <a:pt x="367" y="1"/>
                  </a:ln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15"/>
            <p:cNvSpPr/>
            <p:nvPr/>
          </p:nvSpPr>
          <p:spPr>
            <a:xfrm>
              <a:off x="3024000" y="2200350"/>
              <a:ext cx="114275" cy="305250"/>
            </a:xfrm>
            <a:custGeom>
              <a:rect b="b" l="l" r="r" t="t"/>
              <a:pathLst>
                <a:path extrusionOk="0" fill="none" h="12210" w="4571">
                  <a:moveTo>
                    <a:pt x="634" y="1"/>
                  </a:moveTo>
                  <a:cubicBezTo>
                    <a:pt x="634" y="1"/>
                    <a:pt x="634" y="3036"/>
                    <a:pt x="301" y="5871"/>
                  </a:cubicBezTo>
                  <a:cubicBezTo>
                    <a:pt x="0" y="8707"/>
                    <a:pt x="434" y="11776"/>
                    <a:pt x="2502" y="11976"/>
                  </a:cubicBezTo>
                  <a:cubicBezTo>
                    <a:pt x="4570" y="12209"/>
                    <a:pt x="4237" y="7306"/>
                    <a:pt x="4003" y="5338"/>
                  </a:cubicBezTo>
                  <a:cubicBezTo>
                    <a:pt x="3903" y="4103"/>
                    <a:pt x="3903" y="2869"/>
                    <a:pt x="4003" y="1635"/>
                  </a:cubicBez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15"/>
            <p:cNvSpPr/>
            <p:nvPr/>
          </p:nvSpPr>
          <p:spPr>
            <a:xfrm>
              <a:off x="2889725" y="1859275"/>
              <a:ext cx="389475" cy="431175"/>
            </a:xfrm>
            <a:custGeom>
              <a:rect b="b" l="l" r="r" t="t"/>
              <a:pathLst>
                <a:path extrusionOk="0" h="17247" w="15579">
                  <a:moveTo>
                    <a:pt x="13444" y="0"/>
                  </a:moveTo>
                  <a:cubicBezTo>
                    <a:pt x="13444" y="1"/>
                    <a:pt x="13643" y="1435"/>
                    <a:pt x="9941" y="3169"/>
                  </a:cubicBezTo>
                  <a:cubicBezTo>
                    <a:pt x="6239" y="4904"/>
                    <a:pt x="4371" y="6338"/>
                    <a:pt x="4037" y="7973"/>
                  </a:cubicBezTo>
                  <a:cubicBezTo>
                    <a:pt x="3737" y="9607"/>
                    <a:pt x="3603" y="10241"/>
                    <a:pt x="3603" y="10241"/>
                  </a:cubicBezTo>
                  <a:cubicBezTo>
                    <a:pt x="3603" y="10241"/>
                    <a:pt x="3108" y="9272"/>
                    <a:pt x="2186" y="9272"/>
                  </a:cubicBezTo>
                  <a:cubicBezTo>
                    <a:pt x="1961" y="9272"/>
                    <a:pt x="1710" y="9330"/>
                    <a:pt x="1435" y="9474"/>
                  </a:cubicBezTo>
                  <a:cubicBezTo>
                    <a:pt x="1" y="10241"/>
                    <a:pt x="1335" y="13210"/>
                    <a:pt x="2636" y="13310"/>
                  </a:cubicBezTo>
                  <a:cubicBezTo>
                    <a:pt x="2771" y="13320"/>
                    <a:pt x="2895" y="13325"/>
                    <a:pt x="3009" y="13325"/>
                  </a:cubicBezTo>
                  <a:cubicBezTo>
                    <a:pt x="4002" y="13325"/>
                    <a:pt x="4271" y="12976"/>
                    <a:pt x="4271" y="12976"/>
                  </a:cubicBezTo>
                  <a:cubicBezTo>
                    <a:pt x="4271" y="12976"/>
                    <a:pt x="8507" y="17246"/>
                    <a:pt x="11042" y="17246"/>
                  </a:cubicBezTo>
                  <a:cubicBezTo>
                    <a:pt x="13544" y="17246"/>
                    <a:pt x="14511" y="14844"/>
                    <a:pt x="15078" y="10575"/>
                  </a:cubicBezTo>
                  <a:cubicBezTo>
                    <a:pt x="15579" y="6472"/>
                    <a:pt x="13444" y="1"/>
                    <a:pt x="134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15"/>
            <p:cNvSpPr/>
            <p:nvPr/>
          </p:nvSpPr>
          <p:spPr>
            <a:xfrm>
              <a:off x="2889725" y="1982700"/>
              <a:ext cx="276075" cy="306900"/>
            </a:xfrm>
            <a:custGeom>
              <a:rect b="b" l="l" r="r" t="t"/>
              <a:pathLst>
                <a:path extrusionOk="0" h="12276" w="11043">
                  <a:moveTo>
                    <a:pt x="6672" y="0"/>
                  </a:moveTo>
                  <a:lnTo>
                    <a:pt x="6672" y="0"/>
                  </a:lnTo>
                  <a:cubicBezTo>
                    <a:pt x="5105" y="1001"/>
                    <a:pt x="4271" y="1968"/>
                    <a:pt x="4037" y="3036"/>
                  </a:cubicBezTo>
                  <a:cubicBezTo>
                    <a:pt x="3737" y="4670"/>
                    <a:pt x="3603" y="5304"/>
                    <a:pt x="3603" y="5304"/>
                  </a:cubicBezTo>
                  <a:cubicBezTo>
                    <a:pt x="3603" y="5304"/>
                    <a:pt x="3108" y="4335"/>
                    <a:pt x="2186" y="4335"/>
                  </a:cubicBezTo>
                  <a:cubicBezTo>
                    <a:pt x="1961" y="4335"/>
                    <a:pt x="1710" y="4393"/>
                    <a:pt x="1435" y="4537"/>
                  </a:cubicBezTo>
                  <a:cubicBezTo>
                    <a:pt x="1" y="5304"/>
                    <a:pt x="1335" y="8273"/>
                    <a:pt x="2636" y="8373"/>
                  </a:cubicBezTo>
                  <a:cubicBezTo>
                    <a:pt x="2771" y="8383"/>
                    <a:pt x="2895" y="8388"/>
                    <a:pt x="3009" y="8388"/>
                  </a:cubicBezTo>
                  <a:cubicBezTo>
                    <a:pt x="4002" y="8388"/>
                    <a:pt x="4271" y="8039"/>
                    <a:pt x="4271" y="8039"/>
                  </a:cubicBezTo>
                  <a:cubicBezTo>
                    <a:pt x="4271" y="8039"/>
                    <a:pt x="8507" y="12276"/>
                    <a:pt x="11042" y="12276"/>
                  </a:cubicBezTo>
                  <a:cubicBezTo>
                    <a:pt x="10275" y="11909"/>
                    <a:pt x="9574" y="11475"/>
                    <a:pt x="8941" y="10941"/>
                  </a:cubicBezTo>
                  <a:cubicBezTo>
                    <a:pt x="7473" y="9874"/>
                    <a:pt x="5138" y="6538"/>
                    <a:pt x="5238" y="3803"/>
                  </a:cubicBezTo>
                  <a:cubicBezTo>
                    <a:pt x="5371" y="2435"/>
                    <a:pt x="5872" y="1134"/>
                    <a:pt x="6672" y="0"/>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15"/>
            <p:cNvSpPr/>
            <p:nvPr/>
          </p:nvSpPr>
          <p:spPr>
            <a:xfrm>
              <a:off x="2889725" y="1859275"/>
              <a:ext cx="389475" cy="431175"/>
            </a:xfrm>
            <a:custGeom>
              <a:rect b="b" l="l" r="r" t="t"/>
              <a:pathLst>
                <a:path extrusionOk="0" fill="none" h="17247" w="15579">
                  <a:moveTo>
                    <a:pt x="13444" y="0"/>
                  </a:moveTo>
                  <a:cubicBezTo>
                    <a:pt x="13444" y="0"/>
                    <a:pt x="13644" y="1435"/>
                    <a:pt x="9941" y="3169"/>
                  </a:cubicBezTo>
                  <a:cubicBezTo>
                    <a:pt x="6239" y="4904"/>
                    <a:pt x="4371" y="6338"/>
                    <a:pt x="4037" y="7973"/>
                  </a:cubicBezTo>
                  <a:cubicBezTo>
                    <a:pt x="3737" y="9607"/>
                    <a:pt x="3603" y="10241"/>
                    <a:pt x="3603" y="10241"/>
                  </a:cubicBezTo>
                  <a:cubicBezTo>
                    <a:pt x="3603" y="10241"/>
                    <a:pt x="2836" y="8740"/>
                    <a:pt x="1435" y="9474"/>
                  </a:cubicBezTo>
                  <a:cubicBezTo>
                    <a:pt x="1" y="10241"/>
                    <a:pt x="1335" y="13210"/>
                    <a:pt x="2636" y="13310"/>
                  </a:cubicBezTo>
                  <a:cubicBezTo>
                    <a:pt x="3937" y="13410"/>
                    <a:pt x="4271" y="12976"/>
                    <a:pt x="4271" y="12976"/>
                  </a:cubicBezTo>
                  <a:cubicBezTo>
                    <a:pt x="4271" y="12976"/>
                    <a:pt x="8507" y="17246"/>
                    <a:pt x="11042" y="17246"/>
                  </a:cubicBezTo>
                  <a:cubicBezTo>
                    <a:pt x="13544" y="17246"/>
                    <a:pt x="14511" y="14844"/>
                    <a:pt x="15078" y="10575"/>
                  </a:cubicBezTo>
                  <a:cubicBezTo>
                    <a:pt x="15579" y="6472"/>
                    <a:pt x="13444" y="0"/>
                    <a:pt x="13444" y="0"/>
                  </a:cubicBez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15"/>
            <p:cNvSpPr/>
            <p:nvPr/>
          </p:nvSpPr>
          <p:spPr>
            <a:xfrm>
              <a:off x="3195775" y="2024400"/>
              <a:ext cx="35900" cy="109250"/>
            </a:xfrm>
            <a:custGeom>
              <a:rect b="b" l="l" r="r" t="t"/>
              <a:pathLst>
                <a:path extrusionOk="0" fill="none" h="4370" w="1436">
                  <a:moveTo>
                    <a:pt x="435" y="0"/>
                  </a:moveTo>
                  <a:cubicBezTo>
                    <a:pt x="168" y="701"/>
                    <a:pt x="234" y="1468"/>
                    <a:pt x="568" y="2102"/>
                  </a:cubicBezTo>
                  <a:cubicBezTo>
                    <a:pt x="1135" y="3169"/>
                    <a:pt x="1435" y="3536"/>
                    <a:pt x="1235" y="3803"/>
                  </a:cubicBezTo>
                  <a:cubicBezTo>
                    <a:pt x="968" y="4237"/>
                    <a:pt x="401" y="4370"/>
                    <a:pt x="1" y="4103"/>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15"/>
            <p:cNvSpPr/>
            <p:nvPr/>
          </p:nvSpPr>
          <p:spPr>
            <a:xfrm>
              <a:off x="3125725" y="2172825"/>
              <a:ext cx="70075" cy="37550"/>
            </a:xfrm>
            <a:custGeom>
              <a:rect b="b" l="l" r="r" t="t"/>
              <a:pathLst>
                <a:path extrusionOk="0" fill="none" h="1502" w="2803">
                  <a:moveTo>
                    <a:pt x="2803" y="735"/>
                  </a:moveTo>
                  <a:cubicBezTo>
                    <a:pt x="2803" y="735"/>
                    <a:pt x="735" y="1502"/>
                    <a:pt x="1"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15"/>
            <p:cNvSpPr/>
            <p:nvPr/>
          </p:nvSpPr>
          <p:spPr>
            <a:xfrm>
              <a:off x="3129900" y="2044400"/>
              <a:ext cx="14200" cy="41725"/>
            </a:xfrm>
            <a:custGeom>
              <a:rect b="b" l="l" r="r" t="t"/>
              <a:pathLst>
                <a:path extrusionOk="0" h="1669" w="568">
                  <a:moveTo>
                    <a:pt x="268" y="1"/>
                  </a:moveTo>
                  <a:cubicBezTo>
                    <a:pt x="134" y="1"/>
                    <a:pt x="1" y="368"/>
                    <a:pt x="1" y="835"/>
                  </a:cubicBezTo>
                  <a:cubicBezTo>
                    <a:pt x="1" y="1302"/>
                    <a:pt x="134" y="1669"/>
                    <a:pt x="268" y="1669"/>
                  </a:cubicBezTo>
                  <a:cubicBezTo>
                    <a:pt x="434" y="1669"/>
                    <a:pt x="568" y="1268"/>
                    <a:pt x="568" y="835"/>
                  </a:cubicBezTo>
                  <a:cubicBezTo>
                    <a:pt x="568" y="368"/>
                    <a:pt x="434" y="1"/>
                    <a:pt x="2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15"/>
            <p:cNvSpPr/>
            <p:nvPr/>
          </p:nvSpPr>
          <p:spPr>
            <a:xfrm>
              <a:off x="3224150" y="2021050"/>
              <a:ext cx="15025" cy="40900"/>
            </a:xfrm>
            <a:custGeom>
              <a:rect b="b" l="l" r="r" t="t"/>
              <a:pathLst>
                <a:path extrusionOk="0" h="1636" w="601">
                  <a:moveTo>
                    <a:pt x="300" y="1"/>
                  </a:moveTo>
                  <a:cubicBezTo>
                    <a:pt x="134" y="1"/>
                    <a:pt x="0" y="368"/>
                    <a:pt x="0" y="835"/>
                  </a:cubicBezTo>
                  <a:cubicBezTo>
                    <a:pt x="0" y="1268"/>
                    <a:pt x="134" y="1635"/>
                    <a:pt x="300" y="1635"/>
                  </a:cubicBezTo>
                  <a:cubicBezTo>
                    <a:pt x="467" y="1635"/>
                    <a:pt x="601" y="1268"/>
                    <a:pt x="601" y="835"/>
                  </a:cubicBezTo>
                  <a:cubicBezTo>
                    <a:pt x="601" y="368"/>
                    <a:pt x="467" y="1"/>
                    <a:pt x="30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15"/>
            <p:cNvSpPr/>
            <p:nvPr/>
          </p:nvSpPr>
          <p:spPr>
            <a:xfrm>
              <a:off x="3092375" y="1976850"/>
              <a:ext cx="53400" cy="28375"/>
            </a:xfrm>
            <a:custGeom>
              <a:rect b="b" l="l" r="r" t="t"/>
              <a:pathLst>
                <a:path extrusionOk="0" fill="none" h="1135" w="2136">
                  <a:moveTo>
                    <a:pt x="1" y="1135"/>
                  </a:moveTo>
                  <a:cubicBezTo>
                    <a:pt x="1" y="1135"/>
                    <a:pt x="401" y="1"/>
                    <a:pt x="2136" y="20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15"/>
            <p:cNvSpPr/>
            <p:nvPr/>
          </p:nvSpPr>
          <p:spPr>
            <a:xfrm>
              <a:off x="3208300" y="1946000"/>
              <a:ext cx="39225" cy="30875"/>
            </a:xfrm>
            <a:custGeom>
              <a:rect b="b" l="l" r="r" t="t"/>
              <a:pathLst>
                <a:path extrusionOk="0" fill="none" h="1235" w="1569">
                  <a:moveTo>
                    <a:pt x="0" y="1235"/>
                  </a:moveTo>
                  <a:cubicBezTo>
                    <a:pt x="0" y="1235"/>
                    <a:pt x="501" y="1"/>
                    <a:pt x="1568" y="100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44"/>
          <p:cNvSpPr txBox="1"/>
          <p:nvPr/>
        </p:nvSpPr>
        <p:spPr>
          <a:xfrm>
            <a:off x="2571750" y="4236050"/>
            <a:ext cx="6048900" cy="600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700">
                <a:solidFill>
                  <a:schemeClr val="accent2"/>
                </a:solidFill>
                <a:latin typeface="Poppins ExtraBold"/>
                <a:ea typeface="Poppins ExtraBold"/>
                <a:cs typeface="Poppins ExtraBold"/>
                <a:sym typeface="Poppins ExtraBold"/>
              </a:rPr>
              <a:t>Employees want </a:t>
            </a:r>
            <a:r>
              <a:rPr lang="en" sz="2700" u="sng">
                <a:solidFill>
                  <a:schemeClr val="accent2"/>
                </a:solidFill>
                <a:latin typeface="Poppins ExtraBold"/>
                <a:ea typeface="Poppins ExtraBold"/>
                <a:cs typeface="Poppins ExtraBold"/>
                <a:sym typeface="Poppins ExtraBold"/>
              </a:rPr>
              <a:t>engagement</a:t>
            </a:r>
            <a:endParaRPr sz="2700" u="sng">
              <a:solidFill>
                <a:schemeClr val="accent2"/>
              </a:solidFill>
              <a:latin typeface="Poppins ExtraBold"/>
              <a:ea typeface="Poppins ExtraBold"/>
              <a:cs typeface="Poppins ExtraBold"/>
              <a:sym typeface="Poppins ExtraBold"/>
            </a:endParaRPr>
          </a:p>
        </p:txBody>
      </p:sp>
      <p:sp>
        <p:nvSpPr>
          <p:cNvPr id="1035" name="Google Shape;1035;p44"/>
          <p:cNvSpPr txBox="1"/>
          <p:nvPr/>
        </p:nvSpPr>
        <p:spPr>
          <a:xfrm>
            <a:off x="1113775" y="2936288"/>
            <a:ext cx="1828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1"/>
                </a:solidFill>
                <a:latin typeface="Poppins ExtraBold"/>
                <a:ea typeface="Poppins ExtraBold"/>
                <a:cs typeface="Poppins ExtraBold"/>
                <a:sym typeface="Poppins ExtraBold"/>
              </a:rPr>
              <a:t>RECOGNITION</a:t>
            </a:r>
            <a:endParaRPr sz="1800">
              <a:solidFill>
                <a:schemeClr val="accent1"/>
              </a:solidFill>
              <a:latin typeface="Poppins ExtraBold"/>
              <a:ea typeface="Poppins ExtraBold"/>
              <a:cs typeface="Poppins ExtraBold"/>
              <a:sym typeface="Poppins ExtraBold"/>
            </a:endParaRPr>
          </a:p>
        </p:txBody>
      </p:sp>
      <p:sp>
        <p:nvSpPr>
          <p:cNvPr id="1036" name="Google Shape;1036;p44"/>
          <p:cNvSpPr txBox="1"/>
          <p:nvPr/>
        </p:nvSpPr>
        <p:spPr>
          <a:xfrm>
            <a:off x="3473400" y="2797675"/>
            <a:ext cx="2197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1"/>
                </a:solidFill>
                <a:latin typeface="Poppins ExtraBold"/>
                <a:ea typeface="Poppins ExtraBold"/>
                <a:cs typeface="Poppins ExtraBold"/>
                <a:sym typeface="Poppins ExtraBold"/>
              </a:rPr>
              <a:t>SENSE OF BELONGING</a:t>
            </a:r>
            <a:endParaRPr sz="1800">
              <a:solidFill>
                <a:schemeClr val="accent1"/>
              </a:solidFill>
              <a:latin typeface="Poppins ExtraBold"/>
              <a:ea typeface="Poppins ExtraBold"/>
              <a:cs typeface="Poppins ExtraBold"/>
              <a:sym typeface="Poppins ExtraBold"/>
            </a:endParaRPr>
          </a:p>
        </p:txBody>
      </p:sp>
      <p:sp>
        <p:nvSpPr>
          <p:cNvPr id="1037" name="Google Shape;1037;p44"/>
          <p:cNvSpPr txBox="1"/>
          <p:nvPr/>
        </p:nvSpPr>
        <p:spPr>
          <a:xfrm>
            <a:off x="6201425" y="2797663"/>
            <a:ext cx="2313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1"/>
                </a:solidFill>
                <a:latin typeface="Poppins ExtraBold"/>
                <a:ea typeface="Poppins ExtraBold"/>
                <a:cs typeface="Poppins ExtraBold"/>
                <a:sym typeface="Poppins ExtraBold"/>
              </a:rPr>
              <a:t>PROFESSIONAL DEVELOPMENT</a:t>
            </a:r>
            <a:endParaRPr sz="1800">
              <a:solidFill>
                <a:schemeClr val="accent1"/>
              </a:solidFill>
              <a:latin typeface="Poppins ExtraBold"/>
              <a:ea typeface="Poppins ExtraBold"/>
              <a:cs typeface="Poppins ExtraBold"/>
              <a:sym typeface="Poppins ExtraBold"/>
            </a:endParaRPr>
          </a:p>
        </p:txBody>
      </p:sp>
      <p:sp>
        <p:nvSpPr>
          <p:cNvPr id="1038" name="Google Shape;1038;p44"/>
          <p:cNvSpPr txBox="1"/>
          <p:nvPr/>
        </p:nvSpPr>
        <p:spPr>
          <a:xfrm>
            <a:off x="550150" y="687775"/>
            <a:ext cx="7015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accent2"/>
                </a:solidFill>
                <a:latin typeface="Poppins ExtraBold"/>
                <a:ea typeface="Poppins ExtraBold"/>
                <a:cs typeface="Poppins ExtraBold"/>
                <a:sym typeface="Poppins ExtraBold"/>
              </a:rPr>
              <a:t>What do employees want?</a:t>
            </a:r>
            <a:endParaRPr sz="3000">
              <a:solidFill>
                <a:schemeClr val="accent2"/>
              </a:solidFill>
              <a:latin typeface="Poppins ExtraBold"/>
              <a:ea typeface="Poppins ExtraBold"/>
              <a:cs typeface="Poppins ExtraBold"/>
              <a:sym typeface="Poppins ExtraBold"/>
            </a:endParaRPr>
          </a:p>
        </p:txBody>
      </p:sp>
      <p:pic>
        <p:nvPicPr>
          <p:cNvPr id="1039" name="Google Shape;1039;p44"/>
          <p:cNvPicPr preferRelativeResize="0"/>
          <p:nvPr/>
        </p:nvPicPr>
        <p:blipFill>
          <a:blip r:embed="rId3">
            <a:alphaModFix/>
          </a:blip>
          <a:stretch>
            <a:fillRect/>
          </a:stretch>
        </p:blipFill>
        <p:spPr>
          <a:xfrm>
            <a:off x="1688127" y="2033738"/>
            <a:ext cx="680095" cy="680119"/>
          </a:xfrm>
          <a:prstGeom prst="rect">
            <a:avLst/>
          </a:prstGeom>
          <a:noFill/>
          <a:ln>
            <a:noFill/>
          </a:ln>
        </p:spPr>
      </p:pic>
      <p:pic>
        <p:nvPicPr>
          <p:cNvPr id="1040" name="Google Shape;1040;p44"/>
          <p:cNvPicPr preferRelativeResize="0"/>
          <p:nvPr/>
        </p:nvPicPr>
        <p:blipFill>
          <a:blip r:embed="rId4">
            <a:alphaModFix/>
          </a:blip>
          <a:stretch>
            <a:fillRect/>
          </a:stretch>
        </p:blipFill>
        <p:spPr>
          <a:xfrm>
            <a:off x="7018035" y="2033740"/>
            <a:ext cx="680079" cy="680084"/>
          </a:xfrm>
          <a:prstGeom prst="rect">
            <a:avLst/>
          </a:prstGeom>
          <a:noFill/>
          <a:ln>
            <a:noFill/>
          </a:ln>
        </p:spPr>
      </p:pic>
      <p:pic>
        <p:nvPicPr>
          <p:cNvPr id="1041" name="Google Shape;1041;p44"/>
          <p:cNvPicPr preferRelativeResize="0"/>
          <p:nvPr/>
        </p:nvPicPr>
        <p:blipFill>
          <a:blip r:embed="rId5">
            <a:alphaModFix/>
          </a:blip>
          <a:stretch>
            <a:fillRect/>
          </a:stretch>
        </p:blipFill>
        <p:spPr>
          <a:xfrm>
            <a:off x="4231952" y="2033744"/>
            <a:ext cx="680079" cy="6800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700"/>
                                        <p:tgtEl>
                                          <p:spTgt spid="1035"/>
                                        </p:tgtEl>
                                      </p:cBhvr>
                                    </p:animEffect>
                                  </p:childTnLst>
                                </p:cTn>
                              </p:par>
                              <p:par>
                                <p:cTn fill="hold" nodeType="with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700"/>
                                        <p:tgtEl>
                                          <p:spTgt spid="1039"/>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700"/>
                                        <p:tgtEl>
                                          <p:spTgt spid="1036"/>
                                        </p:tgtEl>
                                      </p:cBhvr>
                                    </p:animEffect>
                                  </p:childTnLst>
                                </p:cTn>
                              </p:par>
                              <p:par>
                                <p:cTn fill="hold" nodeType="with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700"/>
                                        <p:tgtEl>
                                          <p:spTgt spid="1041"/>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700"/>
                                        <p:tgtEl>
                                          <p:spTgt spid="1037"/>
                                        </p:tgtEl>
                                      </p:cBhvr>
                                    </p:animEffect>
                                  </p:childTnLst>
                                </p:cTn>
                              </p:par>
                              <p:par>
                                <p:cTn fill="hold" nodeType="with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700"/>
                                        <p:tgtEl>
                                          <p:spTgt spid="10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1000"/>
                                        <p:tgtEl>
                                          <p:spTgt spid="10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31" name="Shape 2731"/>
        <p:cNvGrpSpPr/>
        <p:nvPr/>
      </p:nvGrpSpPr>
      <p:grpSpPr>
        <a:xfrm>
          <a:off x="0" y="0"/>
          <a:ext cx="0" cy="0"/>
          <a:chOff x="0" y="0"/>
          <a:chExt cx="0" cy="0"/>
        </a:xfrm>
      </p:grpSpPr>
      <p:cxnSp>
        <p:nvCxnSpPr>
          <p:cNvPr id="2732" name="Google Shape;2732;p116"/>
          <p:cNvCxnSpPr/>
          <p:nvPr/>
        </p:nvCxnSpPr>
        <p:spPr>
          <a:xfrm>
            <a:off x="4633798" y="2274254"/>
            <a:ext cx="0" cy="426900"/>
          </a:xfrm>
          <a:prstGeom prst="straightConnector1">
            <a:avLst/>
          </a:prstGeom>
          <a:noFill/>
          <a:ln cap="flat" cmpd="sng" w="9525">
            <a:solidFill>
              <a:schemeClr val="accent2"/>
            </a:solidFill>
            <a:prstDash val="solid"/>
            <a:round/>
            <a:headEnd len="sm" w="sm" type="none"/>
            <a:tailEnd len="sm" w="sm" type="none"/>
          </a:ln>
        </p:spPr>
      </p:cxnSp>
      <p:sp>
        <p:nvSpPr>
          <p:cNvPr id="2733" name="Google Shape;2733;p116"/>
          <p:cNvSpPr/>
          <p:nvPr/>
        </p:nvSpPr>
        <p:spPr>
          <a:xfrm>
            <a:off x="938125" y="2669575"/>
            <a:ext cx="1329900" cy="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4" name="Google Shape;2734;p116"/>
          <p:cNvCxnSpPr/>
          <p:nvPr/>
        </p:nvCxnSpPr>
        <p:spPr>
          <a:xfrm>
            <a:off x="933875" y="2101500"/>
            <a:ext cx="0" cy="671100"/>
          </a:xfrm>
          <a:prstGeom prst="straightConnector1">
            <a:avLst/>
          </a:prstGeom>
          <a:noFill/>
          <a:ln cap="flat" cmpd="sng" w="9525">
            <a:solidFill>
              <a:schemeClr val="accent1"/>
            </a:solidFill>
            <a:prstDash val="solid"/>
            <a:round/>
            <a:headEnd len="sm" w="sm" type="none"/>
            <a:tailEnd len="sm" w="sm" type="none"/>
          </a:ln>
        </p:spPr>
      </p:cxnSp>
      <p:cxnSp>
        <p:nvCxnSpPr>
          <p:cNvPr id="2735" name="Google Shape;2735;p116"/>
          <p:cNvCxnSpPr/>
          <p:nvPr/>
        </p:nvCxnSpPr>
        <p:spPr>
          <a:xfrm rot="10800000">
            <a:off x="2267938" y="2699263"/>
            <a:ext cx="0" cy="514500"/>
          </a:xfrm>
          <a:prstGeom prst="straightConnector1">
            <a:avLst/>
          </a:prstGeom>
          <a:noFill/>
          <a:ln cap="flat" cmpd="sng" w="9525">
            <a:solidFill>
              <a:schemeClr val="accent3"/>
            </a:solidFill>
            <a:prstDash val="solid"/>
            <a:round/>
            <a:headEnd len="sm" w="sm" type="none"/>
            <a:tailEnd len="sm" w="sm" type="none"/>
          </a:ln>
        </p:spPr>
      </p:cxnSp>
      <p:cxnSp>
        <p:nvCxnSpPr>
          <p:cNvPr id="2736" name="Google Shape;2736;p116"/>
          <p:cNvCxnSpPr/>
          <p:nvPr/>
        </p:nvCxnSpPr>
        <p:spPr>
          <a:xfrm rot="10800000">
            <a:off x="5929000" y="2669563"/>
            <a:ext cx="0" cy="500100"/>
          </a:xfrm>
          <a:prstGeom prst="straightConnector1">
            <a:avLst/>
          </a:prstGeom>
          <a:noFill/>
          <a:ln cap="flat" cmpd="sng" w="9525">
            <a:solidFill>
              <a:schemeClr val="accent4"/>
            </a:solidFill>
            <a:prstDash val="solid"/>
            <a:round/>
            <a:headEnd len="sm" w="sm" type="none"/>
            <a:tailEnd len="sm" w="sm" type="none"/>
          </a:ln>
        </p:spPr>
      </p:cxnSp>
      <p:sp>
        <p:nvSpPr>
          <p:cNvPr id="2737" name="Google Shape;2737;p116"/>
          <p:cNvSpPr/>
          <p:nvPr/>
        </p:nvSpPr>
        <p:spPr>
          <a:xfrm rot="10800000">
            <a:off x="5682113" y="2984262"/>
            <a:ext cx="493800" cy="486300"/>
          </a:xfrm>
          <a:prstGeom prst="ellipse">
            <a:avLst/>
          </a:prstGeom>
          <a:solidFill>
            <a:schemeClr val="accent4"/>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16"/>
          <p:cNvSpPr/>
          <p:nvPr/>
        </p:nvSpPr>
        <p:spPr>
          <a:xfrm rot="10800000">
            <a:off x="4394250" y="1834625"/>
            <a:ext cx="479100" cy="471300"/>
          </a:xfrm>
          <a:prstGeom prst="ellipse">
            <a:avLst/>
          </a:prstGeom>
          <a:solidFill>
            <a:schemeClr val="accent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16"/>
          <p:cNvSpPr/>
          <p:nvPr/>
        </p:nvSpPr>
        <p:spPr>
          <a:xfrm rot="10800000">
            <a:off x="2032500" y="3171887"/>
            <a:ext cx="483000" cy="475500"/>
          </a:xfrm>
          <a:prstGeom prst="ellipse">
            <a:avLst/>
          </a:prstGeom>
          <a:solidFill>
            <a:schemeClr val="accent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0" name="Google Shape;2740;p116"/>
          <p:cNvGrpSpPr/>
          <p:nvPr/>
        </p:nvGrpSpPr>
        <p:grpSpPr>
          <a:xfrm>
            <a:off x="689225" y="1865312"/>
            <a:ext cx="489300" cy="481200"/>
            <a:chOff x="613025" y="1807387"/>
            <a:chExt cx="489300" cy="481200"/>
          </a:xfrm>
        </p:grpSpPr>
        <p:sp>
          <p:nvSpPr>
            <p:cNvPr id="2741" name="Google Shape;2741;p116"/>
            <p:cNvSpPr/>
            <p:nvPr/>
          </p:nvSpPr>
          <p:spPr>
            <a:xfrm rot="10800000">
              <a:off x="613025" y="1807387"/>
              <a:ext cx="489300" cy="481200"/>
            </a:xfrm>
            <a:prstGeom prst="ellipse">
              <a:avLst/>
            </a:prstGeom>
            <a:solidFill>
              <a:schemeClr val="accent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16"/>
            <p:cNvSpPr/>
            <p:nvPr/>
          </p:nvSpPr>
          <p:spPr>
            <a:xfrm>
              <a:off x="735975" y="1926412"/>
              <a:ext cx="243393" cy="243157"/>
            </a:xfrm>
            <a:custGeom>
              <a:rect b="b" l="l" r="r" t="t"/>
              <a:pathLst>
                <a:path extrusionOk="0" h="11336" w="11347">
                  <a:moveTo>
                    <a:pt x="2948" y="2991"/>
                  </a:moveTo>
                  <a:cubicBezTo>
                    <a:pt x="2993" y="2991"/>
                    <a:pt x="3039" y="2994"/>
                    <a:pt x="3084" y="3001"/>
                  </a:cubicBezTo>
                  <a:cubicBezTo>
                    <a:pt x="3394" y="3060"/>
                    <a:pt x="3656" y="3334"/>
                    <a:pt x="3715" y="3644"/>
                  </a:cubicBezTo>
                  <a:cubicBezTo>
                    <a:pt x="3775" y="3941"/>
                    <a:pt x="3667" y="4227"/>
                    <a:pt x="3441" y="4418"/>
                  </a:cubicBezTo>
                  <a:cubicBezTo>
                    <a:pt x="3298" y="4549"/>
                    <a:pt x="3203" y="4739"/>
                    <a:pt x="3203" y="4954"/>
                  </a:cubicBezTo>
                  <a:lnTo>
                    <a:pt x="3203" y="5311"/>
                  </a:lnTo>
                  <a:cubicBezTo>
                    <a:pt x="3203" y="5596"/>
                    <a:pt x="3441" y="5835"/>
                    <a:pt x="3727" y="5835"/>
                  </a:cubicBezTo>
                  <a:lnTo>
                    <a:pt x="5513" y="5835"/>
                  </a:lnTo>
                  <a:lnTo>
                    <a:pt x="5513" y="7621"/>
                  </a:lnTo>
                  <a:cubicBezTo>
                    <a:pt x="5513" y="7716"/>
                    <a:pt x="5430" y="7811"/>
                    <a:pt x="5322" y="7811"/>
                  </a:cubicBezTo>
                  <a:lnTo>
                    <a:pt x="4965" y="7811"/>
                  </a:lnTo>
                  <a:cubicBezTo>
                    <a:pt x="4858" y="7811"/>
                    <a:pt x="4751" y="7763"/>
                    <a:pt x="4691" y="7692"/>
                  </a:cubicBezTo>
                  <a:cubicBezTo>
                    <a:pt x="4472" y="7433"/>
                    <a:pt x="4152" y="7282"/>
                    <a:pt x="3809" y="7282"/>
                  </a:cubicBezTo>
                  <a:cubicBezTo>
                    <a:pt x="3743" y="7282"/>
                    <a:pt x="3675" y="7287"/>
                    <a:pt x="3608" y="7299"/>
                  </a:cubicBezTo>
                  <a:cubicBezTo>
                    <a:pt x="3167" y="7394"/>
                    <a:pt x="2810" y="7740"/>
                    <a:pt x="2715" y="8180"/>
                  </a:cubicBezTo>
                  <a:cubicBezTo>
                    <a:pt x="2644" y="8525"/>
                    <a:pt x="2727" y="8883"/>
                    <a:pt x="2941" y="9144"/>
                  </a:cubicBezTo>
                  <a:cubicBezTo>
                    <a:pt x="3167" y="9418"/>
                    <a:pt x="3477" y="9561"/>
                    <a:pt x="3834" y="9561"/>
                  </a:cubicBezTo>
                  <a:cubicBezTo>
                    <a:pt x="4179" y="9561"/>
                    <a:pt x="4501" y="9418"/>
                    <a:pt x="4715" y="9144"/>
                  </a:cubicBezTo>
                  <a:cubicBezTo>
                    <a:pt x="4775" y="9073"/>
                    <a:pt x="4870" y="9025"/>
                    <a:pt x="4977" y="9025"/>
                  </a:cubicBezTo>
                  <a:lnTo>
                    <a:pt x="5334" y="9025"/>
                  </a:lnTo>
                  <a:cubicBezTo>
                    <a:pt x="5441" y="9025"/>
                    <a:pt x="5525" y="9121"/>
                    <a:pt x="5525" y="9228"/>
                  </a:cubicBezTo>
                  <a:lnTo>
                    <a:pt x="5525" y="11014"/>
                  </a:lnTo>
                  <a:lnTo>
                    <a:pt x="881" y="11014"/>
                  </a:lnTo>
                  <a:cubicBezTo>
                    <a:pt x="584" y="11014"/>
                    <a:pt x="334" y="10776"/>
                    <a:pt x="334" y="10466"/>
                  </a:cubicBezTo>
                  <a:lnTo>
                    <a:pt x="334" y="5835"/>
                  </a:lnTo>
                  <a:lnTo>
                    <a:pt x="2120" y="5835"/>
                  </a:lnTo>
                  <a:cubicBezTo>
                    <a:pt x="2405" y="5835"/>
                    <a:pt x="2644" y="5596"/>
                    <a:pt x="2644" y="5311"/>
                  </a:cubicBezTo>
                  <a:lnTo>
                    <a:pt x="2644" y="4954"/>
                  </a:lnTo>
                  <a:cubicBezTo>
                    <a:pt x="2644" y="4751"/>
                    <a:pt x="2548" y="4549"/>
                    <a:pt x="2405" y="4418"/>
                  </a:cubicBezTo>
                  <a:cubicBezTo>
                    <a:pt x="2215" y="4275"/>
                    <a:pt x="2108" y="4025"/>
                    <a:pt x="2108" y="3799"/>
                  </a:cubicBezTo>
                  <a:cubicBezTo>
                    <a:pt x="2108" y="3549"/>
                    <a:pt x="2215" y="3322"/>
                    <a:pt x="2405" y="3168"/>
                  </a:cubicBezTo>
                  <a:cubicBezTo>
                    <a:pt x="2560" y="3052"/>
                    <a:pt x="2753" y="2991"/>
                    <a:pt x="2948" y="2991"/>
                  </a:cubicBezTo>
                  <a:close/>
                  <a:moveTo>
                    <a:pt x="10418" y="322"/>
                  </a:moveTo>
                  <a:cubicBezTo>
                    <a:pt x="10716" y="322"/>
                    <a:pt x="10978" y="560"/>
                    <a:pt x="10978" y="882"/>
                  </a:cubicBezTo>
                  <a:lnTo>
                    <a:pt x="10978" y="5501"/>
                  </a:lnTo>
                  <a:lnTo>
                    <a:pt x="10811" y="5501"/>
                  </a:lnTo>
                  <a:cubicBezTo>
                    <a:pt x="10728" y="5501"/>
                    <a:pt x="10645" y="5585"/>
                    <a:pt x="10645" y="5668"/>
                  </a:cubicBezTo>
                  <a:cubicBezTo>
                    <a:pt x="10645" y="5763"/>
                    <a:pt x="10728" y="5835"/>
                    <a:pt x="10811" y="5835"/>
                  </a:cubicBezTo>
                  <a:lnTo>
                    <a:pt x="11002" y="5835"/>
                  </a:lnTo>
                  <a:lnTo>
                    <a:pt x="11002" y="10466"/>
                  </a:lnTo>
                  <a:cubicBezTo>
                    <a:pt x="11002" y="10764"/>
                    <a:pt x="10764" y="11014"/>
                    <a:pt x="10454" y="11014"/>
                  </a:cubicBezTo>
                  <a:lnTo>
                    <a:pt x="5846" y="11014"/>
                  </a:lnTo>
                  <a:lnTo>
                    <a:pt x="5846" y="9228"/>
                  </a:lnTo>
                  <a:cubicBezTo>
                    <a:pt x="5846" y="8942"/>
                    <a:pt x="5608" y="8704"/>
                    <a:pt x="5322" y="8704"/>
                  </a:cubicBezTo>
                  <a:lnTo>
                    <a:pt x="4965" y="8704"/>
                  </a:lnTo>
                  <a:cubicBezTo>
                    <a:pt x="4751" y="8704"/>
                    <a:pt x="4560" y="8799"/>
                    <a:pt x="4429" y="8942"/>
                  </a:cubicBezTo>
                  <a:cubicBezTo>
                    <a:pt x="4275" y="9133"/>
                    <a:pt x="4037" y="9240"/>
                    <a:pt x="3798" y="9240"/>
                  </a:cubicBezTo>
                  <a:cubicBezTo>
                    <a:pt x="3560" y="9240"/>
                    <a:pt x="3322" y="9133"/>
                    <a:pt x="3179" y="8942"/>
                  </a:cubicBezTo>
                  <a:cubicBezTo>
                    <a:pt x="3025" y="8752"/>
                    <a:pt x="2965" y="8502"/>
                    <a:pt x="3013" y="8263"/>
                  </a:cubicBezTo>
                  <a:cubicBezTo>
                    <a:pt x="3072" y="7942"/>
                    <a:pt x="3346" y="7692"/>
                    <a:pt x="3656" y="7632"/>
                  </a:cubicBezTo>
                  <a:cubicBezTo>
                    <a:pt x="3710" y="7621"/>
                    <a:pt x="3764" y="7616"/>
                    <a:pt x="3818" y="7616"/>
                  </a:cubicBezTo>
                  <a:cubicBezTo>
                    <a:pt x="4055" y="7616"/>
                    <a:pt x="4274" y="7722"/>
                    <a:pt x="4429" y="7906"/>
                  </a:cubicBezTo>
                  <a:cubicBezTo>
                    <a:pt x="4560" y="8049"/>
                    <a:pt x="4751" y="8144"/>
                    <a:pt x="4953" y="8144"/>
                  </a:cubicBezTo>
                  <a:lnTo>
                    <a:pt x="5311" y="8144"/>
                  </a:lnTo>
                  <a:cubicBezTo>
                    <a:pt x="5584" y="8144"/>
                    <a:pt x="5822" y="7906"/>
                    <a:pt x="5822" y="7621"/>
                  </a:cubicBezTo>
                  <a:lnTo>
                    <a:pt x="5822" y="5835"/>
                  </a:lnTo>
                  <a:lnTo>
                    <a:pt x="7608" y="5835"/>
                  </a:lnTo>
                  <a:cubicBezTo>
                    <a:pt x="7716" y="5835"/>
                    <a:pt x="7811" y="5918"/>
                    <a:pt x="7811" y="6025"/>
                  </a:cubicBezTo>
                  <a:lnTo>
                    <a:pt x="7811" y="6382"/>
                  </a:lnTo>
                  <a:cubicBezTo>
                    <a:pt x="7811" y="6489"/>
                    <a:pt x="7763" y="6597"/>
                    <a:pt x="7692" y="6656"/>
                  </a:cubicBezTo>
                  <a:cubicBezTo>
                    <a:pt x="7370" y="6918"/>
                    <a:pt x="7227" y="7323"/>
                    <a:pt x="7299" y="7740"/>
                  </a:cubicBezTo>
                  <a:cubicBezTo>
                    <a:pt x="7394" y="8180"/>
                    <a:pt x="7727" y="8537"/>
                    <a:pt x="8180" y="8633"/>
                  </a:cubicBezTo>
                  <a:cubicBezTo>
                    <a:pt x="8251" y="8644"/>
                    <a:pt x="8347" y="8656"/>
                    <a:pt x="8418" y="8656"/>
                  </a:cubicBezTo>
                  <a:cubicBezTo>
                    <a:pt x="8680" y="8656"/>
                    <a:pt x="8942" y="8573"/>
                    <a:pt x="9132" y="8406"/>
                  </a:cubicBezTo>
                  <a:cubicBezTo>
                    <a:pt x="9394" y="8180"/>
                    <a:pt x="9549" y="7871"/>
                    <a:pt x="9549" y="7513"/>
                  </a:cubicBezTo>
                  <a:cubicBezTo>
                    <a:pt x="9549" y="7168"/>
                    <a:pt x="9394" y="6847"/>
                    <a:pt x="9132" y="6632"/>
                  </a:cubicBezTo>
                  <a:cubicBezTo>
                    <a:pt x="9061" y="6573"/>
                    <a:pt x="9013" y="6478"/>
                    <a:pt x="9013" y="6370"/>
                  </a:cubicBezTo>
                  <a:lnTo>
                    <a:pt x="9013" y="6013"/>
                  </a:lnTo>
                  <a:cubicBezTo>
                    <a:pt x="9013" y="5906"/>
                    <a:pt x="9097" y="5823"/>
                    <a:pt x="9204" y="5823"/>
                  </a:cubicBezTo>
                  <a:lnTo>
                    <a:pt x="10097" y="5823"/>
                  </a:lnTo>
                  <a:cubicBezTo>
                    <a:pt x="10192" y="5823"/>
                    <a:pt x="10264" y="5739"/>
                    <a:pt x="10264" y="5656"/>
                  </a:cubicBezTo>
                  <a:cubicBezTo>
                    <a:pt x="10264" y="5561"/>
                    <a:pt x="10192" y="5489"/>
                    <a:pt x="10097" y="5489"/>
                  </a:cubicBezTo>
                  <a:lnTo>
                    <a:pt x="9204" y="5489"/>
                  </a:lnTo>
                  <a:cubicBezTo>
                    <a:pt x="8918" y="5489"/>
                    <a:pt x="8680" y="5727"/>
                    <a:pt x="8680" y="6013"/>
                  </a:cubicBezTo>
                  <a:lnTo>
                    <a:pt x="8680" y="6370"/>
                  </a:lnTo>
                  <a:cubicBezTo>
                    <a:pt x="8680" y="6573"/>
                    <a:pt x="8775" y="6775"/>
                    <a:pt x="8918" y="6906"/>
                  </a:cubicBezTo>
                  <a:cubicBezTo>
                    <a:pt x="9121" y="7049"/>
                    <a:pt x="9216" y="7287"/>
                    <a:pt x="9216" y="7525"/>
                  </a:cubicBezTo>
                  <a:cubicBezTo>
                    <a:pt x="9216" y="7763"/>
                    <a:pt x="9121" y="8002"/>
                    <a:pt x="8918" y="8156"/>
                  </a:cubicBezTo>
                  <a:cubicBezTo>
                    <a:pt x="8764" y="8272"/>
                    <a:pt x="8570" y="8333"/>
                    <a:pt x="8376" y="8333"/>
                  </a:cubicBezTo>
                  <a:cubicBezTo>
                    <a:pt x="8330" y="8333"/>
                    <a:pt x="8285" y="8330"/>
                    <a:pt x="8239" y="8323"/>
                  </a:cubicBezTo>
                  <a:cubicBezTo>
                    <a:pt x="7930" y="8263"/>
                    <a:pt x="7668" y="7990"/>
                    <a:pt x="7608" y="7680"/>
                  </a:cubicBezTo>
                  <a:cubicBezTo>
                    <a:pt x="7549" y="7382"/>
                    <a:pt x="7656" y="7097"/>
                    <a:pt x="7882" y="6906"/>
                  </a:cubicBezTo>
                  <a:cubicBezTo>
                    <a:pt x="8025" y="6775"/>
                    <a:pt x="8120" y="6573"/>
                    <a:pt x="8120" y="6370"/>
                  </a:cubicBezTo>
                  <a:lnTo>
                    <a:pt x="8120" y="6013"/>
                  </a:lnTo>
                  <a:cubicBezTo>
                    <a:pt x="8120" y="5727"/>
                    <a:pt x="7882" y="5489"/>
                    <a:pt x="7597" y="5489"/>
                  </a:cubicBezTo>
                  <a:lnTo>
                    <a:pt x="5811" y="5489"/>
                  </a:lnTo>
                  <a:lnTo>
                    <a:pt x="5811" y="3703"/>
                  </a:lnTo>
                  <a:cubicBezTo>
                    <a:pt x="5811" y="3596"/>
                    <a:pt x="5894" y="3513"/>
                    <a:pt x="6001" y="3513"/>
                  </a:cubicBezTo>
                  <a:lnTo>
                    <a:pt x="6358" y="3513"/>
                  </a:lnTo>
                  <a:cubicBezTo>
                    <a:pt x="6465" y="3513"/>
                    <a:pt x="6573" y="3560"/>
                    <a:pt x="6632" y="3632"/>
                  </a:cubicBezTo>
                  <a:cubicBezTo>
                    <a:pt x="6847" y="3886"/>
                    <a:pt x="7157" y="4035"/>
                    <a:pt x="7492" y="4035"/>
                  </a:cubicBezTo>
                  <a:cubicBezTo>
                    <a:pt x="7565" y="4035"/>
                    <a:pt x="7640" y="4028"/>
                    <a:pt x="7716" y="4013"/>
                  </a:cubicBezTo>
                  <a:cubicBezTo>
                    <a:pt x="8156" y="3930"/>
                    <a:pt x="8525" y="3584"/>
                    <a:pt x="8609" y="3144"/>
                  </a:cubicBezTo>
                  <a:cubicBezTo>
                    <a:pt x="8680" y="2798"/>
                    <a:pt x="8597" y="2441"/>
                    <a:pt x="8382" y="2167"/>
                  </a:cubicBezTo>
                  <a:cubicBezTo>
                    <a:pt x="8156" y="1906"/>
                    <a:pt x="7847" y="1751"/>
                    <a:pt x="7489" y="1751"/>
                  </a:cubicBezTo>
                  <a:cubicBezTo>
                    <a:pt x="7156" y="1751"/>
                    <a:pt x="6823" y="1906"/>
                    <a:pt x="6608" y="2167"/>
                  </a:cubicBezTo>
                  <a:cubicBezTo>
                    <a:pt x="6549" y="2251"/>
                    <a:pt x="6454" y="2287"/>
                    <a:pt x="6346" y="2287"/>
                  </a:cubicBezTo>
                  <a:lnTo>
                    <a:pt x="5989" y="2287"/>
                  </a:lnTo>
                  <a:cubicBezTo>
                    <a:pt x="5882" y="2287"/>
                    <a:pt x="5799" y="2203"/>
                    <a:pt x="5799" y="2096"/>
                  </a:cubicBezTo>
                  <a:lnTo>
                    <a:pt x="5799" y="1203"/>
                  </a:lnTo>
                  <a:cubicBezTo>
                    <a:pt x="5799" y="1120"/>
                    <a:pt x="5715" y="1036"/>
                    <a:pt x="5632" y="1036"/>
                  </a:cubicBezTo>
                  <a:cubicBezTo>
                    <a:pt x="5549" y="1036"/>
                    <a:pt x="5465" y="1120"/>
                    <a:pt x="5465" y="1203"/>
                  </a:cubicBezTo>
                  <a:lnTo>
                    <a:pt x="5465" y="2096"/>
                  </a:lnTo>
                  <a:cubicBezTo>
                    <a:pt x="5465" y="2382"/>
                    <a:pt x="5703" y="2620"/>
                    <a:pt x="5989" y="2620"/>
                  </a:cubicBezTo>
                  <a:lnTo>
                    <a:pt x="6346" y="2620"/>
                  </a:lnTo>
                  <a:cubicBezTo>
                    <a:pt x="6561" y="2620"/>
                    <a:pt x="6751" y="2525"/>
                    <a:pt x="6882" y="2382"/>
                  </a:cubicBezTo>
                  <a:cubicBezTo>
                    <a:pt x="7037" y="2191"/>
                    <a:pt x="7263" y="2084"/>
                    <a:pt x="7513" y="2084"/>
                  </a:cubicBezTo>
                  <a:cubicBezTo>
                    <a:pt x="7751" y="2084"/>
                    <a:pt x="7989" y="2191"/>
                    <a:pt x="8132" y="2382"/>
                  </a:cubicBezTo>
                  <a:cubicBezTo>
                    <a:pt x="8287" y="2572"/>
                    <a:pt x="8347" y="2822"/>
                    <a:pt x="8299" y="3060"/>
                  </a:cubicBezTo>
                  <a:cubicBezTo>
                    <a:pt x="8239" y="3382"/>
                    <a:pt x="7966" y="3632"/>
                    <a:pt x="7656" y="3691"/>
                  </a:cubicBezTo>
                  <a:cubicBezTo>
                    <a:pt x="7601" y="3702"/>
                    <a:pt x="7547" y="3708"/>
                    <a:pt x="7494" y="3708"/>
                  </a:cubicBezTo>
                  <a:cubicBezTo>
                    <a:pt x="7257" y="3708"/>
                    <a:pt x="7038" y="3602"/>
                    <a:pt x="6882" y="3418"/>
                  </a:cubicBezTo>
                  <a:cubicBezTo>
                    <a:pt x="6751" y="3275"/>
                    <a:pt x="6561" y="3179"/>
                    <a:pt x="6346" y="3179"/>
                  </a:cubicBezTo>
                  <a:lnTo>
                    <a:pt x="5989" y="3179"/>
                  </a:lnTo>
                  <a:cubicBezTo>
                    <a:pt x="5703" y="3179"/>
                    <a:pt x="5465" y="3418"/>
                    <a:pt x="5465" y="3703"/>
                  </a:cubicBezTo>
                  <a:lnTo>
                    <a:pt x="5465" y="5489"/>
                  </a:lnTo>
                  <a:lnTo>
                    <a:pt x="3679" y="5489"/>
                  </a:lnTo>
                  <a:cubicBezTo>
                    <a:pt x="3584" y="5489"/>
                    <a:pt x="3489" y="5406"/>
                    <a:pt x="3489" y="5299"/>
                  </a:cubicBezTo>
                  <a:lnTo>
                    <a:pt x="3489" y="4942"/>
                  </a:lnTo>
                  <a:cubicBezTo>
                    <a:pt x="3489" y="4834"/>
                    <a:pt x="3536" y="4727"/>
                    <a:pt x="3608" y="4668"/>
                  </a:cubicBezTo>
                  <a:cubicBezTo>
                    <a:pt x="3917" y="4406"/>
                    <a:pt x="4072" y="4001"/>
                    <a:pt x="3989" y="3584"/>
                  </a:cubicBezTo>
                  <a:cubicBezTo>
                    <a:pt x="3906" y="3144"/>
                    <a:pt x="3560" y="2787"/>
                    <a:pt x="3120" y="2691"/>
                  </a:cubicBezTo>
                  <a:cubicBezTo>
                    <a:pt x="3039" y="2675"/>
                    <a:pt x="2957" y="2666"/>
                    <a:pt x="2876" y="2666"/>
                  </a:cubicBezTo>
                  <a:cubicBezTo>
                    <a:pt x="2611" y="2666"/>
                    <a:pt x="2353" y="2754"/>
                    <a:pt x="2143" y="2918"/>
                  </a:cubicBezTo>
                  <a:cubicBezTo>
                    <a:pt x="1882" y="3144"/>
                    <a:pt x="1727" y="3453"/>
                    <a:pt x="1727" y="3811"/>
                  </a:cubicBezTo>
                  <a:cubicBezTo>
                    <a:pt x="1727" y="4156"/>
                    <a:pt x="1882" y="4477"/>
                    <a:pt x="2143" y="4692"/>
                  </a:cubicBezTo>
                  <a:cubicBezTo>
                    <a:pt x="2227" y="4751"/>
                    <a:pt x="2263" y="4846"/>
                    <a:pt x="2263" y="4954"/>
                  </a:cubicBezTo>
                  <a:lnTo>
                    <a:pt x="2263" y="5311"/>
                  </a:lnTo>
                  <a:cubicBezTo>
                    <a:pt x="2263" y="5418"/>
                    <a:pt x="2179" y="5501"/>
                    <a:pt x="2072" y="5501"/>
                  </a:cubicBezTo>
                  <a:lnTo>
                    <a:pt x="286" y="5501"/>
                  </a:lnTo>
                  <a:lnTo>
                    <a:pt x="286" y="882"/>
                  </a:lnTo>
                  <a:cubicBezTo>
                    <a:pt x="286" y="584"/>
                    <a:pt x="524" y="322"/>
                    <a:pt x="834" y="322"/>
                  </a:cubicBezTo>
                  <a:lnTo>
                    <a:pt x="5465" y="322"/>
                  </a:lnTo>
                  <a:lnTo>
                    <a:pt x="5465" y="524"/>
                  </a:lnTo>
                  <a:cubicBezTo>
                    <a:pt x="5465" y="608"/>
                    <a:pt x="5537" y="679"/>
                    <a:pt x="5632" y="679"/>
                  </a:cubicBezTo>
                  <a:cubicBezTo>
                    <a:pt x="5715" y="679"/>
                    <a:pt x="5799" y="608"/>
                    <a:pt x="5799" y="524"/>
                  </a:cubicBezTo>
                  <a:lnTo>
                    <a:pt x="5799" y="322"/>
                  </a:lnTo>
                  <a:close/>
                  <a:moveTo>
                    <a:pt x="881" y="1"/>
                  </a:moveTo>
                  <a:cubicBezTo>
                    <a:pt x="405" y="1"/>
                    <a:pt x="0" y="382"/>
                    <a:pt x="0" y="870"/>
                  </a:cubicBezTo>
                  <a:lnTo>
                    <a:pt x="0" y="10454"/>
                  </a:lnTo>
                  <a:cubicBezTo>
                    <a:pt x="0" y="10930"/>
                    <a:pt x="393" y="11335"/>
                    <a:pt x="881" y="11335"/>
                  </a:cubicBezTo>
                  <a:lnTo>
                    <a:pt x="10466" y="11335"/>
                  </a:lnTo>
                  <a:cubicBezTo>
                    <a:pt x="10942" y="11335"/>
                    <a:pt x="11347" y="10954"/>
                    <a:pt x="11347" y="10454"/>
                  </a:cubicBezTo>
                  <a:lnTo>
                    <a:pt x="11347" y="870"/>
                  </a:lnTo>
                  <a:cubicBezTo>
                    <a:pt x="11347" y="405"/>
                    <a:pt x="10942" y="1"/>
                    <a:pt x="10466"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3" name="Google Shape;2743;p116"/>
          <p:cNvGrpSpPr/>
          <p:nvPr/>
        </p:nvGrpSpPr>
        <p:grpSpPr>
          <a:xfrm>
            <a:off x="5798550" y="3070207"/>
            <a:ext cx="260927" cy="314417"/>
            <a:chOff x="4019984" y="3822758"/>
            <a:chExt cx="293704" cy="353954"/>
          </a:xfrm>
        </p:grpSpPr>
        <p:sp>
          <p:nvSpPr>
            <p:cNvPr id="2744" name="Google Shape;2744;p116"/>
            <p:cNvSpPr/>
            <p:nvPr/>
          </p:nvSpPr>
          <p:spPr>
            <a:xfrm>
              <a:off x="4019984" y="3822758"/>
              <a:ext cx="293704" cy="353954"/>
            </a:xfrm>
            <a:custGeom>
              <a:rect b="b" l="l" r="r" t="t"/>
              <a:pathLst>
                <a:path extrusionOk="0" h="11121" w="9228">
                  <a:moveTo>
                    <a:pt x="477" y="1084"/>
                  </a:moveTo>
                  <a:cubicBezTo>
                    <a:pt x="727" y="1084"/>
                    <a:pt x="977" y="1215"/>
                    <a:pt x="1108" y="1429"/>
                  </a:cubicBezTo>
                  <a:lnTo>
                    <a:pt x="1251" y="1608"/>
                  </a:lnTo>
                  <a:cubicBezTo>
                    <a:pt x="1382" y="1798"/>
                    <a:pt x="1608" y="1917"/>
                    <a:pt x="1822" y="1917"/>
                  </a:cubicBezTo>
                  <a:lnTo>
                    <a:pt x="1822" y="2620"/>
                  </a:lnTo>
                  <a:cubicBezTo>
                    <a:pt x="1822" y="3120"/>
                    <a:pt x="1906" y="3596"/>
                    <a:pt x="2049" y="4072"/>
                  </a:cubicBezTo>
                  <a:cubicBezTo>
                    <a:pt x="1918" y="4001"/>
                    <a:pt x="1775" y="3929"/>
                    <a:pt x="1620" y="3870"/>
                  </a:cubicBezTo>
                  <a:cubicBezTo>
                    <a:pt x="1298" y="3739"/>
                    <a:pt x="965" y="3596"/>
                    <a:pt x="727" y="3334"/>
                  </a:cubicBezTo>
                  <a:cubicBezTo>
                    <a:pt x="441" y="3024"/>
                    <a:pt x="310" y="2560"/>
                    <a:pt x="310" y="1929"/>
                  </a:cubicBezTo>
                  <a:lnTo>
                    <a:pt x="310" y="1250"/>
                  </a:lnTo>
                  <a:cubicBezTo>
                    <a:pt x="310" y="1203"/>
                    <a:pt x="322" y="1155"/>
                    <a:pt x="358" y="1131"/>
                  </a:cubicBezTo>
                  <a:cubicBezTo>
                    <a:pt x="382" y="1096"/>
                    <a:pt x="429" y="1084"/>
                    <a:pt x="477" y="1084"/>
                  </a:cubicBezTo>
                  <a:close/>
                  <a:moveTo>
                    <a:pt x="8704" y="1084"/>
                  </a:moveTo>
                  <a:cubicBezTo>
                    <a:pt x="8752" y="1084"/>
                    <a:pt x="8799" y="1096"/>
                    <a:pt x="8823" y="1131"/>
                  </a:cubicBezTo>
                  <a:cubicBezTo>
                    <a:pt x="8847" y="1155"/>
                    <a:pt x="8871" y="1203"/>
                    <a:pt x="8871" y="1250"/>
                  </a:cubicBezTo>
                  <a:lnTo>
                    <a:pt x="8871" y="1929"/>
                  </a:lnTo>
                  <a:lnTo>
                    <a:pt x="8883" y="1929"/>
                  </a:lnTo>
                  <a:cubicBezTo>
                    <a:pt x="8883" y="2572"/>
                    <a:pt x="8752" y="3036"/>
                    <a:pt x="8466" y="3334"/>
                  </a:cubicBezTo>
                  <a:cubicBezTo>
                    <a:pt x="8228" y="3596"/>
                    <a:pt x="7883" y="3739"/>
                    <a:pt x="7573" y="3870"/>
                  </a:cubicBezTo>
                  <a:cubicBezTo>
                    <a:pt x="7430" y="3929"/>
                    <a:pt x="7263" y="3989"/>
                    <a:pt x="7133" y="4072"/>
                  </a:cubicBezTo>
                  <a:cubicBezTo>
                    <a:pt x="7275" y="3620"/>
                    <a:pt x="7347" y="3120"/>
                    <a:pt x="7347" y="2620"/>
                  </a:cubicBezTo>
                  <a:lnTo>
                    <a:pt x="7347" y="1917"/>
                  </a:lnTo>
                  <a:cubicBezTo>
                    <a:pt x="7585" y="1917"/>
                    <a:pt x="7799" y="1798"/>
                    <a:pt x="7930" y="1608"/>
                  </a:cubicBezTo>
                  <a:lnTo>
                    <a:pt x="8061" y="1429"/>
                  </a:lnTo>
                  <a:cubicBezTo>
                    <a:pt x="8216" y="1215"/>
                    <a:pt x="8454" y="1084"/>
                    <a:pt x="8704" y="1084"/>
                  </a:cubicBezTo>
                  <a:close/>
                  <a:moveTo>
                    <a:pt x="7347" y="345"/>
                  </a:moveTo>
                  <a:lnTo>
                    <a:pt x="7347" y="726"/>
                  </a:lnTo>
                  <a:lnTo>
                    <a:pt x="5954" y="726"/>
                  </a:lnTo>
                  <a:cubicBezTo>
                    <a:pt x="5859" y="726"/>
                    <a:pt x="5787" y="798"/>
                    <a:pt x="5787" y="893"/>
                  </a:cubicBezTo>
                  <a:cubicBezTo>
                    <a:pt x="5787" y="976"/>
                    <a:pt x="5859" y="1060"/>
                    <a:pt x="5954" y="1060"/>
                  </a:cubicBezTo>
                  <a:lnTo>
                    <a:pt x="7013" y="1060"/>
                  </a:lnTo>
                  <a:lnTo>
                    <a:pt x="7013" y="2620"/>
                  </a:lnTo>
                  <a:cubicBezTo>
                    <a:pt x="7037" y="4036"/>
                    <a:pt x="6359" y="5382"/>
                    <a:pt x="5204" y="6239"/>
                  </a:cubicBezTo>
                  <a:lnTo>
                    <a:pt x="5085" y="6322"/>
                  </a:lnTo>
                  <a:cubicBezTo>
                    <a:pt x="5061" y="6322"/>
                    <a:pt x="5025" y="6310"/>
                    <a:pt x="5001" y="6310"/>
                  </a:cubicBezTo>
                  <a:lnTo>
                    <a:pt x="4192" y="6310"/>
                  </a:lnTo>
                  <a:cubicBezTo>
                    <a:pt x="4168" y="6310"/>
                    <a:pt x="4132" y="6310"/>
                    <a:pt x="4108" y="6322"/>
                  </a:cubicBezTo>
                  <a:lnTo>
                    <a:pt x="3989" y="6239"/>
                  </a:lnTo>
                  <a:cubicBezTo>
                    <a:pt x="2846" y="5382"/>
                    <a:pt x="2156" y="4048"/>
                    <a:pt x="2156" y="2620"/>
                  </a:cubicBezTo>
                  <a:lnTo>
                    <a:pt x="2156" y="1060"/>
                  </a:lnTo>
                  <a:lnTo>
                    <a:pt x="5204" y="1060"/>
                  </a:lnTo>
                  <a:cubicBezTo>
                    <a:pt x="5299" y="1060"/>
                    <a:pt x="5370" y="976"/>
                    <a:pt x="5370" y="893"/>
                  </a:cubicBezTo>
                  <a:cubicBezTo>
                    <a:pt x="5370" y="798"/>
                    <a:pt x="5299" y="726"/>
                    <a:pt x="5204" y="726"/>
                  </a:cubicBezTo>
                  <a:lnTo>
                    <a:pt x="1810" y="726"/>
                  </a:lnTo>
                  <a:lnTo>
                    <a:pt x="1810" y="345"/>
                  </a:lnTo>
                  <a:close/>
                  <a:moveTo>
                    <a:pt x="5001" y="6632"/>
                  </a:moveTo>
                  <a:cubicBezTo>
                    <a:pt x="5061" y="6632"/>
                    <a:pt x="5108" y="6680"/>
                    <a:pt x="5108" y="6739"/>
                  </a:cubicBezTo>
                  <a:lnTo>
                    <a:pt x="5108" y="6858"/>
                  </a:lnTo>
                  <a:cubicBezTo>
                    <a:pt x="5108" y="6918"/>
                    <a:pt x="5061" y="6965"/>
                    <a:pt x="5001" y="6965"/>
                  </a:cubicBezTo>
                  <a:lnTo>
                    <a:pt x="4192" y="6965"/>
                  </a:lnTo>
                  <a:cubicBezTo>
                    <a:pt x="4132" y="6965"/>
                    <a:pt x="4085" y="6918"/>
                    <a:pt x="4085" y="6858"/>
                  </a:cubicBezTo>
                  <a:lnTo>
                    <a:pt x="4085" y="6739"/>
                  </a:lnTo>
                  <a:cubicBezTo>
                    <a:pt x="4085" y="6680"/>
                    <a:pt x="4132" y="6632"/>
                    <a:pt x="4192" y="6632"/>
                  </a:cubicBezTo>
                  <a:close/>
                  <a:moveTo>
                    <a:pt x="4787" y="7287"/>
                  </a:moveTo>
                  <a:lnTo>
                    <a:pt x="4787" y="8882"/>
                  </a:lnTo>
                  <a:lnTo>
                    <a:pt x="4406" y="8882"/>
                  </a:lnTo>
                  <a:lnTo>
                    <a:pt x="4406" y="7287"/>
                  </a:lnTo>
                  <a:close/>
                  <a:moveTo>
                    <a:pt x="5609" y="9216"/>
                  </a:moveTo>
                  <a:cubicBezTo>
                    <a:pt x="5728" y="9216"/>
                    <a:pt x="5823" y="9299"/>
                    <a:pt x="5823" y="9418"/>
                  </a:cubicBezTo>
                  <a:lnTo>
                    <a:pt x="5823" y="9609"/>
                  </a:lnTo>
                  <a:lnTo>
                    <a:pt x="4370" y="9609"/>
                  </a:lnTo>
                  <a:cubicBezTo>
                    <a:pt x="4287" y="9609"/>
                    <a:pt x="4204" y="9680"/>
                    <a:pt x="4204" y="9775"/>
                  </a:cubicBezTo>
                  <a:cubicBezTo>
                    <a:pt x="4204" y="9870"/>
                    <a:pt x="4287" y="9942"/>
                    <a:pt x="4370" y="9942"/>
                  </a:cubicBezTo>
                  <a:lnTo>
                    <a:pt x="6585" y="9942"/>
                  </a:lnTo>
                  <a:cubicBezTo>
                    <a:pt x="6609" y="9942"/>
                    <a:pt x="6621" y="9954"/>
                    <a:pt x="6632" y="9966"/>
                  </a:cubicBezTo>
                  <a:lnTo>
                    <a:pt x="6787" y="10763"/>
                  </a:lnTo>
                  <a:cubicBezTo>
                    <a:pt x="6787" y="10775"/>
                    <a:pt x="6787" y="10787"/>
                    <a:pt x="6763" y="10787"/>
                  </a:cubicBezTo>
                  <a:cubicBezTo>
                    <a:pt x="6763" y="10787"/>
                    <a:pt x="6752" y="10799"/>
                    <a:pt x="6740" y="10799"/>
                  </a:cubicBezTo>
                  <a:lnTo>
                    <a:pt x="2453" y="10799"/>
                  </a:lnTo>
                  <a:cubicBezTo>
                    <a:pt x="2441" y="10799"/>
                    <a:pt x="2418" y="10787"/>
                    <a:pt x="2418" y="10787"/>
                  </a:cubicBezTo>
                  <a:cubicBezTo>
                    <a:pt x="2418" y="10787"/>
                    <a:pt x="2406" y="10775"/>
                    <a:pt x="2406" y="10763"/>
                  </a:cubicBezTo>
                  <a:lnTo>
                    <a:pt x="2561" y="9966"/>
                  </a:lnTo>
                  <a:cubicBezTo>
                    <a:pt x="2561" y="9954"/>
                    <a:pt x="2572" y="9942"/>
                    <a:pt x="2596" y="9942"/>
                  </a:cubicBezTo>
                  <a:lnTo>
                    <a:pt x="3596" y="9942"/>
                  </a:lnTo>
                  <a:cubicBezTo>
                    <a:pt x="3692" y="9942"/>
                    <a:pt x="3763" y="9870"/>
                    <a:pt x="3763" y="9775"/>
                  </a:cubicBezTo>
                  <a:cubicBezTo>
                    <a:pt x="3763" y="9680"/>
                    <a:pt x="3692" y="9609"/>
                    <a:pt x="3596" y="9609"/>
                  </a:cubicBezTo>
                  <a:lnTo>
                    <a:pt x="3370" y="9609"/>
                  </a:lnTo>
                  <a:lnTo>
                    <a:pt x="3370" y="9418"/>
                  </a:lnTo>
                  <a:cubicBezTo>
                    <a:pt x="3370" y="9299"/>
                    <a:pt x="3465" y="9216"/>
                    <a:pt x="3584" y="9216"/>
                  </a:cubicBezTo>
                  <a:close/>
                  <a:moveTo>
                    <a:pt x="1810" y="0"/>
                  </a:moveTo>
                  <a:cubicBezTo>
                    <a:pt x="1656" y="0"/>
                    <a:pt x="1501" y="131"/>
                    <a:pt x="1501" y="310"/>
                  </a:cubicBezTo>
                  <a:lnTo>
                    <a:pt x="1501" y="726"/>
                  </a:lnTo>
                  <a:cubicBezTo>
                    <a:pt x="1501" y="893"/>
                    <a:pt x="1632" y="1036"/>
                    <a:pt x="1810" y="1036"/>
                  </a:cubicBezTo>
                  <a:lnTo>
                    <a:pt x="1846" y="1036"/>
                  </a:lnTo>
                  <a:lnTo>
                    <a:pt x="1846" y="1572"/>
                  </a:lnTo>
                  <a:cubicBezTo>
                    <a:pt x="1727" y="1572"/>
                    <a:pt x="1608" y="1512"/>
                    <a:pt x="1537" y="1417"/>
                  </a:cubicBezTo>
                  <a:lnTo>
                    <a:pt x="1394" y="1238"/>
                  </a:lnTo>
                  <a:cubicBezTo>
                    <a:pt x="1191" y="941"/>
                    <a:pt x="846" y="762"/>
                    <a:pt x="489" y="762"/>
                  </a:cubicBezTo>
                  <a:cubicBezTo>
                    <a:pt x="358" y="762"/>
                    <a:pt x="239" y="798"/>
                    <a:pt x="144" y="905"/>
                  </a:cubicBezTo>
                  <a:cubicBezTo>
                    <a:pt x="60" y="1000"/>
                    <a:pt x="1" y="1131"/>
                    <a:pt x="1" y="1250"/>
                  </a:cubicBezTo>
                  <a:lnTo>
                    <a:pt x="1" y="1929"/>
                  </a:lnTo>
                  <a:cubicBezTo>
                    <a:pt x="1" y="3560"/>
                    <a:pt x="834" y="3894"/>
                    <a:pt x="1501" y="4179"/>
                  </a:cubicBezTo>
                  <a:cubicBezTo>
                    <a:pt x="1870" y="4334"/>
                    <a:pt x="2203" y="4465"/>
                    <a:pt x="2370" y="4786"/>
                  </a:cubicBezTo>
                  <a:cubicBezTo>
                    <a:pt x="2406" y="4882"/>
                    <a:pt x="2394" y="4965"/>
                    <a:pt x="2334" y="5025"/>
                  </a:cubicBezTo>
                  <a:cubicBezTo>
                    <a:pt x="2284" y="5092"/>
                    <a:pt x="2191" y="5124"/>
                    <a:pt x="2108" y="5124"/>
                  </a:cubicBezTo>
                  <a:cubicBezTo>
                    <a:pt x="2073" y="5124"/>
                    <a:pt x="2041" y="5118"/>
                    <a:pt x="2013" y="5108"/>
                  </a:cubicBezTo>
                  <a:cubicBezTo>
                    <a:pt x="1894" y="5060"/>
                    <a:pt x="1870" y="4906"/>
                    <a:pt x="1870" y="4786"/>
                  </a:cubicBezTo>
                  <a:cubicBezTo>
                    <a:pt x="1870" y="4703"/>
                    <a:pt x="1810" y="4632"/>
                    <a:pt x="1727" y="4632"/>
                  </a:cubicBezTo>
                  <a:cubicBezTo>
                    <a:pt x="1632" y="4632"/>
                    <a:pt x="1560" y="4691"/>
                    <a:pt x="1560" y="4775"/>
                  </a:cubicBezTo>
                  <a:cubicBezTo>
                    <a:pt x="1560" y="4929"/>
                    <a:pt x="1572" y="5263"/>
                    <a:pt x="1894" y="5406"/>
                  </a:cubicBezTo>
                  <a:cubicBezTo>
                    <a:pt x="1965" y="5429"/>
                    <a:pt x="2037" y="5441"/>
                    <a:pt x="2108" y="5441"/>
                  </a:cubicBezTo>
                  <a:cubicBezTo>
                    <a:pt x="2275" y="5441"/>
                    <a:pt x="2453" y="5370"/>
                    <a:pt x="2572" y="5251"/>
                  </a:cubicBezTo>
                  <a:cubicBezTo>
                    <a:pt x="2584" y="5239"/>
                    <a:pt x="2608" y="5227"/>
                    <a:pt x="2608" y="5203"/>
                  </a:cubicBezTo>
                  <a:cubicBezTo>
                    <a:pt x="2918" y="5703"/>
                    <a:pt x="3323" y="6144"/>
                    <a:pt x="3811" y="6489"/>
                  </a:cubicBezTo>
                  <a:lnTo>
                    <a:pt x="3834" y="6501"/>
                  </a:lnTo>
                  <a:cubicBezTo>
                    <a:pt x="3799" y="6561"/>
                    <a:pt x="3775" y="6656"/>
                    <a:pt x="3775" y="6727"/>
                  </a:cubicBezTo>
                  <a:lnTo>
                    <a:pt x="3775" y="6846"/>
                  </a:lnTo>
                  <a:cubicBezTo>
                    <a:pt x="3775" y="7037"/>
                    <a:pt x="3918" y="7215"/>
                    <a:pt x="4096" y="7263"/>
                  </a:cubicBezTo>
                  <a:lnTo>
                    <a:pt x="4096" y="8870"/>
                  </a:lnTo>
                  <a:lnTo>
                    <a:pt x="3596" y="8870"/>
                  </a:lnTo>
                  <a:cubicBezTo>
                    <a:pt x="3299" y="8870"/>
                    <a:pt x="3061" y="9108"/>
                    <a:pt x="3061" y="9406"/>
                  </a:cubicBezTo>
                  <a:lnTo>
                    <a:pt x="3061" y="9597"/>
                  </a:lnTo>
                  <a:lnTo>
                    <a:pt x="2620" y="9597"/>
                  </a:lnTo>
                  <a:cubicBezTo>
                    <a:pt x="2441" y="9597"/>
                    <a:pt x="2287" y="9716"/>
                    <a:pt x="2263" y="9894"/>
                  </a:cubicBezTo>
                  <a:lnTo>
                    <a:pt x="2108" y="10680"/>
                  </a:lnTo>
                  <a:cubicBezTo>
                    <a:pt x="2096" y="10787"/>
                    <a:pt x="2108" y="10906"/>
                    <a:pt x="2191" y="10978"/>
                  </a:cubicBezTo>
                  <a:cubicBezTo>
                    <a:pt x="2263" y="11073"/>
                    <a:pt x="2370" y="11121"/>
                    <a:pt x="2465" y="11121"/>
                  </a:cubicBezTo>
                  <a:lnTo>
                    <a:pt x="6752" y="11121"/>
                  </a:lnTo>
                  <a:cubicBezTo>
                    <a:pt x="6859" y="11121"/>
                    <a:pt x="6966" y="11073"/>
                    <a:pt x="7037" y="10978"/>
                  </a:cubicBezTo>
                  <a:cubicBezTo>
                    <a:pt x="7109" y="10894"/>
                    <a:pt x="7144" y="10787"/>
                    <a:pt x="7109" y="10680"/>
                  </a:cubicBezTo>
                  <a:lnTo>
                    <a:pt x="6966" y="9894"/>
                  </a:lnTo>
                  <a:cubicBezTo>
                    <a:pt x="6930" y="9716"/>
                    <a:pt x="6787" y="9597"/>
                    <a:pt x="6609" y="9597"/>
                  </a:cubicBezTo>
                  <a:lnTo>
                    <a:pt x="6156" y="9597"/>
                  </a:lnTo>
                  <a:lnTo>
                    <a:pt x="6156" y="9406"/>
                  </a:lnTo>
                  <a:cubicBezTo>
                    <a:pt x="6156" y="9108"/>
                    <a:pt x="5918" y="8870"/>
                    <a:pt x="5620" y="8870"/>
                  </a:cubicBezTo>
                  <a:lnTo>
                    <a:pt x="5132" y="8870"/>
                  </a:lnTo>
                  <a:lnTo>
                    <a:pt x="5132" y="7263"/>
                  </a:lnTo>
                  <a:cubicBezTo>
                    <a:pt x="5311" y="7215"/>
                    <a:pt x="5442" y="7037"/>
                    <a:pt x="5442" y="6846"/>
                  </a:cubicBezTo>
                  <a:lnTo>
                    <a:pt x="5442" y="6727"/>
                  </a:lnTo>
                  <a:cubicBezTo>
                    <a:pt x="5442" y="6632"/>
                    <a:pt x="5418" y="6561"/>
                    <a:pt x="5382" y="6501"/>
                  </a:cubicBezTo>
                  <a:lnTo>
                    <a:pt x="5418" y="6489"/>
                  </a:lnTo>
                  <a:cubicBezTo>
                    <a:pt x="5894" y="6132"/>
                    <a:pt x="6311" y="5703"/>
                    <a:pt x="6621" y="5203"/>
                  </a:cubicBezTo>
                  <a:cubicBezTo>
                    <a:pt x="6632" y="5227"/>
                    <a:pt x="6656" y="5239"/>
                    <a:pt x="6656" y="5251"/>
                  </a:cubicBezTo>
                  <a:cubicBezTo>
                    <a:pt x="6775" y="5382"/>
                    <a:pt x="6954" y="5441"/>
                    <a:pt x="7109" y="5441"/>
                  </a:cubicBezTo>
                  <a:cubicBezTo>
                    <a:pt x="7192" y="5441"/>
                    <a:pt x="7263" y="5429"/>
                    <a:pt x="7335" y="5406"/>
                  </a:cubicBezTo>
                  <a:cubicBezTo>
                    <a:pt x="7644" y="5263"/>
                    <a:pt x="7668" y="4929"/>
                    <a:pt x="7668" y="4775"/>
                  </a:cubicBezTo>
                  <a:cubicBezTo>
                    <a:pt x="7668" y="4701"/>
                    <a:pt x="7603" y="4628"/>
                    <a:pt x="7531" y="4628"/>
                  </a:cubicBezTo>
                  <a:cubicBezTo>
                    <a:pt x="7521" y="4628"/>
                    <a:pt x="7511" y="4629"/>
                    <a:pt x="7502" y="4632"/>
                  </a:cubicBezTo>
                  <a:cubicBezTo>
                    <a:pt x="7406" y="4632"/>
                    <a:pt x="7335" y="4703"/>
                    <a:pt x="7347" y="4786"/>
                  </a:cubicBezTo>
                  <a:cubicBezTo>
                    <a:pt x="7347" y="4906"/>
                    <a:pt x="7335" y="5048"/>
                    <a:pt x="7216" y="5108"/>
                  </a:cubicBezTo>
                  <a:cubicBezTo>
                    <a:pt x="7188" y="5117"/>
                    <a:pt x="7158" y="5122"/>
                    <a:pt x="7128" y="5122"/>
                  </a:cubicBezTo>
                  <a:cubicBezTo>
                    <a:pt x="7043" y="5122"/>
                    <a:pt x="6956" y="5086"/>
                    <a:pt x="6894" y="5025"/>
                  </a:cubicBezTo>
                  <a:cubicBezTo>
                    <a:pt x="6835" y="4953"/>
                    <a:pt x="6811" y="4882"/>
                    <a:pt x="6859" y="4786"/>
                  </a:cubicBezTo>
                  <a:cubicBezTo>
                    <a:pt x="7025" y="4465"/>
                    <a:pt x="7335" y="4334"/>
                    <a:pt x="7728" y="4179"/>
                  </a:cubicBezTo>
                  <a:cubicBezTo>
                    <a:pt x="8395" y="3917"/>
                    <a:pt x="9228" y="3572"/>
                    <a:pt x="9228" y="1929"/>
                  </a:cubicBezTo>
                  <a:lnTo>
                    <a:pt x="9228" y="1250"/>
                  </a:lnTo>
                  <a:cubicBezTo>
                    <a:pt x="9216" y="1131"/>
                    <a:pt x="9168" y="1000"/>
                    <a:pt x="9061" y="905"/>
                  </a:cubicBezTo>
                  <a:cubicBezTo>
                    <a:pt x="8978" y="822"/>
                    <a:pt x="8859" y="762"/>
                    <a:pt x="8716" y="762"/>
                  </a:cubicBezTo>
                  <a:cubicBezTo>
                    <a:pt x="8359" y="762"/>
                    <a:pt x="8025" y="941"/>
                    <a:pt x="7811" y="1238"/>
                  </a:cubicBezTo>
                  <a:lnTo>
                    <a:pt x="7680" y="1417"/>
                  </a:lnTo>
                  <a:cubicBezTo>
                    <a:pt x="7609" y="1512"/>
                    <a:pt x="7490" y="1572"/>
                    <a:pt x="7371" y="1572"/>
                  </a:cubicBezTo>
                  <a:lnTo>
                    <a:pt x="7371" y="1036"/>
                  </a:lnTo>
                  <a:lnTo>
                    <a:pt x="7394" y="1036"/>
                  </a:lnTo>
                  <a:cubicBezTo>
                    <a:pt x="7561" y="1036"/>
                    <a:pt x="7704" y="905"/>
                    <a:pt x="7704" y="726"/>
                  </a:cubicBezTo>
                  <a:lnTo>
                    <a:pt x="7704" y="310"/>
                  </a:lnTo>
                  <a:cubicBezTo>
                    <a:pt x="7704" y="143"/>
                    <a:pt x="7573" y="0"/>
                    <a:pt x="7394"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16"/>
            <p:cNvSpPr/>
            <p:nvPr/>
          </p:nvSpPr>
          <p:spPr>
            <a:xfrm>
              <a:off x="4118903" y="3875188"/>
              <a:ext cx="93987" cy="87971"/>
            </a:xfrm>
            <a:custGeom>
              <a:rect b="b" l="l" r="r" t="t"/>
              <a:pathLst>
                <a:path extrusionOk="0" h="2764" w="2953">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6" name="Google Shape;2746;p116"/>
          <p:cNvGrpSpPr/>
          <p:nvPr/>
        </p:nvGrpSpPr>
        <p:grpSpPr>
          <a:xfrm>
            <a:off x="4466661" y="1902949"/>
            <a:ext cx="334279" cy="334661"/>
            <a:chOff x="3725461" y="2444712"/>
            <a:chExt cx="334279" cy="334661"/>
          </a:xfrm>
        </p:grpSpPr>
        <p:sp>
          <p:nvSpPr>
            <p:cNvPr id="2747" name="Google Shape;2747;p116"/>
            <p:cNvSpPr/>
            <p:nvPr/>
          </p:nvSpPr>
          <p:spPr>
            <a:xfrm>
              <a:off x="3939200" y="2554239"/>
              <a:ext cx="53092" cy="53092"/>
            </a:xfrm>
            <a:custGeom>
              <a:rect b="b" l="l" r="r" t="t"/>
              <a:pathLst>
                <a:path extrusionOk="0" h="1668" w="1668">
                  <a:moveTo>
                    <a:pt x="834" y="334"/>
                  </a:moveTo>
                  <a:cubicBezTo>
                    <a:pt x="1108" y="334"/>
                    <a:pt x="1334" y="548"/>
                    <a:pt x="1334" y="834"/>
                  </a:cubicBezTo>
                  <a:cubicBezTo>
                    <a:pt x="1334" y="1119"/>
                    <a:pt x="1108" y="1346"/>
                    <a:pt x="834" y="1346"/>
                  </a:cubicBezTo>
                  <a:cubicBezTo>
                    <a:pt x="548" y="1346"/>
                    <a:pt x="322" y="1119"/>
                    <a:pt x="322" y="834"/>
                  </a:cubicBezTo>
                  <a:cubicBezTo>
                    <a:pt x="322" y="548"/>
                    <a:pt x="548" y="334"/>
                    <a:pt x="834" y="334"/>
                  </a:cubicBezTo>
                  <a:close/>
                  <a:moveTo>
                    <a:pt x="834" y="0"/>
                  </a:moveTo>
                  <a:cubicBezTo>
                    <a:pt x="370" y="0"/>
                    <a:pt x="0" y="369"/>
                    <a:pt x="0" y="834"/>
                  </a:cubicBezTo>
                  <a:cubicBezTo>
                    <a:pt x="0" y="1298"/>
                    <a:pt x="370" y="1667"/>
                    <a:pt x="834" y="1667"/>
                  </a:cubicBezTo>
                  <a:cubicBezTo>
                    <a:pt x="1286" y="1667"/>
                    <a:pt x="1667" y="1298"/>
                    <a:pt x="1667" y="834"/>
                  </a:cubicBezTo>
                  <a:cubicBezTo>
                    <a:pt x="1667" y="369"/>
                    <a:pt x="1286" y="0"/>
                    <a:pt x="834"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16"/>
            <p:cNvSpPr/>
            <p:nvPr/>
          </p:nvSpPr>
          <p:spPr>
            <a:xfrm>
              <a:off x="3941078" y="2618281"/>
              <a:ext cx="68625" cy="49305"/>
            </a:xfrm>
            <a:custGeom>
              <a:rect b="b" l="l" r="r" t="t"/>
              <a:pathLst>
                <a:path extrusionOk="0" h="1549" w="2156">
                  <a:moveTo>
                    <a:pt x="775" y="0"/>
                  </a:moveTo>
                  <a:cubicBezTo>
                    <a:pt x="549" y="0"/>
                    <a:pt x="311" y="60"/>
                    <a:pt x="120" y="167"/>
                  </a:cubicBezTo>
                  <a:cubicBezTo>
                    <a:pt x="37" y="203"/>
                    <a:pt x="1" y="310"/>
                    <a:pt x="37" y="381"/>
                  </a:cubicBezTo>
                  <a:cubicBezTo>
                    <a:pt x="72" y="443"/>
                    <a:pt x="140" y="479"/>
                    <a:pt x="201" y="479"/>
                  </a:cubicBezTo>
                  <a:cubicBezTo>
                    <a:pt x="223" y="479"/>
                    <a:pt x="244" y="474"/>
                    <a:pt x="263" y="465"/>
                  </a:cubicBezTo>
                  <a:cubicBezTo>
                    <a:pt x="418" y="381"/>
                    <a:pt x="596" y="346"/>
                    <a:pt x="751" y="346"/>
                  </a:cubicBezTo>
                  <a:cubicBezTo>
                    <a:pt x="1275" y="346"/>
                    <a:pt x="1704" y="727"/>
                    <a:pt x="1799" y="1215"/>
                  </a:cubicBezTo>
                  <a:lnTo>
                    <a:pt x="751" y="1215"/>
                  </a:lnTo>
                  <a:cubicBezTo>
                    <a:pt x="668" y="1215"/>
                    <a:pt x="584" y="1298"/>
                    <a:pt x="584" y="1382"/>
                  </a:cubicBezTo>
                  <a:cubicBezTo>
                    <a:pt x="584" y="1477"/>
                    <a:pt x="668" y="1548"/>
                    <a:pt x="751" y="1548"/>
                  </a:cubicBezTo>
                  <a:lnTo>
                    <a:pt x="1977" y="1548"/>
                  </a:lnTo>
                  <a:cubicBezTo>
                    <a:pt x="2061" y="1548"/>
                    <a:pt x="2144" y="1477"/>
                    <a:pt x="2144" y="1382"/>
                  </a:cubicBezTo>
                  <a:cubicBezTo>
                    <a:pt x="2156" y="620"/>
                    <a:pt x="1525" y="0"/>
                    <a:pt x="775"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16"/>
            <p:cNvSpPr/>
            <p:nvPr/>
          </p:nvSpPr>
          <p:spPr>
            <a:xfrm>
              <a:off x="3775116" y="2618281"/>
              <a:ext cx="68625" cy="49305"/>
            </a:xfrm>
            <a:custGeom>
              <a:rect b="b" l="l" r="r" t="t"/>
              <a:pathLst>
                <a:path extrusionOk="0" h="1549" w="2156">
                  <a:moveTo>
                    <a:pt x="1381" y="0"/>
                  </a:moveTo>
                  <a:cubicBezTo>
                    <a:pt x="631" y="0"/>
                    <a:pt x="0" y="620"/>
                    <a:pt x="0" y="1382"/>
                  </a:cubicBezTo>
                  <a:cubicBezTo>
                    <a:pt x="0" y="1477"/>
                    <a:pt x="71" y="1548"/>
                    <a:pt x="167" y="1548"/>
                  </a:cubicBezTo>
                  <a:lnTo>
                    <a:pt x="1405" y="1548"/>
                  </a:lnTo>
                  <a:cubicBezTo>
                    <a:pt x="1488" y="1548"/>
                    <a:pt x="1560" y="1477"/>
                    <a:pt x="1560" y="1382"/>
                  </a:cubicBezTo>
                  <a:cubicBezTo>
                    <a:pt x="1560" y="1298"/>
                    <a:pt x="1500" y="1215"/>
                    <a:pt x="1417" y="1215"/>
                  </a:cubicBezTo>
                  <a:lnTo>
                    <a:pt x="357" y="1215"/>
                  </a:lnTo>
                  <a:cubicBezTo>
                    <a:pt x="429" y="715"/>
                    <a:pt x="881" y="346"/>
                    <a:pt x="1405" y="346"/>
                  </a:cubicBezTo>
                  <a:cubicBezTo>
                    <a:pt x="1584" y="346"/>
                    <a:pt x="1738" y="381"/>
                    <a:pt x="1893" y="465"/>
                  </a:cubicBezTo>
                  <a:cubicBezTo>
                    <a:pt x="1914" y="475"/>
                    <a:pt x="1938" y="481"/>
                    <a:pt x="1962" y="481"/>
                  </a:cubicBezTo>
                  <a:cubicBezTo>
                    <a:pt x="2022" y="481"/>
                    <a:pt x="2086" y="449"/>
                    <a:pt x="2119" y="381"/>
                  </a:cubicBezTo>
                  <a:cubicBezTo>
                    <a:pt x="2155" y="310"/>
                    <a:pt x="2131" y="203"/>
                    <a:pt x="2036" y="167"/>
                  </a:cubicBezTo>
                  <a:cubicBezTo>
                    <a:pt x="1846" y="60"/>
                    <a:pt x="1607" y="0"/>
                    <a:pt x="1381"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16"/>
            <p:cNvSpPr/>
            <p:nvPr/>
          </p:nvSpPr>
          <p:spPr>
            <a:xfrm>
              <a:off x="3793291" y="2554239"/>
              <a:ext cx="53092" cy="53092"/>
            </a:xfrm>
            <a:custGeom>
              <a:rect b="b" l="l" r="r" t="t"/>
              <a:pathLst>
                <a:path extrusionOk="0" h="1668" w="1668">
                  <a:moveTo>
                    <a:pt x="834" y="334"/>
                  </a:moveTo>
                  <a:cubicBezTo>
                    <a:pt x="1108" y="334"/>
                    <a:pt x="1334" y="548"/>
                    <a:pt x="1334" y="834"/>
                  </a:cubicBezTo>
                  <a:cubicBezTo>
                    <a:pt x="1334" y="1119"/>
                    <a:pt x="1108" y="1346"/>
                    <a:pt x="834" y="1346"/>
                  </a:cubicBezTo>
                  <a:cubicBezTo>
                    <a:pt x="548" y="1346"/>
                    <a:pt x="322" y="1119"/>
                    <a:pt x="322" y="834"/>
                  </a:cubicBezTo>
                  <a:cubicBezTo>
                    <a:pt x="322" y="548"/>
                    <a:pt x="560" y="334"/>
                    <a:pt x="834" y="334"/>
                  </a:cubicBezTo>
                  <a:close/>
                  <a:moveTo>
                    <a:pt x="834" y="0"/>
                  </a:moveTo>
                  <a:cubicBezTo>
                    <a:pt x="370" y="0"/>
                    <a:pt x="1" y="369"/>
                    <a:pt x="1" y="834"/>
                  </a:cubicBezTo>
                  <a:cubicBezTo>
                    <a:pt x="1" y="1298"/>
                    <a:pt x="370" y="1667"/>
                    <a:pt x="834" y="1667"/>
                  </a:cubicBezTo>
                  <a:cubicBezTo>
                    <a:pt x="1286" y="1667"/>
                    <a:pt x="1667" y="1298"/>
                    <a:pt x="1667" y="834"/>
                  </a:cubicBezTo>
                  <a:cubicBezTo>
                    <a:pt x="1667" y="369"/>
                    <a:pt x="1286" y="0"/>
                    <a:pt x="834"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16"/>
            <p:cNvSpPr/>
            <p:nvPr/>
          </p:nvSpPr>
          <p:spPr>
            <a:xfrm>
              <a:off x="3858097" y="2540584"/>
              <a:ext cx="69007" cy="69007"/>
            </a:xfrm>
            <a:custGeom>
              <a:rect b="b" l="l" r="r" t="t"/>
              <a:pathLst>
                <a:path extrusionOk="0" h="2168" w="2168">
                  <a:moveTo>
                    <a:pt x="1084" y="346"/>
                  </a:moveTo>
                  <a:cubicBezTo>
                    <a:pt x="1501" y="346"/>
                    <a:pt x="1834" y="667"/>
                    <a:pt x="1834" y="1084"/>
                  </a:cubicBezTo>
                  <a:cubicBezTo>
                    <a:pt x="1834" y="1501"/>
                    <a:pt x="1501" y="1834"/>
                    <a:pt x="1084" y="1834"/>
                  </a:cubicBezTo>
                  <a:cubicBezTo>
                    <a:pt x="667" y="1834"/>
                    <a:pt x="346" y="1501"/>
                    <a:pt x="346" y="1084"/>
                  </a:cubicBezTo>
                  <a:cubicBezTo>
                    <a:pt x="346" y="667"/>
                    <a:pt x="667" y="346"/>
                    <a:pt x="1084" y="346"/>
                  </a:cubicBezTo>
                  <a:close/>
                  <a:moveTo>
                    <a:pt x="1084" y="1"/>
                  </a:moveTo>
                  <a:cubicBezTo>
                    <a:pt x="489" y="1"/>
                    <a:pt x="1" y="489"/>
                    <a:pt x="1" y="1084"/>
                  </a:cubicBezTo>
                  <a:cubicBezTo>
                    <a:pt x="1" y="1679"/>
                    <a:pt x="489" y="2168"/>
                    <a:pt x="1084" y="2168"/>
                  </a:cubicBezTo>
                  <a:cubicBezTo>
                    <a:pt x="1679" y="2168"/>
                    <a:pt x="2167" y="1679"/>
                    <a:pt x="2167" y="1084"/>
                  </a:cubicBezTo>
                  <a:cubicBezTo>
                    <a:pt x="2167" y="489"/>
                    <a:pt x="1679" y="1"/>
                    <a:pt x="1084"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16"/>
            <p:cNvSpPr/>
            <p:nvPr/>
          </p:nvSpPr>
          <p:spPr>
            <a:xfrm>
              <a:off x="3834224" y="2620159"/>
              <a:ext cx="116752" cy="63342"/>
            </a:xfrm>
            <a:custGeom>
              <a:rect b="b" l="l" r="r" t="t"/>
              <a:pathLst>
                <a:path extrusionOk="0" h="1990" w="3668">
                  <a:moveTo>
                    <a:pt x="1834" y="322"/>
                  </a:moveTo>
                  <a:cubicBezTo>
                    <a:pt x="2596" y="322"/>
                    <a:pt x="3239" y="906"/>
                    <a:pt x="3310" y="1656"/>
                  </a:cubicBezTo>
                  <a:lnTo>
                    <a:pt x="358" y="1656"/>
                  </a:lnTo>
                  <a:cubicBezTo>
                    <a:pt x="453" y="906"/>
                    <a:pt x="1072" y="322"/>
                    <a:pt x="1834" y="322"/>
                  </a:cubicBezTo>
                  <a:close/>
                  <a:moveTo>
                    <a:pt x="1834" y="1"/>
                  </a:moveTo>
                  <a:cubicBezTo>
                    <a:pt x="822" y="1"/>
                    <a:pt x="0" y="823"/>
                    <a:pt x="0" y="1835"/>
                  </a:cubicBezTo>
                  <a:cubicBezTo>
                    <a:pt x="0" y="1918"/>
                    <a:pt x="84" y="1989"/>
                    <a:pt x="167" y="1989"/>
                  </a:cubicBezTo>
                  <a:lnTo>
                    <a:pt x="3489" y="1989"/>
                  </a:lnTo>
                  <a:cubicBezTo>
                    <a:pt x="3572" y="1989"/>
                    <a:pt x="3656" y="1918"/>
                    <a:pt x="3656" y="1835"/>
                  </a:cubicBezTo>
                  <a:cubicBezTo>
                    <a:pt x="3668" y="823"/>
                    <a:pt x="2846" y="1"/>
                    <a:pt x="1834"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16"/>
            <p:cNvSpPr/>
            <p:nvPr/>
          </p:nvSpPr>
          <p:spPr>
            <a:xfrm>
              <a:off x="3725461" y="2444712"/>
              <a:ext cx="334279" cy="334661"/>
            </a:xfrm>
            <a:custGeom>
              <a:rect b="b" l="l" r="r" t="t"/>
              <a:pathLst>
                <a:path extrusionOk="0" h="10514" w="10502">
                  <a:moveTo>
                    <a:pt x="5418" y="905"/>
                  </a:moveTo>
                  <a:cubicBezTo>
                    <a:pt x="7680" y="1001"/>
                    <a:pt x="9513" y="2834"/>
                    <a:pt x="9597" y="5096"/>
                  </a:cubicBezTo>
                  <a:lnTo>
                    <a:pt x="9192" y="5096"/>
                  </a:lnTo>
                  <a:cubicBezTo>
                    <a:pt x="9109" y="5096"/>
                    <a:pt x="9037" y="5168"/>
                    <a:pt x="9037" y="5263"/>
                  </a:cubicBezTo>
                  <a:cubicBezTo>
                    <a:pt x="9037" y="5346"/>
                    <a:pt x="9109" y="5418"/>
                    <a:pt x="9192" y="5418"/>
                  </a:cubicBezTo>
                  <a:lnTo>
                    <a:pt x="9597" y="5418"/>
                  </a:lnTo>
                  <a:cubicBezTo>
                    <a:pt x="9513" y="7704"/>
                    <a:pt x="7692" y="9525"/>
                    <a:pt x="5418" y="9609"/>
                  </a:cubicBezTo>
                  <a:lnTo>
                    <a:pt x="5418" y="9204"/>
                  </a:lnTo>
                  <a:cubicBezTo>
                    <a:pt x="5418" y="9109"/>
                    <a:pt x="5346" y="9037"/>
                    <a:pt x="5251" y="9037"/>
                  </a:cubicBezTo>
                  <a:cubicBezTo>
                    <a:pt x="5168" y="9037"/>
                    <a:pt x="5084" y="9109"/>
                    <a:pt x="5084" y="9204"/>
                  </a:cubicBezTo>
                  <a:lnTo>
                    <a:pt x="5084" y="9609"/>
                  </a:lnTo>
                  <a:cubicBezTo>
                    <a:pt x="2822" y="9513"/>
                    <a:pt x="1000" y="7680"/>
                    <a:pt x="905" y="5418"/>
                  </a:cubicBezTo>
                  <a:lnTo>
                    <a:pt x="1310" y="5418"/>
                  </a:lnTo>
                  <a:cubicBezTo>
                    <a:pt x="1393" y="5418"/>
                    <a:pt x="1477" y="5346"/>
                    <a:pt x="1477" y="5263"/>
                  </a:cubicBezTo>
                  <a:cubicBezTo>
                    <a:pt x="1477" y="5168"/>
                    <a:pt x="1393" y="5096"/>
                    <a:pt x="1310" y="5096"/>
                  </a:cubicBezTo>
                  <a:lnTo>
                    <a:pt x="905" y="5096"/>
                  </a:lnTo>
                  <a:cubicBezTo>
                    <a:pt x="1000" y="2834"/>
                    <a:pt x="2822" y="1001"/>
                    <a:pt x="5084" y="905"/>
                  </a:cubicBezTo>
                  <a:lnTo>
                    <a:pt x="5084" y="1310"/>
                  </a:lnTo>
                  <a:cubicBezTo>
                    <a:pt x="5084" y="1405"/>
                    <a:pt x="5168" y="1477"/>
                    <a:pt x="5251" y="1477"/>
                  </a:cubicBezTo>
                  <a:cubicBezTo>
                    <a:pt x="5346" y="1477"/>
                    <a:pt x="5418" y="1405"/>
                    <a:pt x="5418" y="1310"/>
                  </a:cubicBezTo>
                  <a:lnTo>
                    <a:pt x="5418" y="905"/>
                  </a:lnTo>
                  <a:close/>
                  <a:moveTo>
                    <a:pt x="5251" y="0"/>
                  </a:moveTo>
                  <a:cubicBezTo>
                    <a:pt x="5168" y="0"/>
                    <a:pt x="5084" y="84"/>
                    <a:pt x="5084" y="167"/>
                  </a:cubicBezTo>
                  <a:lnTo>
                    <a:pt x="5084" y="572"/>
                  </a:lnTo>
                  <a:cubicBezTo>
                    <a:pt x="2632" y="655"/>
                    <a:pt x="655" y="2644"/>
                    <a:pt x="560" y="5096"/>
                  </a:cubicBezTo>
                  <a:lnTo>
                    <a:pt x="167" y="5096"/>
                  </a:lnTo>
                  <a:cubicBezTo>
                    <a:pt x="72" y="5096"/>
                    <a:pt x="0" y="5168"/>
                    <a:pt x="0" y="5263"/>
                  </a:cubicBezTo>
                  <a:cubicBezTo>
                    <a:pt x="0" y="5346"/>
                    <a:pt x="72" y="5418"/>
                    <a:pt x="167" y="5418"/>
                  </a:cubicBezTo>
                  <a:lnTo>
                    <a:pt x="560" y="5418"/>
                  </a:lnTo>
                  <a:cubicBezTo>
                    <a:pt x="655" y="7882"/>
                    <a:pt x="2632" y="9859"/>
                    <a:pt x="5084" y="9942"/>
                  </a:cubicBezTo>
                  <a:lnTo>
                    <a:pt x="5084" y="10347"/>
                  </a:lnTo>
                  <a:cubicBezTo>
                    <a:pt x="5084" y="10442"/>
                    <a:pt x="5168" y="10514"/>
                    <a:pt x="5251" y="10514"/>
                  </a:cubicBezTo>
                  <a:cubicBezTo>
                    <a:pt x="5346" y="10514"/>
                    <a:pt x="5418" y="10442"/>
                    <a:pt x="5418" y="10347"/>
                  </a:cubicBezTo>
                  <a:lnTo>
                    <a:pt x="5418" y="9942"/>
                  </a:lnTo>
                  <a:cubicBezTo>
                    <a:pt x="7870" y="9859"/>
                    <a:pt x="9847" y="7882"/>
                    <a:pt x="9942" y="5418"/>
                  </a:cubicBezTo>
                  <a:lnTo>
                    <a:pt x="10347" y="5418"/>
                  </a:lnTo>
                  <a:cubicBezTo>
                    <a:pt x="10430" y="5418"/>
                    <a:pt x="10502" y="5346"/>
                    <a:pt x="10502" y="5263"/>
                  </a:cubicBezTo>
                  <a:cubicBezTo>
                    <a:pt x="10502" y="5168"/>
                    <a:pt x="10442" y="5096"/>
                    <a:pt x="10347" y="5096"/>
                  </a:cubicBezTo>
                  <a:lnTo>
                    <a:pt x="9942" y="5096"/>
                  </a:lnTo>
                  <a:cubicBezTo>
                    <a:pt x="9847" y="2644"/>
                    <a:pt x="7870" y="655"/>
                    <a:pt x="5418" y="572"/>
                  </a:cubicBezTo>
                  <a:lnTo>
                    <a:pt x="5418" y="167"/>
                  </a:lnTo>
                  <a:cubicBezTo>
                    <a:pt x="5418" y="84"/>
                    <a:pt x="5346" y="0"/>
                    <a:pt x="5251"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4" name="Google Shape;2754;p116"/>
          <p:cNvGrpSpPr/>
          <p:nvPr/>
        </p:nvGrpSpPr>
        <p:grpSpPr>
          <a:xfrm>
            <a:off x="2108949" y="3255175"/>
            <a:ext cx="330110" cy="308908"/>
            <a:chOff x="2766264" y="3394042"/>
            <a:chExt cx="294873" cy="275934"/>
          </a:xfrm>
        </p:grpSpPr>
        <p:sp>
          <p:nvSpPr>
            <p:cNvPr id="2755" name="Google Shape;2755;p116"/>
            <p:cNvSpPr/>
            <p:nvPr/>
          </p:nvSpPr>
          <p:spPr>
            <a:xfrm>
              <a:off x="2766264" y="3394042"/>
              <a:ext cx="253176" cy="275934"/>
            </a:xfrm>
            <a:custGeom>
              <a:rect b="b" l="l" r="r" t="t"/>
              <a:pathLst>
                <a:path extrusionOk="0" h="8669" w="7954">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16"/>
            <p:cNvSpPr/>
            <p:nvPr/>
          </p:nvSpPr>
          <p:spPr>
            <a:xfrm>
              <a:off x="3039143" y="3528205"/>
              <a:ext cx="21995" cy="8753"/>
            </a:xfrm>
            <a:custGeom>
              <a:rect b="b" l="l" r="r" t="t"/>
              <a:pathLst>
                <a:path extrusionOk="0" h="275" w="691">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16"/>
            <p:cNvSpPr/>
            <p:nvPr/>
          </p:nvSpPr>
          <p:spPr>
            <a:xfrm>
              <a:off x="3019408" y="3475622"/>
              <a:ext cx="20499" cy="18875"/>
            </a:xfrm>
            <a:custGeom>
              <a:rect b="b" l="l" r="r" t="t"/>
              <a:pathLst>
                <a:path extrusionOk="0" h="593" w="644">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16"/>
            <p:cNvSpPr/>
            <p:nvPr/>
          </p:nvSpPr>
          <p:spPr>
            <a:xfrm>
              <a:off x="3020554" y="3570348"/>
              <a:ext cx="19353" cy="18621"/>
            </a:xfrm>
            <a:custGeom>
              <a:rect b="b" l="l" r="r" t="t"/>
              <a:pathLst>
                <a:path extrusionOk="0" h="585" w="608">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9" name="Google Shape;2759;p116"/>
          <p:cNvSpPr txBox="1"/>
          <p:nvPr>
            <p:ph idx="4294967295" type="title"/>
          </p:nvPr>
        </p:nvSpPr>
        <p:spPr>
          <a:xfrm>
            <a:off x="1257275" y="1661900"/>
            <a:ext cx="1544400" cy="3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2"/>
                </a:solidFill>
              </a:rPr>
              <a:t>MARS</a:t>
            </a:r>
            <a:endParaRPr sz="1600">
              <a:solidFill>
                <a:schemeClr val="accent2"/>
              </a:solidFill>
            </a:endParaRPr>
          </a:p>
        </p:txBody>
      </p:sp>
      <p:sp>
        <p:nvSpPr>
          <p:cNvPr id="2760" name="Google Shape;2760;p116"/>
          <p:cNvSpPr txBox="1"/>
          <p:nvPr>
            <p:ph idx="4294967295" type="subTitle"/>
          </p:nvPr>
        </p:nvSpPr>
        <p:spPr>
          <a:xfrm>
            <a:off x="1268125" y="1930400"/>
            <a:ext cx="2368800" cy="58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400"/>
              <a:t>Despite being red, Mars is a cold place</a:t>
            </a:r>
            <a:endParaRPr sz="1400"/>
          </a:p>
        </p:txBody>
      </p:sp>
      <p:sp>
        <p:nvSpPr>
          <p:cNvPr id="2761" name="Google Shape;2761;p116"/>
          <p:cNvSpPr txBox="1"/>
          <p:nvPr>
            <p:ph idx="4294967295" type="title"/>
          </p:nvPr>
        </p:nvSpPr>
        <p:spPr>
          <a:xfrm>
            <a:off x="2634300" y="2908625"/>
            <a:ext cx="1544400" cy="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2"/>
                </a:solidFill>
              </a:rPr>
              <a:t>J</a:t>
            </a:r>
            <a:r>
              <a:rPr lang="en" sz="1600">
                <a:solidFill>
                  <a:schemeClr val="accent2"/>
                </a:solidFill>
              </a:rPr>
              <a:t>UPITER</a:t>
            </a:r>
            <a:endParaRPr sz="1600">
              <a:solidFill>
                <a:schemeClr val="accent2"/>
              </a:solidFill>
            </a:endParaRPr>
          </a:p>
        </p:txBody>
      </p:sp>
      <p:sp>
        <p:nvSpPr>
          <p:cNvPr id="2762" name="Google Shape;2762;p116"/>
          <p:cNvSpPr txBox="1"/>
          <p:nvPr>
            <p:ph idx="4294967295" type="subTitle"/>
          </p:nvPr>
        </p:nvSpPr>
        <p:spPr>
          <a:xfrm>
            <a:off x="2634300" y="3185825"/>
            <a:ext cx="2368800" cy="58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400"/>
              <a:t>It’s a gas giant and also the biggest planet</a:t>
            </a:r>
            <a:endParaRPr sz="1400"/>
          </a:p>
        </p:txBody>
      </p:sp>
      <p:sp>
        <p:nvSpPr>
          <p:cNvPr id="2763" name="Google Shape;2763;p116"/>
          <p:cNvSpPr txBox="1"/>
          <p:nvPr>
            <p:ph idx="4294967295" type="title"/>
          </p:nvPr>
        </p:nvSpPr>
        <p:spPr>
          <a:xfrm>
            <a:off x="4979900" y="1661900"/>
            <a:ext cx="1544400" cy="3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2"/>
                </a:solidFill>
              </a:rPr>
              <a:t>VENUS</a:t>
            </a:r>
            <a:endParaRPr sz="1600">
              <a:solidFill>
                <a:schemeClr val="accent2"/>
              </a:solidFill>
            </a:endParaRPr>
          </a:p>
        </p:txBody>
      </p:sp>
      <p:sp>
        <p:nvSpPr>
          <p:cNvPr id="2764" name="Google Shape;2764;p116"/>
          <p:cNvSpPr txBox="1"/>
          <p:nvPr>
            <p:ph idx="4294967295" type="subTitle"/>
          </p:nvPr>
        </p:nvSpPr>
        <p:spPr>
          <a:xfrm>
            <a:off x="5015575" y="1930400"/>
            <a:ext cx="2368800" cy="58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Venus is the second planet from the Sun</a:t>
            </a:r>
            <a:endParaRPr sz="1400"/>
          </a:p>
        </p:txBody>
      </p:sp>
      <p:sp>
        <p:nvSpPr>
          <p:cNvPr id="2765" name="Google Shape;2765;p116"/>
          <p:cNvSpPr txBox="1"/>
          <p:nvPr>
            <p:ph idx="4294967295" type="title"/>
          </p:nvPr>
        </p:nvSpPr>
        <p:spPr>
          <a:xfrm>
            <a:off x="6292788" y="2878788"/>
            <a:ext cx="1544400" cy="30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2"/>
                </a:solidFill>
              </a:rPr>
              <a:t>SATURN</a:t>
            </a:r>
            <a:endParaRPr sz="1600">
              <a:solidFill>
                <a:schemeClr val="accent2"/>
              </a:solidFill>
            </a:endParaRPr>
          </a:p>
        </p:txBody>
      </p:sp>
      <p:sp>
        <p:nvSpPr>
          <p:cNvPr id="2766" name="Google Shape;2766;p116"/>
          <p:cNvSpPr txBox="1"/>
          <p:nvPr>
            <p:ph idx="4294967295" type="subTitle"/>
          </p:nvPr>
        </p:nvSpPr>
        <p:spPr>
          <a:xfrm>
            <a:off x="6330250" y="3185825"/>
            <a:ext cx="2368800" cy="587400"/>
          </a:xfrm>
          <a:prstGeom prst="rect">
            <a:avLst/>
          </a:prstGeom>
        </p:spPr>
        <p:txBody>
          <a:bodyPr anchorCtr="0" anchor="t" bIns="91425" lIns="857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400"/>
              <a:t>S</a:t>
            </a:r>
            <a:r>
              <a:rPr lang="en" sz="1400"/>
              <a:t>aturn is a gas giant and has several rings</a:t>
            </a:r>
            <a:endParaRPr sz="800"/>
          </a:p>
        </p:txBody>
      </p:sp>
      <p:sp>
        <p:nvSpPr>
          <p:cNvPr id="2767" name="Google Shape;2767;p116"/>
          <p:cNvSpPr txBox="1"/>
          <p:nvPr>
            <p:ph type="title"/>
          </p:nvPr>
        </p:nvSpPr>
        <p:spPr>
          <a:xfrm>
            <a:off x="311700" y="464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ANOTHER TIMELINE!</a:t>
            </a:r>
            <a:endParaRPr sz="1400"/>
          </a:p>
        </p:txBody>
      </p:sp>
      <p:sp>
        <p:nvSpPr>
          <p:cNvPr id="2768" name="Google Shape;2768;p116"/>
          <p:cNvSpPr/>
          <p:nvPr/>
        </p:nvSpPr>
        <p:spPr>
          <a:xfrm>
            <a:off x="2267948" y="2669575"/>
            <a:ext cx="2354700" cy="10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16"/>
          <p:cNvSpPr/>
          <p:nvPr/>
        </p:nvSpPr>
        <p:spPr>
          <a:xfrm>
            <a:off x="4622750" y="2669575"/>
            <a:ext cx="1306200" cy="10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16"/>
          <p:cNvSpPr/>
          <p:nvPr/>
        </p:nvSpPr>
        <p:spPr>
          <a:xfrm>
            <a:off x="5930626" y="2669575"/>
            <a:ext cx="2354700" cy="104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74" name="Shape 2774"/>
        <p:cNvGrpSpPr/>
        <p:nvPr/>
      </p:nvGrpSpPr>
      <p:grpSpPr>
        <a:xfrm>
          <a:off x="0" y="0"/>
          <a:ext cx="0" cy="0"/>
          <a:chOff x="0" y="0"/>
          <a:chExt cx="0" cy="0"/>
        </a:xfrm>
      </p:grpSpPr>
      <p:sp>
        <p:nvSpPr>
          <p:cNvPr id="2775" name="Google Shape;2775;p117"/>
          <p:cNvSpPr txBox="1"/>
          <p:nvPr>
            <p:ph type="title"/>
          </p:nvPr>
        </p:nvSpPr>
        <p:spPr>
          <a:xfrm>
            <a:off x="630000" y="828450"/>
            <a:ext cx="3267600" cy="7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776" name="Google Shape;2776;p117"/>
          <p:cNvSpPr txBox="1"/>
          <p:nvPr>
            <p:ph idx="1" type="subTitle"/>
          </p:nvPr>
        </p:nvSpPr>
        <p:spPr>
          <a:xfrm>
            <a:off x="630000" y="2638700"/>
            <a:ext cx="3167100" cy="1005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Poppins SemiBold"/>
                <a:ea typeface="Poppins SemiBold"/>
                <a:cs typeface="Poppins SemiBold"/>
                <a:sym typeface="Poppins SemiBold"/>
              </a:rPr>
              <a:t>Do you have any questions?</a:t>
            </a:r>
            <a:endParaRPr>
              <a:solidFill>
                <a:srgbClr val="FFFFFF"/>
              </a:solidFill>
              <a:latin typeface="Poppins SemiBold"/>
              <a:ea typeface="Poppins SemiBold"/>
              <a:cs typeface="Poppins SemiBold"/>
              <a:sym typeface="Poppins SemiBold"/>
            </a:endParaRPr>
          </a:p>
          <a:p>
            <a:pPr indent="0" lvl="0" marL="0" rtl="0" algn="l">
              <a:lnSpc>
                <a:spcPct val="100000"/>
              </a:lnSpc>
              <a:spcBef>
                <a:spcPts val="0"/>
              </a:spcBef>
              <a:spcAft>
                <a:spcPts val="0"/>
              </a:spcAft>
              <a:buClr>
                <a:schemeClr val="dk1"/>
              </a:buClr>
              <a:buSzPts val="1100"/>
              <a:buFont typeface="Arial"/>
              <a:buNone/>
            </a:pPr>
            <a:r>
              <a:rPr lang="en">
                <a:solidFill>
                  <a:srgbClr val="FFFFFF"/>
                </a:solidFill>
              </a:rPr>
              <a:t>addyouremail@freepik.com </a:t>
            </a:r>
            <a:endParaRPr>
              <a:solidFill>
                <a:srgbClr val="FFFFFF"/>
              </a:solidFill>
            </a:endParaRPr>
          </a:p>
          <a:p>
            <a:pPr indent="0" lvl="0" marL="0" rtl="0" algn="l">
              <a:lnSpc>
                <a:spcPct val="100000"/>
              </a:lnSpc>
              <a:spcBef>
                <a:spcPts val="0"/>
              </a:spcBef>
              <a:spcAft>
                <a:spcPts val="0"/>
              </a:spcAft>
              <a:buClr>
                <a:schemeClr val="dk1"/>
              </a:buClr>
              <a:buSzPts val="1100"/>
              <a:buFont typeface="Arial"/>
              <a:buNone/>
            </a:pPr>
            <a:r>
              <a:rPr lang="en">
                <a:solidFill>
                  <a:srgbClr val="FFFFFF"/>
                </a:solidFill>
              </a:rPr>
              <a:t>+91  620 421 838 </a:t>
            </a:r>
            <a:endParaRPr>
              <a:solidFill>
                <a:srgbClr val="FFFFFF"/>
              </a:solidFill>
            </a:endParaRPr>
          </a:p>
          <a:p>
            <a:pPr indent="0" lvl="0" marL="0" rtl="0" algn="l">
              <a:lnSpc>
                <a:spcPct val="100000"/>
              </a:lnSpc>
              <a:spcBef>
                <a:spcPts val="0"/>
              </a:spcBef>
              <a:spcAft>
                <a:spcPts val="0"/>
              </a:spcAft>
              <a:buClr>
                <a:schemeClr val="dk1"/>
              </a:buClr>
              <a:buSzPts val="1100"/>
              <a:buFont typeface="Arial"/>
              <a:buNone/>
            </a:pPr>
            <a:r>
              <a:rPr lang="en">
                <a:solidFill>
                  <a:srgbClr val="FFFFFF"/>
                </a:solidFill>
              </a:rPr>
              <a:t>yourcompany.com</a:t>
            </a:r>
            <a:endParaRPr>
              <a:solidFill>
                <a:srgbClr val="FFFFFF"/>
              </a:solidFill>
            </a:endParaRPr>
          </a:p>
          <a:p>
            <a:pPr indent="0" lvl="0" marL="0" rtl="0" algn="l">
              <a:spcBef>
                <a:spcPts val="0"/>
              </a:spcBef>
              <a:spcAft>
                <a:spcPts val="1600"/>
              </a:spcAft>
              <a:buNone/>
            </a:pPr>
            <a:r>
              <a:t/>
            </a:r>
            <a:endParaRPr>
              <a:solidFill>
                <a:srgbClr val="FFFFFF"/>
              </a:solidFill>
            </a:endParaRPr>
          </a:p>
        </p:txBody>
      </p:sp>
      <p:sp>
        <p:nvSpPr>
          <p:cNvPr id="2777" name="Google Shape;2777;p117"/>
          <p:cNvSpPr txBox="1"/>
          <p:nvPr>
            <p:ph idx="4294967295" type="body"/>
          </p:nvPr>
        </p:nvSpPr>
        <p:spPr>
          <a:xfrm>
            <a:off x="4571988" y="4179375"/>
            <a:ext cx="3942000" cy="420000"/>
          </a:xfrm>
          <a:prstGeom prst="rect">
            <a:avLst/>
          </a:prstGeom>
        </p:spPr>
        <p:txBody>
          <a:bodyPr anchorCtr="0" anchor="t" bIns="91425" lIns="91425" spcFirstLastPara="1" rIns="91425" wrap="square" tIns="91425">
            <a:noAutofit/>
          </a:bodyPr>
          <a:lstStyle/>
          <a:p>
            <a:pPr indent="0" lvl="0" marL="0" rtl="0" algn="r">
              <a:lnSpc>
                <a:spcPct val="114000"/>
              </a:lnSpc>
              <a:spcBef>
                <a:spcPts val="0"/>
              </a:spcBef>
              <a:spcAft>
                <a:spcPts val="300"/>
              </a:spcAft>
              <a:buClr>
                <a:schemeClr val="dk1"/>
              </a:buClr>
              <a:buSzPts val="1100"/>
              <a:buFont typeface="Arial"/>
              <a:buNone/>
            </a:pPr>
            <a:r>
              <a:rPr b="1" lang="en" sz="1400">
                <a:solidFill>
                  <a:schemeClr val="accent2"/>
                </a:solidFill>
                <a:latin typeface="Proxima Nova"/>
                <a:ea typeface="Proxima Nova"/>
                <a:cs typeface="Proxima Nova"/>
                <a:sym typeface="Proxima Nova"/>
              </a:rPr>
              <a:t>Please keep this slide for attribution</a:t>
            </a:r>
            <a:endParaRPr sz="1100">
              <a:solidFill>
                <a:schemeClr val="accent2"/>
              </a:solidFill>
            </a:endParaRPr>
          </a:p>
        </p:txBody>
      </p:sp>
      <p:sp>
        <p:nvSpPr>
          <p:cNvPr id="2778" name="Google Shape;2778;p117"/>
          <p:cNvSpPr/>
          <p:nvPr/>
        </p:nvSpPr>
        <p:spPr>
          <a:xfrm>
            <a:off x="784375" y="1814050"/>
            <a:ext cx="504909" cy="50546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9" name="Google Shape;2779;p117"/>
          <p:cNvGrpSpPr/>
          <p:nvPr/>
        </p:nvGrpSpPr>
        <p:grpSpPr>
          <a:xfrm>
            <a:off x="1440731" y="1814271"/>
            <a:ext cx="505449" cy="504926"/>
            <a:chOff x="3303268" y="3817349"/>
            <a:chExt cx="346056" cy="345674"/>
          </a:xfrm>
        </p:grpSpPr>
        <p:sp>
          <p:nvSpPr>
            <p:cNvPr id="2780" name="Google Shape;2780;p117"/>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17"/>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17"/>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17"/>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4" name="Google Shape;2784;p117"/>
          <p:cNvGrpSpPr/>
          <p:nvPr/>
        </p:nvGrpSpPr>
        <p:grpSpPr>
          <a:xfrm>
            <a:off x="2096671" y="1814271"/>
            <a:ext cx="505449" cy="504926"/>
            <a:chOff x="3752358" y="3817349"/>
            <a:chExt cx="346056" cy="345674"/>
          </a:xfrm>
        </p:grpSpPr>
        <p:sp>
          <p:nvSpPr>
            <p:cNvPr id="2785" name="Google Shape;2785;p117"/>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17"/>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17"/>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17"/>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9" name="Google Shape;2789;p117"/>
          <p:cNvGrpSpPr/>
          <p:nvPr/>
        </p:nvGrpSpPr>
        <p:grpSpPr>
          <a:xfrm>
            <a:off x="4558975" y="405050"/>
            <a:ext cx="3848600" cy="3678500"/>
            <a:chOff x="2103350" y="967800"/>
            <a:chExt cx="3848600" cy="3678500"/>
          </a:xfrm>
        </p:grpSpPr>
        <p:sp>
          <p:nvSpPr>
            <p:cNvPr id="2790" name="Google Shape;2790;p117"/>
            <p:cNvSpPr/>
            <p:nvPr/>
          </p:nvSpPr>
          <p:spPr>
            <a:xfrm>
              <a:off x="2103350" y="1221375"/>
              <a:ext cx="3642625" cy="2784400"/>
            </a:xfrm>
            <a:custGeom>
              <a:rect b="b" l="l" r="r" t="t"/>
              <a:pathLst>
                <a:path extrusionOk="0" h="111376" w="145705">
                  <a:moveTo>
                    <a:pt x="102720" y="1"/>
                  </a:moveTo>
                  <a:cubicBezTo>
                    <a:pt x="89755" y="1"/>
                    <a:pt x="73044" y="10576"/>
                    <a:pt x="64079" y="16543"/>
                  </a:cubicBezTo>
                  <a:cubicBezTo>
                    <a:pt x="60476" y="18942"/>
                    <a:pt x="57171" y="19787"/>
                    <a:pt x="53880" y="19787"/>
                  </a:cubicBezTo>
                  <a:cubicBezTo>
                    <a:pt x="47148" y="19787"/>
                    <a:pt x="40474" y="16251"/>
                    <a:pt x="31423" y="15242"/>
                  </a:cubicBezTo>
                  <a:cubicBezTo>
                    <a:pt x="30591" y="15150"/>
                    <a:pt x="29747" y="15104"/>
                    <a:pt x="28897" y="15104"/>
                  </a:cubicBezTo>
                  <a:cubicBezTo>
                    <a:pt x="15972" y="15104"/>
                    <a:pt x="1422" y="25645"/>
                    <a:pt x="734" y="41795"/>
                  </a:cubicBezTo>
                  <a:cubicBezTo>
                    <a:pt x="0" y="59007"/>
                    <a:pt x="22049" y="72483"/>
                    <a:pt x="17579" y="81823"/>
                  </a:cubicBezTo>
                  <a:cubicBezTo>
                    <a:pt x="13076" y="91197"/>
                    <a:pt x="6338" y="105407"/>
                    <a:pt x="31056" y="110644"/>
                  </a:cubicBezTo>
                  <a:cubicBezTo>
                    <a:pt x="33433" y="111149"/>
                    <a:pt x="35697" y="111375"/>
                    <a:pt x="37859" y="111375"/>
                  </a:cubicBezTo>
                  <a:cubicBezTo>
                    <a:pt x="57169" y="111375"/>
                    <a:pt x="68440" y="93288"/>
                    <a:pt x="81439" y="93288"/>
                  </a:cubicBezTo>
                  <a:cubicBezTo>
                    <a:pt x="82097" y="93288"/>
                    <a:pt x="82759" y="93334"/>
                    <a:pt x="83426" y="93432"/>
                  </a:cubicBezTo>
                  <a:cubicBezTo>
                    <a:pt x="95889" y="95247"/>
                    <a:pt x="96381" y="109078"/>
                    <a:pt x="110855" y="109078"/>
                  </a:cubicBezTo>
                  <a:cubicBezTo>
                    <a:pt x="114201" y="109078"/>
                    <a:pt x="118294" y="108339"/>
                    <a:pt x="123455" y="106541"/>
                  </a:cubicBezTo>
                  <a:cubicBezTo>
                    <a:pt x="145704" y="98769"/>
                    <a:pt x="138799" y="59441"/>
                    <a:pt x="133128" y="34189"/>
                  </a:cubicBezTo>
                  <a:cubicBezTo>
                    <a:pt x="131227" y="25616"/>
                    <a:pt x="127291" y="17611"/>
                    <a:pt x="121687" y="10873"/>
                  </a:cubicBezTo>
                  <a:cubicBezTo>
                    <a:pt x="118651" y="7337"/>
                    <a:pt x="115016" y="3934"/>
                    <a:pt x="110746" y="1766"/>
                  </a:cubicBezTo>
                  <a:cubicBezTo>
                    <a:pt x="108345" y="532"/>
                    <a:pt x="105627" y="1"/>
                    <a:pt x="102720" y="1"/>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17"/>
            <p:cNvSpPr/>
            <p:nvPr/>
          </p:nvSpPr>
          <p:spPr>
            <a:xfrm>
              <a:off x="2103350" y="1221375"/>
              <a:ext cx="3642625" cy="2784400"/>
            </a:xfrm>
            <a:custGeom>
              <a:rect b="b" l="l" r="r" t="t"/>
              <a:pathLst>
                <a:path extrusionOk="0" h="111376" w="145705">
                  <a:moveTo>
                    <a:pt x="102720" y="1"/>
                  </a:moveTo>
                  <a:cubicBezTo>
                    <a:pt x="89755" y="1"/>
                    <a:pt x="73044" y="10576"/>
                    <a:pt x="64079" y="16543"/>
                  </a:cubicBezTo>
                  <a:cubicBezTo>
                    <a:pt x="60476" y="18942"/>
                    <a:pt x="57171" y="19787"/>
                    <a:pt x="53880" y="19787"/>
                  </a:cubicBezTo>
                  <a:cubicBezTo>
                    <a:pt x="47148" y="19787"/>
                    <a:pt x="40474" y="16251"/>
                    <a:pt x="31423" y="15242"/>
                  </a:cubicBezTo>
                  <a:cubicBezTo>
                    <a:pt x="30591" y="15150"/>
                    <a:pt x="29747" y="15104"/>
                    <a:pt x="28897" y="15104"/>
                  </a:cubicBezTo>
                  <a:cubicBezTo>
                    <a:pt x="15972" y="15104"/>
                    <a:pt x="1422" y="25645"/>
                    <a:pt x="734" y="41795"/>
                  </a:cubicBezTo>
                  <a:cubicBezTo>
                    <a:pt x="0" y="59007"/>
                    <a:pt x="22049" y="72483"/>
                    <a:pt x="17579" y="81823"/>
                  </a:cubicBezTo>
                  <a:cubicBezTo>
                    <a:pt x="13076" y="91197"/>
                    <a:pt x="6338" y="105407"/>
                    <a:pt x="31056" y="110644"/>
                  </a:cubicBezTo>
                  <a:cubicBezTo>
                    <a:pt x="33433" y="111149"/>
                    <a:pt x="35697" y="111375"/>
                    <a:pt x="37859" y="111375"/>
                  </a:cubicBezTo>
                  <a:cubicBezTo>
                    <a:pt x="57169" y="111375"/>
                    <a:pt x="68440" y="93288"/>
                    <a:pt x="81439" y="93288"/>
                  </a:cubicBezTo>
                  <a:cubicBezTo>
                    <a:pt x="82097" y="93288"/>
                    <a:pt x="82759" y="93334"/>
                    <a:pt x="83426" y="93432"/>
                  </a:cubicBezTo>
                  <a:cubicBezTo>
                    <a:pt x="95889" y="95247"/>
                    <a:pt x="96381" y="109078"/>
                    <a:pt x="110855" y="109078"/>
                  </a:cubicBezTo>
                  <a:cubicBezTo>
                    <a:pt x="114201" y="109078"/>
                    <a:pt x="118294" y="108339"/>
                    <a:pt x="123455" y="106541"/>
                  </a:cubicBezTo>
                  <a:cubicBezTo>
                    <a:pt x="145704" y="98769"/>
                    <a:pt x="138799" y="59441"/>
                    <a:pt x="133128" y="34189"/>
                  </a:cubicBezTo>
                  <a:cubicBezTo>
                    <a:pt x="131227" y="25616"/>
                    <a:pt x="127291" y="17611"/>
                    <a:pt x="121687" y="10873"/>
                  </a:cubicBezTo>
                  <a:cubicBezTo>
                    <a:pt x="118651" y="7337"/>
                    <a:pt x="115016" y="3934"/>
                    <a:pt x="110746" y="1766"/>
                  </a:cubicBezTo>
                  <a:cubicBezTo>
                    <a:pt x="108345" y="532"/>
                    <a:pt x="105627" y="1"/>
                    <a:pt x="102720" y="1"/>
                  </a:cubicBezTo>
                  <a:close/>
                </a:path>
              </a:pathLst>
            </a:custGeom>
            <a:solidFill>
              <a:srgbClr val="FFFFFF">
                <a:alpha val="82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17"/>
            <p:cNvSpPr/>
            <p:nvPr/>
          </p:nvSpPr>
          <p:spPr>
            <a:xfrm>
              <a:off x="2929775" y="4063350"/>
              <a:ext cx="1575300" cy="225175"/>
            </a:xfrm>
            <a:custGeom>
              <a:rect b="b" l="l" r="r" t="t"/>
              <a:pathLst>
                <a:path extrusionOk="0" h="9007" w="63012">
                  <a:moveTo>
                    <a:pt x="31523" y="1"/>
                  </a:moveTo>
                  <a:cubicBezTo>
                    <a:pt x="14110" y="1"/>
                    <a:pt x="0" y="2002"/>
                    <a:pt x="0" y="4504"/>
                  </a:cubicBezTo>
                  <a:cubicBezTo>
                    <a:pt x="0" y="6972"/>
                    <a:pt x="14110" y="9007"/>
                    <a:pt x="31523" y="9007"/>
                  </a:cubicBezTo>
                  <a:cubicBezTo>
                    <a:pt x="48902" y="9007"/>
                    <a:pt x="63012" y="6972"/>
                    <a:pt x="63012" y="4504"/>
                  </a:cubicBezTo>
                  <a:cubicBezTo>
                    <a:pt x="63012" y="2002"/>
                    <a:pt x="48902" y="1"/>
                    <a:pt x="31523" y="1"/>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17"/>
            <p:cNvSpPr/>
            <p:nvPr/>
          </p:nvSpPr>
          <p:spPr>
            <a:xfrm>
              <a:off x="2929775" y="4063350"/>
              <a:ext cx="1575300" cy="225175"/>
            </a:xfrm>
            <a:custGeom>
              <a:rect b="b" l="l" r="r" t="t"/>
              <a:pathLst>
                <a:path extrusionOk="0" h="9007" w="63012">
                  <a:moveTo>
                    <a:pt x="31523" y="1"/>
                  </a:moveTo>
                  <a:cubicBezTo>
                    <a:pt x="14110" y="1"/>
                    <a:pt x="0" y="2002"/>
                    <a:pt x="0" y="4504"/>
                  </a:cubicBezTo>
                  <a:cubicBezTo>
                    <a:pt x="0" y="6972"/>
                    <a:pt x="14110" y="9007"/>
                    <a:pt x="31523" y="9007"/>
                  </a:cubicBezTo>
                  <a:cubicBezTo>
                    <a:pt x="48902" y="9007"/>
                    <a:pt x="63012" y="6972"/>
                    <a:pt x="63012" y="4504"/>
                  </a:cubicBezTo>
                  <a:cubicBezTo>
                    <a:pt x="63012" y="2002"/>
                    <a:pt x="48902" y="1"/>
                    <a:pt x="31523" y="1"/>
                  </a:cubicBezTo>
                  <a:close/>
                </a:path>
              </a:pathLst>
            </a:custGeom>
            <a:solidFill>
              <a:srgbClr val="FFFFFF">
                <a:alpha val="30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17"/>
            <p:cNvSpPr/>
            <p:nvPr/>
          </p:nvSpPr>
          <p:spPr>
            <a:xfrm>
              <a:off x="5006250" y="4327700"/>
              <a:ext cx="884825" cy="225200"/>
            </a:xfrm>
            <a:custGeom>
              <a:rect b="b" l="l" r="r" t="t"/>
              <a:pathLst>
                <a:path extrusionOk="0" h="9008" w="35393">
                  <a:moveTo>
                    <a:pt x="17680" y="1"/>
                  </a:moveTo>
                  <a:cubicBezTo>
                    <a:pt x="7906" y="1"/>
                    <a:pt x="0" y="2036"/>
                    <a:pt x="0" y="4504"/>
                  </a:cubicBezTo>
                  <a:cubicBezTo>
                    <a:pt x="0" y="7006"/>
                    <a:pt x="7906" y="9007"/>
                    <a:pt x="17680" y="9007"/>
                  </a:cubicBezTo>
                  <a:cubicBezTo>
                    <a:pt x="27453" y="9007"/>
                    <a:pt x="35392" y="7006"/>
                    <a:pt x="35392" y="4504"/>
                  </a:cubicBezTo>
                  <a:cubicBezTo>
                    <a:pt x="35392" y="2036"/>
                    <a:pt x="27453" y="1"/>
                    <a:pt x="17680" y="1"/>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17"/>
            <p:cNvSpPr/>
            <p:nvPr/>
          </p:nvSpPr>
          <p:spPr>
            <a:xfrm>
              <a:off x="5006250" y="4327700"/>
              <a:ext cx="884825" cy="225200"/>
            </a:xfrm>
            <a:custGeom>
              <a:rect b="b" l="l" r="r" t="t"/>
              <a:pathLst>
                <a:path extrusionOk="0" h="9008" w="35393">
                  <a:moveTo>
                    <a:pt x="17680" y="1"/>
                  </a:moveTo>
                  <a:cubicBezTo>
                    <a:pt x="7906" y="1"/>
                    <a:pt x="0" y="2036"/>
                    <a:pt x="0" y="4504"/>
                  </a:cubicBezTo>
                  <a:cubicBezTo>
                    <a:pt x="0" y="7006"/>
                    <a:pt x="7906" y="9007"/>
                    <a:pt x="17680" y="9007"/>
                  </a:cubicBezTo>
                  <a:cubicBezTo>
                    <a:pt x="27453" y="9007"/>
                    <a:pt x="35392" y="7006"/>
                    <a:pt x="35392" y="4504"/>
                  </a:cubicBezTo>
                  <a:cubicBezTo>
                    <a:pt x="35392" y="2036"/>
                    <a:pt x="27453" y="1"/>
                    <a:pt x="17680" y="1"/>
                  </a:cubicBezTo>
                  <a:close/>
                </a:path>
              </a:pathLst>
            </a:custGeom>
            <a:solidFill>
              <a:srgbClr val="FFFFFF">
                <a:alpha val="30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17"/>
            <p:cNvSpPr/>
            <p:nvPr/>
          </p:nvSpPr>
          <p:spPr>
            <a:xfrm>
              <a:off x="5141350" y="4264325"/>
              <a:ext cx="342650" cy="130625"/>
            </a:xfrm>
            <a:custGeom>
              <a:rect b="b" l="l" r="r" t="t"/>
              <a:pathLst>
                <a:path extrusionOk="0" h="5225" w="13706">
                  <a:moveTo>
                    <a:pt x="7105" y="1"/>
                  </a:moveTo>
                  <a:cubicBezTo>
                    <a:pt x="5604" y="1101"/>
                    <a:pt x="4003" y="2102"/>
                    <a:pt x="2335" y="2969"/>
                  </a:cubicBezTo>
                  <a:cubicBezTo>
                    <a:pt x="367" y="3870"/>
                    <a:pt x="0" y="3870"/>
                    <a:pt x="67" y="4404"/>
                  </a:cubicBezTo>
                  <a:cubicBezTo>
                    <a:pt x="133" y="4756"/>
                    <a:pt x="1143" y="5224"/>
                    <a:pt x="3011" y="5224"/>
                  </a:cubicBezTo>
                  <a:cubicBezTo>
                    <a:pt x="3974" y="5224"/>
                    <a:pt x="5164" y="5100"/>
                    <a:pt x="6572" y="4771"/>
                  </a:cubicBezTo>
                  <a:cubicBezTo>
                    <a:pt x="10741" y="3803"/>
                    <a:pt x="12709" y="4003"/>
                    <a:pt x="13310" y="2035"/>
                  </a:cubicBezTo>
                  <a:cubicBezTo>
                    <a:pt x="13705" y="760"/>
                    <a:pt x="13420" y="543"/>
                    <a:pt x="12826" y="543"/>
                  </a:cubicBezTo>
                  <a:cubicBezTo>
                    <a:pt x="12519" y="543"/>
                    <a:pt x="12129" y="601"/>
                    <a:pt x="11709" y="601"/>
                  </a:cubicBezTo>
                  <a:cubicBezTo>
                    <a:pt x="10174" y="501"/>
                    <a:pt x="8640" y="301"/>
                    <a:pt x="7105" y="1"/>
                  </a:cubicBezTo>
                  <a:close/>
                </a:path>
              </a:pathLst>
            </a:custGeom>
            <a:solidFill>
              <a:srgbClr val="2E353A"/>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17"/>
            <p:cNvSpPr/>
            <p:nvPr/>
          </p:nvSpPr>
          <p:spPr>
            <a:xfrm>
              <a:off x="5142175" y="4328550"/>
              <a:ext cx="326100" cy="66200"/>
            </a:xfrm>
            <a:custGeom>
              <a:rect b="b" l="l" r="r" t="t"/>
              <a:pathLst>
                <a:path extrusionOk="0" h="2648" w="13044">
                  <a:moveTo>
                    <a:pt x="13043" y="0"/>
                  </a:moveTo>
                  <a:cubicBezTo>
                    <a:pt x="11275" y="467"/>
                    <a:pt x="8073" y="1268"/>
                    <a:pt x="5404" y="1668"/>
                  </a:cubicBezTo>
                  <a:cubicBezTo>
                    <a:pt x="4716" y="1800"/>
                    <a:pt x="4018" y="1864"/>
                    <a:pt x="3317" y="1864"/>
                  </a:cubicBezTo>
                  <a:cubicBezTo>
                    <a:pt x="2251" y="1864"/>
                    <a:pt x="1180" y="1716"/>
                    <a:pt x="134" y="1434"/>
                  </a:cubicBezTo>
                  <a:cubicBezTo>
                    <a:pt x="34" y="1535"/>
                    <a:pt x="1" y="1668"/>
                    <a:pt x="34" y="1835"/>
                  </a:cubicBezTo>
                  <a:cubicBezTo>
                    <a:pt x="100" y="2167"/>
                    <a:pt x="1126" y="2648"/>
                    <a:pt x="3021" y="2648"/>
                  </a:cubicBezTo>
                  <a:cubicBezTo>
                    <a:pt x="3977" y="2648"/>
                    <a:pt x="5153" y="2526"/>
                    <a:pt x="6539" y="2202"/>
                  </a:cubicBezTo>
                  <a:cubicBezTo>
                    <a:pt x="10275" y="1334"/>
                    <a:pt x="12243" y="1401"/>
                    <a:pt x="13043" y="0"/>
                  </a:cubicBezTo>
                  <a:close/>
                </a:path>
              </a:pathLst>
            </a:custGeom>
            <a:solidFill>
              <a:srgbClr val="FFFFFF"/>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17"/>
            <p:cNvSpPr/>
            <p:nvPr/>
          </p:nvSpPr>
          <p:spPr>
            <a:xfrm>
              <a:off x="5115500" y="3333325"/>
              <a:ext cx="721325" cy="976350"/>
            </a:xfrm>
            <a:custGeom>
              <a:rect b="b" l="l" r="r" t="t"/>
              <a:pathLst>
                <a:path extrusionOk="0" h="39054" w="28853">
                  <a:moveTo>
                    <a:pt x="26914" y="1"/>
                  </a:moveTo>
                  <a:cubicBezTo>
                    <a:pt x="26301" y="1"/>
                    <a:pt x="25532" y="66"/>
                    <a:pt x="24618" y="181"/>
                  </a:cubicBezTo>
                  <a:cubicBezTo>
                    <a:pt x="21682" y="548"/>
                    <a:pt x="10107" y="414"/>
                    <a:pt x="9340" y="548"/>
                  </a:cubicBezTo>
                  <a:cubicBezTo>
                    <a:pt x="8606" y="714"/>
                    <a:pt x="8306" y="1682"/>
                    <a:pt x="8306" y="1682"/>
                  </a:cubicBezTo>
                  <a:cubicBezTo>
                    <a:pt x="7906" y="2349"/>
                    <a:pt x="7606" y="3049"/>
                    <a:pt x="7305" y="3750"/>
                  </a:cubicBezTo>
                  <a:cubicBezTo>
                    <a:pt x="7305" y="3983"/>
                    <a:pt x="601" y="13690"/>
                    <a:pt x="300" y="16492"/>
                  </a:cubicBezTo>
                  <a:cubicBezTo>
                    <a:pt x="0" y="19294"/>
                    <a:pt x="7139" y="31203"/>
                    <a:pt x="7439" y="31970"/>
                  </a:cubicBezTo>
                  <a:cubicBezTo>
                    <a:pt x="7739" y="32704"/>
                    <a:pt x="8039" y="33004"/>
                    <a:pt x="8573" y="34138"/>
                  </a:cubicBezTo>
                  <a:cubicBezTo>
                    <a:pt x="9107" y="35273"/>
                    <a:pt x="7972" y="34772"/>
                    <a:pt x="7906" y="35439"/>
                  </a:cubicBezTo>
                  <a:cubicBezTo>
                    <a:pt x="7872" y="36106"/>
                    <a:pt x="7872" y="36807"/>
                    <a:pt x="7906" y="37474"/>
                  </a:cubicBezTo>
                  <a:cubicBezTo>
                    <a:pt x="8940" y="38041"/>
                    <a:pt x="10041" y="38475"/>
                    <a:pt x="11141" y="38842"/>
                  </a:cubicBezTo>
                  <a:cubicBezTo>
                    <a:pt x="11618" y="38983"/>
                    <a:pt x="12110" y="39053"/>
                    <a:pt x="12598" y="39053"/>
                  </a:cubicBezTo>
                  <a:cubicBezTo>
                    <a:pt x="13611" y="39053"/>
                    <a:pt x="14611" y="38749"/>
                    <a:pt x="15444" y="38141"/>
                  </a:cubicBezTo>
                  <a:cubicBezTo>
                    <a:pt x="16278" y="37474"/>
                    <a:pt x="16078" y="37007"/>
                    <a:pt x="15678" y="35206"/>
                  </a:cubicBezTo>
                  <a:cubicBezTo>
                    <a:pt x="15311" y="33405"/>
                    <a:pt x="8673" y="17793"/>
                    <a:pt x="8673" y="17126"/>
                  </a:cubicBezTo>
                  <a:cubicBezTo>
                    <a:pt x="8673" y="16426"/>
                    <a:pt x="15078" y="7886"/>
                    <a:pt x="15078" y="7886"/>
                  </a:cubicBezTo>
                  <a:lnTo>
                    <a:pt x="17513" y="8487"/>
                  </a:lnTo>
                  <a:lnTo>
                    <a:pt x="17279" y="9854"/>
                  </a:lnTo>
                  <a:cubicBezTo>
                    <a:pt x="17279" y="9854"/>
                    <a:pt x="16845" y="11355"/>
                    <a:pt x="18280" y="11355"/>
                  </a:cubicBezTo>
                  <a:cubicBezTo>
                    <a:pt x="19714" y="11355"/>
                    <a:pt x="25051" y="11055"/>
                    <a:pt x="26886" y="7453"/>
                  </a:cubicBezTo>
                  <a:cubicBezTo>
                    <a:pt x="28687" y="3817"/>
                    <a:pt x="28554" y="1148"/>
                    <a:pt x="28554" y="1148"/>
                  </a:cubicBezTo>
                  <a:cubicBezTo>
                    <a:pt x="28852" y="321"/>
                    <a:pt x="28266" y="1"/>
                    <a:pt x="26914" y="1"/>
                  </a:cubicBezTo>
                  <a:close/>
                </a:path>
              </a:pathLst>
            </a:custGeom>
            <a:solidFill>
              <a:srgbClr val="FF8D00"/>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17"/>
            <p:cNvSpPr/>
            <p:nvPr/>
          </p:nvSpPr>
          <p:spPr>
            <a:xfrm>
              <a:off x="5358175" y="3899075"/>
              <a:ext cx="10025" cy="22525"/>
            </a:xfrm>
            <a:custGeom>
              <a:rect b="b" l="l" r="r" t="t"/>
              <a:pathLst>
                <a:path extrusionOk="0" fill="none" h="901" w="401">
                  <a:moveTo>
                    <a:pt x="0" y="0"/>
                  </a:moveTo>
                  <a:lnTo>
                    <a:pt x="400" y="901"/>
                  </a:ln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17"/>
            <p:cNvSpPr/>
            <p:nvPr/>
          </p:nvSpPr>
          <p:spPr>
            <a:xfrm>
              <a:off x="5205550" y="3639725"/>
              <a:ext cx="186000" cy="234350"/>
            </a:xfrm>
            <a:custGeom>
              <a:rect b="b" l="l" r="r" t="t"/>
              <a:pathLst>
                <a:path extrusionOk="0" fill="none" h="9374" w="7440">
                  <a:moveTo>
                    <a:pt x="7439" y="0"/>
                  </a:moveTo>
                  <a:lnTo>
                    <a:pt x="4170" y="4270"/>
                  </a:lnTo>
                  <a:cubicBezTo>
                    <a:pt x="4170" y="4270"/>
                    <a:pt x="1" y="4770"/>
                    <a:pt x="1268" y="4837"/>
                  </a:cubicBezTo>
                  <a:cubicBezTo>
                    <a:pt x="2502" y="4937"/>
                    <a:pt x="3770" y="4937"/>
                    <a:pt x="3770" y="4937"/>
                  </a:cubicBezTo>
                  <a:cubicBezTo>
                    <a:pt x="3770" y="4937"/>
                    <a:pt x="2669" y="5271"/>
                    <a:pt x="2936" y="5437"/>
                  </a:cubicBezTo>
                  <a:cubicBezTo>
                    <a:pt x="3236" y="5537"/>
                    <a:pt x="3537" y="5604"/>
                    <a:pt x="3870" y="5604"/>
                  </a:cubicBezTo>
                  <a:lnTo>
                    <a:pt x="5638" y="9373"/>
                  </a:ln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17"/>
            <p:cNvSpPr/>
            <p:nvPr/>
          </p:nvSpPr>
          <p:spPr>
            <a:xfrm>
              <a:off x="4977050" y="2532700"/>
              <a:ext cx="863975" cy="896425"/>
            </a:xfrm>
            <a:custGeom>
              <a:rect b="b" l="l" r="r" t="t"/>
              <a:pathLst>
                <a:path extrusionOk="0" h="35857" w="34559">
                  <a:moveTo>
                    <a:pt x="14337" y="0"/>
                  </a:moveTo>
                  <a:cubicBezTo>
                    <a:pt x="13675" y="0"/>
                    <a:pt x="13105" y="29"/>
                    <a:pt x="12677" y="83"/>
                  </a:cubicBezTo>
                  <a:cubicBezTo>
                    <a:pt x="10775" y="316"/>
                    <a:pt x="10208" y="1384"/>
                    <a:pt x="10208" y="1384"/>
                  </a:cubicBezTo>
                  <a:cubicBezTo>
                    <a:pt x="10208" y="1384"/>
                    <a:pt x="9174" y="1951"/>
                    <a:pt x="7573" y="2851"/>
                  </a:cubicBezTo>
                  <a:cubicBezTo>
                    <a:pt x="5972" y="3752"/>
                    <a:pt x="5071" y="4219"/>
                    <a:pt x="4838" y="4986"/>
                  </a:cubicBezTo>
                  <a:cubicBezTo>
                    <a:pt x="4637" y="5720"/>
                    <a:pt x="1" y="15194"/>
                    <a:pt x="1" y="15194"/>
                  </a:cubicBezTo>
                  <a:cubicBezTo>
                    <a:pt x="1" y="15194"/>
                    <a:pt x="1835" y="16261"/>
                    <a:pt x="3503" y="17028"/>
                  </a:cubicBezTo>
                  <a:cubicBezTo>
                    <a:pt x="4738" y="17529"/>
                    <a:pt x="6072" y="17896"/>
                    <a:pt x="7406" y="18162"/>
                  </a:cubicBezTo>
                  <a:lnTo>
                    <a:pt x="8941" y="14960"/>
                  </a:lnTo>
                  <a:cubicBezTo>
                    <a:pt x="8941" y="14960"/>
                    <a:pt x="11843" y="20497"/>
                    <a:pt x="13110" y="22465"/>
                  </a:cubicBezTo>
                  <a:cubicBezTo>
                    <a:pt x="15312" y="25968"/>
                    <a:pt x="14611" y="28136"/>
                    <a:pt x="14311" y="29337"/>
                  </a:cubicBezTo>
                  <a:cubicBezTo>
                    <a:pt x="14011" y="30538"/>
                    <a:pt x="13177" y="32806"/>
                    <a:pt x="13410" y="33106"/>
                  </a:cubicBezTo>
                  <a:cubicBezTo>
                    <a:pt x="13602" y="33394"/>
                    <a:pt x="19031" y="35856"/>
                    <a:pt x="22830" y="35856"/>
                  </a:cubicBezTo>
                  <a:cubicBezTo>
                    <a:pt x="22996" y="35856"/>
                    <a:pt x="23158" y="35851"/>
                    <a:pt x="23317" y="35842"/>
                  </a:cubicBezTo>
                  <a:cubicBezTo>
                    <a:pt x="27087" y="35608"/>
                    <a:pt x="33558" y="35275"/>
                    <a:pt x="34025" y="34741"/>
                  </a:cubicBezTo>
                  <a:cubicBezTo>
                    <a:pt x="34459" y="34207"/>
                    <a:pt x="34559" y="31138"/>
                    <a:pt x="34559" y="30905"/>
                  </a:cubicBezTo>
                  <a:cubicBezTo>
                    <a:pt x="34559" y="30705"/>
                    <a:pt x="33892" y="24800"/>
                    <a:pt x="33191" y="21231"/>
                  </a:cubicBezTo>
                  <a:cubicBezTo>
                    <a:pt x="32524" y="17695"/>
                    <a:pt x="28821" y="8155"/>
                    <a:pt x="27621" y="5587"/>
                  </a:cubicBezTo>
                  <a:cubicBezTo>
                    <a:pt x="26386" y="3018"/>
                    <a:pt x="25252" y="2184"/>
                    <a:pt x="22183" y="1150"/>
                  </a:cubicBezTo>
                  <a:cubicBezTo>
                    <a:pt x="19818" y="328"/>
                    <a:pt x="16562" y="0"/>
                    <a:pt x="14337" y="0"/>
                  </a:cubicBezTo>
                  <a:close/>
                </a:path>
              </a:pathLst>
            </a:custGeom>
            <a:solidFill>
              <a:srgbClr val="2E353A"/>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17"/>
            <p:cNvSpPr/>
            <p:nvPr/>
          </p:nvSpPr>
          <p:spPr>
            <a:xfrm>
              <a:off x="5550800" y="2819950"/>
              <a:ext cx="116775" cy="48400"/>
            </a:xfrm>
            <a:custGeom>
              <a:rect b="b" l="l" r="r" t="t"/>
              <a:pathLst>
                <a:path extrusionOk="0" fill="none" h="1936" w="4671">
                  <a:moveTo>
                    <a:pt x="1" y="1"/>
                  </a:moveTo>
                  <a:lnTo>
                    <a:pt x="4671" y="1535"/>
                  </a:lnTo>
                  <a:lnTo>
                    <a:pt x="734" y="1936"/>
                  </a:ln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17"/>
            <p:cNvSpPr/>
            <p:nvPr/>
          </p:nvSpPr>
          <p:spPr>
            <a:xfrm>
              <a:off x="5358175" y="3119350"/>
              <a:ext cx="251025" cy="91750"/>
            </a:xfrm>
            <a:custGeom>
              <a:rect b="b" l="l" r="r" t="t"/>
              <a:pathLst>
                <a:path extrusionOk="0" fill="none" h="3670" w="10041">
                  <a:moveTo>
                    <a:pt x="0" y="0"/>
                  </a:moveTo>
                  <a:cubicBezTo>
                    <a:pt x="0" y="0"/>
                    <a:pt x="4503" y="3669"/>
                    <a:pt x="10041" y="3669"/>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17"/>
            <p:cNvSpPr/>
            <p:nvPr/>
          </p:nvSpPr>
          <p:spPr>
            <a:xfrm>
              <a:off x="5395700" y="3202725"/>
              <a:ext cx="190150" cy="44225"/>
            </a:xfrm>
            <a:custGeom>
              <a:rect b="b" l="l" r="r" t="t"/>
              <a:pathLst>
                <a:path extrusionOk="0" fill="none" h="1769" w="7606">
                  <a:moveTo>
                    <a:pt x="0" y="1"/>
                  </a:moveTo>
                  <a:cubicBezTo>
                    <a:pt x="0" y="1"/>
                    <a:pt x="3769" y="1769"/>
                    <a:pt x="7606" y="1168"/>
                  </a:cubicBez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17"/>
            <p:cNvSpPr/>
            <p:nvPr/>
          </p:nvSpPr>
          <p:spPr>
            <a:xfrm>
              <a:off x="5101325" y="2764075"/>
              <a:ext cx="99250" cy="142650"/>
            </a:xfrm>
            <a:custGeom>
              <a:rect b="b" l="l" r="r" t="t"/>
              <a:pathLst>
                <a:path extrusionOk="0" fill="none" h="5706" w="3970">
                  <a:moveTo>
                    <a:pt x="2068" y="1068"/>
                  </a:moveTo>
                  <a:lnTo>
                    <a:pt x="3970" y="5705"/>
                  </a:lnTo>
                  <a:lnTo>
                    <a:pt x="0" y="1"/>
                  </a:lnTo>
                </a:path>
              </a:pathLst>
            </a:custGeom>
            <a:noFill/>
            <a:ln cap="rnd" cmpd="sng" w="75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17"/>
            <p:cNvSpPr/>
            <p:nvPr/>
          </p:nvSpPr>
          <p:spPr>
            <a:xfrm>
              <a:off x="5217825" y="2509300"/>
              <a:ext cx="229875" cy="265025"/>
            </a:xfrm>
            <a:custGeom>
              <a:rect b="b" l="l" r="r" t="t"/>
              <a:pathLst>
                <a:path extrusionOk="0" h="10601" w="9195">
                  <a:moveTo>
                    <a:pt x="4570" y="0"/>
                  </a:moveTo>
                  <a:cubicBezTo>
                    <a:pt x="2956" y="0"/>
                    <a:pt x="965" y="842"/>
                    <a:pt x="277" y="2820"/>
                  </a:cubicBezTo>
                  <a:cubicBezTo>
                    <a:pt x="143" y="3687"/>
                    <a:pt x="143" y="4555"/>
                    <a:pt x="177" y="5389"/>
                  </a:cubicBezTo>
                  <a:cubicBezTo>
                    <a:pt x="277" y="6990"/>
                    <a:pt x="777" y="8124"/>
                    <a:pt x="344" y="9258"/>
                  </a:cubicBezTo>
                  <a:cubicBezTo>
                    <a:pt x="1" y="10091"/>
                    <a:pt x="198" y="10600"/>
                    <a:pt x="511" y="10600"/>
                  </a:cubicBezTo>
                  <a:cubicBezTo>
                    <a:pt x="625" y="10600"/>
                    <a:pt x="753" y="10534"/>
                    <a:pt x="877" y="10392"/>
                  </a:cubicBezTo>
                  <a:cubicBezTo>
                    <a:pt x="1311" y="9858"/>
                    <a:pt x="2078" y="7824"/>
                    <a:pt x="2245" y="7457"/>
                  </a:cubicBezTo>
                  <a:cubicBezTo>
                    <a:pt x="2378" y="7056"/>
                    <a:pt x="5581" y="6389"/>
                    <a:pt x="6014" y="6389"/>
                  </a:cubicBezTo>
                  <a:cubicBezTo>
                    <a:pt x="6448" y="6389"/>
                    <a:pt x="7882" y="8658"/>
                    <a:pt x="8583" y="8958"/>
                  </a:cubicBezTo>
                  <a:cubicBezTo>
                    <a:pt x="8697" y="9009"/>
                    <a:pt x="8788" y="9034"/>
                    <a:pt x="8858" y="9034"/>
                  </a:cubicBezTo>
                  <a:cubicBezTo>
                    <a:pt x="9194" y="9034"/>
                    <a:pt x="9036" y="8452"/>
                    <a:pt x="8650" y="7457"/>
                  </a:cubicBezTo>
                  <a:cubicBezTo>
                    <a:pt x="8183" y="6222"/>
                    <a:pt x="7682" y="2019"/>
                    <a:pt x="6615" y="719"/>
                  </a:cubicBezTo>
                  <a:cubicBezTo>
                    <a:pt x="6235" y="256"/>
                    <a:pt x="5460" y="0"/>
                    <a:pt x="4570" y="0"/>
                  </a:cubicBezTo>
                  <a:close/>
                </a:path>
              </a:pathLst>
            </a:custGeom>
            <a:solidFill>
              <a:srgbClr val="FFFFFF"/>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17"/>
            <p:cNvSpPr/>
            <p:nvPr/>
          </p:nvSpPr>
          <p:spPr>
            <a:xfrm>
              <a:off x="5235200" y="2587300"/>
              <a:ext cx="148850" cy="207475"/>
            </a:xfrm>
            <a:custGeom>
              <a:rect b="b" l="l" r="r" t="t"/>
              <a:pathLst>
                <a:path extrusionOk="0" h="8299" w="5954">
                  <a:moveTo>
                    <a:pt x="5253" y="0"/>
                  </a:moveTo>
                  <a:cubicBezTo>
                    <a:pt x="5253" y="0"/>
                    <a:pt x="3382" y="1255"/>
                    <a:pt x="1508" y="1255"/>
                  </a:cubicBezTo>
                  <a:cubicBezTo>
                    <a:pt x="1116" y="1255"/>
                    <a:pt x="724" y="1200"/>
                    <a:pt x="349" y="1068"/>
                  </a:cubicBezTo>
                  <a:cubicBezTo>
                    <a:pt x="342" y="1066"/>
                    <a:pt x="336" y="1064"/>
                    <a:pt x="330" y="1064"/>
                  </a:cubicBezTo>
                  <a:cubicBezTo>
                    <a:pt x="0" y="1064"/>
                    <a:pt x="2535" y="4970"/>
                    <a:pt x="3585" y="6972"/>
                  </a:cubicBezTo>
                  <a:cubicBezTo>
                    <a:pt x="4075" y="7906"/>
                    <a:pt x="4544" y="8299"/>
                    <a:pt x="4924" y="8299"/>
                  </a:cubicBezTo>
                  <a:cubicBezTo>
                    <a:pt x="5372" y="8299"/>
                    <a:pt x="5696" y="7753"/>
                    <a:pt x="5786" y="6905"/>
                  </a:cubicBezTo>
                  <a:cubicBezTo>
                    <a:pt x="5953" y="5304"/>
                    <a:pt x="5253" y="0"/>
                    <a:pt x="5253" y="0"/>
                  </a:cubicBezTo>
                  <a:close/>
                </a:path>
              </a:pathLst>
            </a:custGeom>
            <a:solidFill>
              <a:srgbClr val="FFFFFF"/>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17"/>
            <p:cNvSpPr/>
            <p:nvPr/>
          </p:nvSpPr>
          <p:spPr>
            <a:xfrm>
              <a:off x="5301450" y="2712375"/>
              <a:ext cx="79250" cy="82700"/>
            </a:xfrm>
            <a:custGeom>
              <a:rect b="b" l="l" r="r" t="t"/>
              <a:pathLst>
                <a:path extrusionOk="0" h="3308" w="3170">
                  <a:moveTo>
                    <a:pt x="3103" y="1"/>
                  </a:moveTo>
                  <a:cubicBezTo>
                    <a:pt x="2458" y="268"/>
                    <a:pt x="1754" y="401"/>
                    <a:pt x="1050" y="401"/>
                  </a:cubicBezTo>
                  <a:cubicBezTo>
                    <a:pt x="698" y="401"/>
                    <a:pt x="345" y="368"/>
                    <a:pt x="1" y="301"/>
                  </a:cubicBezTo>
                  <a:lnTo>
                    <a:pt x="1" y="301"/>
                  </a:lnTo>
                  <a:cubicBezTo>
                    <a:pt x="368" y="901"/>
                    <a:pt x="701" y="1502"/>
                    <a:pt x="935" y="1969"/>
                  </a:cubicBezTo>
                  <a:cubicBezTo>
                    <a:pt x="1427" y="2908"/>
                    <a:pt x="1899" y="3307"/>
                    <a:pt x="2280" y="3307"/>
                  </a:cubicBezTo>
                  <a:cubicBezTo>
                    <a:pt x="2725" y="3307"/>
                    <a:pt x="3047" y="2764"/>
                    <a:pt x="3136" y="1902"/>
                  </a:cubicBezTo>
                  <a:cubicBezTo>
                    <a:pt x="3170" y="1268"/>
                    <a:pt x="3170" y="635"/>
                    <a:pt x="3103" y="1"/>
                  </a:cubicBezTo>
                  <a:close/>
                </a:path>
              </a:pathLst>
            </a:custGeom>
            <a:solidFill>
              <a:srgbClr val="FF8D00"/>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17"/>
            <p:cNvSpPr/>
            <p:nvPr/>
          </p:nvSpPr>
          <p:spPr>
            <a:xfrm>
              <a:off x="5434875" y="3416225"/>
              <a:ext cx="25" cy="233525"/>
            </a:xfrm>
            <a:custGeom>
              <a:rect b="b" l="l" r="r" t="t"/>
              <a:pathLst>
                <a:path extrusionOk="0" fill="none" h="9341" w="1">
                  <a:moveTo>
                    <a:pt x="1" y="0"/>
                  </a:moveTo>
                  <a:lnTo>
                    <a:pt x="1" y="9340"/>
                  </a:lnTo>
                </a:path>
              </a:pathLst>
            </a:custGeom>
            <a:noFill/>
            <a:ln cap="rnd" cmpd="sng" w="417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17"/>
            <p:cNvSpPr/>
            <p:nvPr/>
          </p:nvSpPr>
          <p:spPr>
            <a:xfrm>
              <a:off x="5246425" y="3372775"/>
              <a:ext cx="426725" cy="96025"/>
            </a:xfrm>
            <a:custGeom>
              <a:rect b="b" l="l" r="r" t="t"/>
              <a:pathLst>
                <a:path extrusionOk="0" h="3841" w="17069">
                  <a:moveTo>
                    <a:pt x="1503" y="0"/>
                  </a:moveTo>
                  <a:cubicBezTo>
                    <a:pt x="190" y="0"/>
                    <a:pt x="0" y="1944"/>
                    <a:pt x="1368" y="2172"/>
                  </a:cubicBezTo>
                  <a:lnTo>
                    <a:pt x="15411" y="3840"/>
                  </a:lnTo>
                  <a:lnTo>
                    <a:pt x="15545" y="3840"/>
                  </a:lnTo>
                  <a:cubicBezTo>
                    <a:pt x="15556" y="3840"/>
                    <a:pt x="15567" y="3840"/>
                    <a:pt x="15577" y="3840"/>
                  </a:cubicBezTo>
                  <a:cubicBezTo>
                    <a:pt x="16948" y="3840"/>
                    <a:pt x="17068" y="1771"/>
                    <a:pt x="15678" y="1672"/>
                  </a:cubicBezTo>
                  <a:lnTo>
                    <a:pt x="1601" y="4"/>
                  </a:lnTo>
                  <a:cubicBezTo>
                    <a:pt x="1568" y="1"/>
                    <a:pt x="1535" y="0"/>
                    <a:pt x="1503" y="0"/>
                  </a:cubicBezTo>
                  <a:close/>
                </a:path>
              </a:pathLst>
            </a:custGeom>
            <a:solidFill>
              <a:srgbClr val="FFFFFF"/>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17"/>
            <p:cNvSpPr/>
            <p:nvPr/>
          </p:nvSpPr>
          <p:spPr>
            <a:xfrm>
              <a:off x="5619175" y="3419550"/>
              <a:ext cx="34225" cy="40050"/>
            </a:xfrm>
            <a:custGeom>
              <a:rect b="b" l="l" r="r" t="t"/>
              <a:pathLst>
                <a:path extrusionOk="0" h="1602" w="1369">
                  <a:moveTo>
                    <a:pt x="701" y="1"/>
                  </a:moveTo>
                  <a:cubicBezTo>
                    <a:pt x="301" y="1"/>
                    <a:pt x="1" y="368"/>
                    <a:pt x="1" y="801"/>
                  </a:cubicBezTo>
                  <a:cubicBezTo>
                    <a:pt x="1" y="1268"/>
                    <a:pt x="301" y="1602"/>
                    <a:pt x="701" y="1602"/>
                  </a:cubicBezTo>
                  <a:cubicBezTo>
                    <a:pt x="1068" y="1602"/>
                    <a:pt x="1368" y="1268"/>
                    <a:pt x="1368" y="801"/>
                  </a:cubicBezTo>
                  <a:cubicBezTo>
                    <a:pt x="1368" y="368"/>
                    <a:pt x="1068" y="1"/>
                    <a:pt x="701" y="1"/>
                  </a:cubicBezTo>
                  <a:close/>
                </a:path>
              </a:pathLst>
            </a:custGeom>
            <a:solidFill>
              <a:srgbClr val="FFFFFF"/>
            </a:solid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17"/>
            <p:cNvSpPr/>
            <p:nvPr/>
          </p:nvSpPr>
          <p:spPr>
            <a:xfrm>
              <a:off x="5308950" y="4392125"/>
              <a:ext cx="361950" cy="158050"/>
            </a:xfrm>
            <a:custGeom>
              <a:rect b="b" l="l" r="r" t="t"/>
              <a:pathLst>
                <a:path extrusionOk="0" h="6322" w="14478">
                  <a:moveTo>
                    <a:pt x="6126" y="1"/>
                  </a:moveTo>
                  <a:cubicBezTo>
                    <a:pt x="6080" y="1"/>
                    <a:pt x="6039" y="9"/>
                    <a:pt x="6005" y="26"/>
                  </a:cubicBezTo>
                  <a:lnTo>
                    <a:pt x="435" y="1393"/>
                  </a:lnTo>
                  <a:cubicBezTo>
                    <a:pt x="68" y="1493"/>
                    <a:pt x="1" y="1960"/>
                    <a:pt x="335" y="2127"/>
                  </a:cubicBezTo>
                  <a:lnTo>
                    <a:pt x="8774" y="6297"/>
                  </a:lnTo>
                  <a:cubicBezTo>
                    <a:pt x="8824" y="6313"/>
                    <a:pt x="8874" y="6322"/>
                    <a:pt x="8924" y="6322"/>
                  </a:cubicBezTo>
                  <a:cubicBezTo>
                    <a:pt x="8974" y="6322"/>
                    <a:pt x="9024" y="6313"/>
                    <a:pt x="9074" y="6297"/>
                  </a:cubicBezTo>
                  <a:lnTo>
                    <a:pt x="14144" y="4395"/>
                  </a:lnTo>
                  <a:cubicBezTo>
                    <a:pt x="14445" y="4295"/>
                    <a:pt x="14478" y="3828"/>
                    <a:pt x="14144" y="3695"/>
                  </a:cubicBezTo>
                  <a:lnTo>
                    <a:pt x="6272" y="26"/>
                  </a:lnTo>
                  <a:cubicBezTo>
                    <a:pt x="6222" y="9"/>
                    <a:pt x="6172" y="1"/>
                    <a:pt x="6126" y="1"/>
                  </a:cubicBezTo>
                  <a:close/>
                </a:path>
              </a:pathLst>
            </a:custGeom>
            <a:solidFill>
              <a:srgbClr val="FFFFFF"/>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17"/>
            <p:cNvSpPr/>
            <p:nvPr/>
          </p:nvSpPr>
          <p:spPr>
            <a:xfrm>
              <a:off x="5381525" y="3648050"/>
              <a:ext cx="139275" cy="832300"/>
            </a:xfrm>
            <a:custGeom>
              <a:rect b="b" l="l" r="r" t="t"/>
              <a:pathLst>
                <a:path extrusionOk="0" h="33292" w="5571">
                  <a:moveTo>
                    <a:pt x="1301" y="1"/>
                  </a:moveTo>
                  <a:cubicBezTo>
                    <a:pt x="567" y="1"/>
                    <a:pt x="0" y="568"/>
                    <a:pt x="0" y="1268"/>
                  </a:cubicBezTo>
                  <a:lnTo>
                    <a:pt x="1034" y="31857"/>
                  </a:lnTo>
                  <a:cubicBezTo>
                    <a:pt x="1034" y="32624"/>
                    <a:pt x="1668" y="33258"/>
                    <a:pt x="2468" y="33291"/>
                  </a:cubicBezTo>
                  <a:lnTo>
                    <a:pt x="4136" y="33291"/>
                  </a:lnTo>
                  <a:cubicBezTo>
                    <a:pt x="4937" y="33291"/>
                    <a:pt x="5571" y="32624"/>
                    <a:pt x="5571" y="31857"/>
                  </a:cubicBezTo>
                  <a:lnTo>
                    <a:pt x="4537" y="1268"/>
                  </a:lnTo>
                  <a:cubicBezTo>
                    <a:pt x="4537" y="568"/>
                    <a:pt x="3936" y="1"/>
                    <a:pt x="3236" y="1"/>
                  </a:cubicBezTo>
                  <a:close/>
                </a:path>
              </a:pathLst>
            </a:custGeom>
            <a:solidFill>
              <a:srgbClr val="FFFFFF"/>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17"/>
            <p:cNvSpPr/>
            <p:nvPr/>
          </p:nvSpPr>
          <p:spPr>
            <a:xfrm>
              <a:off x="5441550" y="4453625"/>
              <a:ext cx="332775" cy="148350"/>
            </a:xfrm>
            <a:custGeom>
              <a:rect b="b" l="l" r="r" t="t"/>
              <a:pathLst>
                <a:path extrusionOk="0" h="5934" w="13311">
                  <a:moveTo>
                    <a:pt x="5838" y="1"/>
                  </a:moveTo>
                  <a:cubicBezTo>
                    <a:pt x="4571" y="1168"/>
                    <a:pt x="3236" y="2302"/>
                    <a:pt x="1835" y="3336"/>
                  </a:cubicBezTo>
                  <a:cubicBezTo>
                    <a:pt x="168" y="4471"/>
                    <a:pt x="1" y="4304"/>
                    <a:pt x="401" y="5071"/>
                  </a:cubicBezTo>
                  <a:cubicBezTo>
                    <a:pt x="642" y="5574"/>
                    <a:pt x="1212" y="5934"/>
                    <a:pt x="2469" y="5934"/>
                  </a:cubicBezTo>
                  <a:cubicBezTo>
                    <a:pt x="3130" y="5934"/>
                    <a:pt x="3980" y="5834"/>
                    <a:pt x="5071" y="5605"/>
                  </a:cubicBezTo>
                  <a:cubicBezTo>
                    <a:pt x="8240" y="4904"/>
                    <a:pt x="9307" y="4404"/>
                    <a:pt x="11042" y="3403"/>
                  </a:cubicBezTo>
                  <a:cubicBezTo>
                    <a:pt x="12777" y="2436"/>
                    <a:pt x="13310" y="2436"/>
                    <a:pt x="12877" y="1802"/>
                  </a:cubicBezTo>
                  <a:cubicBezTo>
                    <a:pt x="12410" y="1202"/>
                    <a:pt x="5838" y="1"/>
                    <a:pt x="5838" y="1"/>
                  </a:cubicBezTo>
                  <a:close/>
                </a:path>
              </a:pathLst>
            </a:custGeom>
            <a:solidFill>
              <a:srgbClr val="2E353A"/>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17"/>
            <p:cNvSpPr/>
            <p:nvPr/>
          </p:nvSpPr>
          <p:spPr>
            <a:xfrm>
              <a:off x="5449050" y="4492825"/>
              <a:ext cx="325275" cy="108700"/>
            </a:xfrm>
            <a:custGeom>
              <a:rect b="b" l="l" r="r" t="t"/>
              <a:pathLst>
                <a:path extrusionOk="0" h="4348" w="13011">
                  <a:moveTo>
                    <a:pt x="12143" y="0"/>
                  </a:moveTo>
                  <a:cubicBezTo>
                    <a:pt x="9841" y="1368"/>
                    <a:pt x="7406" y="2469"/>
                    <a:pt x="4871" y="3336"/>
                  </a:cubicBezTo>
                  <a:cubicBezTo>
                    <a:pt x="3894" y="3625"/>
                    <a:pt x="3069" y="3727"/>
                    <a:pt x="2392" y="3727"/>
                  </a:cubicBezTo>
                  <a:cubicBezTo>
                    <a:pt x="805" y="3727"/>
                    <a:pt x="34" y="3169"/>
                    <a:pt x="34" y="3169"/>
                  </a:cubicBezTo>
                  <a:lnTo>
                    <a:pt x="1" y="3236"/>
                  </a:lnTo>
                  <a:cubicBezTo>
                    <a:pt x="34" y="3303"/>
                    <a:pt x="68" y="3403"/>
                    <a:pt x="101" y="3470"/>
                  </a:cubicBezTo>
                  <a:cubicBezTo>
                    <a:pt x="342" y="3973"/>
                    <a:pt x="913" y="4347"/>
                    <a:pt x="2181" y="4347"/>
                  </a:cubicBezTo>
                  <a:cubicBezTo>
                    <a:pt x="2846" y="4347"/>
                    <a:pt x="3703" y="4244"/>
                    <a:pt x="4804" y="4003"/>
                  </a:cubicBezTo>
                  <a:cubicBezTo>
                    <a:pt x="7973" y="3336"/>
                    <a:pt x="9007" y="2803"/>
                    <a:pt x="10742" y="1835"/>
                  </a:cubicBezTo>
                  <a:cubicBezTo>
                    <a:pt x="12477" y="834"/>
                    <a:pt x="13010" y="834"/>
                    <a:pt x="12577" y="234"/>
                  </a:cubicBezTo>
                  <a:cubicBezTo>
                    <a:pt x="12443" y="134"/>
                    <a:pt x="12310" y="34"/>
                    <a:pt x="12143" y="0"/>
                  </a:cubicBezTo>
                  <a:close/>
                </a:path>
              </a:pathLst>
            </a:custGeom>
            <a:solidFill>
              <a:srgbClr val="FFFFFF"/>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17"/>
            <p:cNvSpPr/>
            <p:nvPr/>
          </p:nvSpPr>
          <p:spPr>
            <a:xfrm>
              <a:off x="5461575" y="2852475"/>
              <a:ext cx="490375" cy="625825"/>
            </a:xfrm>
            <a:custGeom>
              <a:rect b="b" l="l" r="r" t="t"/>
              <a:pathLst>
                <a:path extrusionOk="0" h="25033" w="19615">
                  <a:moveTo>
                    <a:pt x="15545" y="1"/>
                  </a:moveTo>
                  <a:cubicBezTo>
                    <a:pt x="14277" y="601"/>
                    <a:pt x="10408" y="3837"/>
                    <a:pt x="10408" y="3837"/>
                  </a:cubicBezTo>
                  <a:lnTo>
                    <a:pt x="13810" y="8440"/>
                  </a:lnTo>
                  <a:cubicBezTo>
                    <a:pt x="13810" y="8440"/>
                    <a:pt x="10575" y="13144"/>
                    <a:pt x="9040" y="15779"/>
                  </a:cubicBezTo>
                  <a:cubicBezTo>
                    <a:pt x="7939" y="17580"/>
                    <a:pt x="6572" y="19215"/>
                    <a:pt x="4971" y="20616"/>
                  </a:cubicBezTo>
                  <a:lnTo>
                    <a:pt x="1235" y="20582"/>
                  </a:lnTo>
                  <a:cubicBezTo>
                    <a:pt x="901" y="20782"/>
                    <a:pt x="701" y="21149"/>
                    <a:pt x="667" y="21516"/>
                  </a:cubicBezTo>
                  <a:cubicBezTo>
                    <a:pt x="667" y="22117"/>
                    <a:pt x="0" y="24151"/>
                    <a:pt x="301" y="24518"/>
                  </a:cubicBezTo>
                  <a:cubicBezTo>
                    <a:pt x="567" y="24885"/>
                    <a:pt x="2335" y="24985"/>
                    <a:pt x="2335" y="24985"/>
                  </a:cubicBezTo>
                  <a:cubicBezTo>
                    <a:pt x="2335" y="24985"/>
                    <a:pt x="2844" y="25033"/>
                    <a:pt x="3470" y="25033"/>
                  </a:cubicBezTo>
                  <a:cubicBezTo>
                    <a:pt x="4331" y="25033"/>
                    <a:pt x="5415" y="24943"/>
                    <a:pt x="5704" y="24518"/>
                  </a:cubicBezTo>
                  <a:cubicBezTo>
                    <a:pt x="5704" y="24518"/>
                    <a:pt x="4837" y="23584"/>
                    <a:pt x="4904" y="23151"/>
                  </a:cubicBezTo>
                  <a:cubicBezTo>
                    <a:pt x="4971" y="22717"/>
                    <a:pt x="5871" y="22417"/>
                    <a:pt x="5871" y="22417"/>
                  </a:cubicBezTo>
                  <a:lnTo>
                    <a:pt x="6839" y="22350"/>
                  </a:lnTo>
                  <a:cubicBezTo>
                    <a:pt x="6839" y="22350"/>
                    <a:pt x="6852" y="22359"/>
                    <a:pt x="6877" y="22359"/>
                  </a:cubicBezTo>
                  <a:cubicBezTo>
                    <a:pt x="6967" y="22359"/>
                    <a:pt x="7203" y="22236"/>
                    <a:pt x="7439" y="21083"/>
                  </a:cubicBezTo>
                  <a:cubicBezTo>
                    <a:pt x="8173" y="20582"/>
                    <a:pt x="10875" y="18781"/>
                    <a:pt x="12309" y="17347"/>
                  </a:cubicBezTo>
                  <a:cubicBezTo>
                    <a:pt x="13977" y="15679"/>
                    <a:pt x="18881" y="10175"/>
                    <a:pt x="19247" y="9107"/>
                  </a:cubicBezTo>
                  <a:cubicBezTo>
                    <a:pt x="19614" y="8073"/>
                    <a:pt x="17980" y="5805"/>
                    <a:pt x="16979" y="3603"/>
                  </a:cubicBezTo>
                  <a:cubicBezTo>
                    <a:pt x="16445" y="2436"/>
                    <a:pt x="15945" y="1235"/>
                    <a:pt x="15545" y="1"/>
                  </a:cubicBezTo>
                  <a:close/>
                </a:path>
              </a:pathLst>
            </a:custGeom>
            <a:solidFill>
              <a:srgbClr val="FFFFFF"/>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17"/>
            <p:cNvSpPr/>
            <p:nvPr/>
          </p:nvSpPr>
          <p:spPr>
            <a:xfrm>
              <a:off x="5721750" y="2852475"/>
              <a:ext cx="155975" cy="150975"/>
            </a:xfrm>
            <a:custGeom>
              <a:rect b="b" l="l" r="r" t="t"/>
              <a:pathLst>
                <a:path extrusionOk="0" h="6039" w="6239">
                  <a:moveTo>
                    <a:pt x="5138" y="1"/>
                  </a:moveTo>
                  <a:cubicBezTo>
                    <a:pt x="3870" y="601"/>
                    <a:pt x="1" y="3837"/>
                    <a:pt x="1" y="3837"/>
                  </a:cubicBezTo>
                  <a:lnTo>
                    <a:pt x="1602" y="6039"/>
                  </a:lnTo>
                  <a:cubicBezTo>
                    <a:pt x="3437" y="5405"/>
                    <a:pt x="5038" y="4304"/>
                    <a:pt x="6239" y="2803"/>
                  </a:cubicBezTo>
                  <a:cubicBezTo>
                    <a:pt x="5471" y="1068"/>
                    <a:pt x="5138" y="1"/>
                    <a:pt x="5138" y="1"/>
                  </a:cubicBezTo>
                  <a:close/>
                </a:path>
              </a:pathLst>
            </a:custGeom>
            <a:solidFill>
              <a:srgbClr val="FF8D00"/>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17"/>
            <p:cNvSpPr/>
            <p:nvPr/>
          </p:nvSpPr>
          <p:spPr>
            <a:xfrm>
              <a:off x="5574150" y="2579550"/>
              <a:ext cx="287725" cy="404725"/>
            </a:xfrm>
            <a:custGeom>
              <a:rect b="b" l="l" r="r" t="t"/>
              <a:pathLst>
                <a:path extrusionOk="0" h="16189" w="11509">
                  <a:moveTo>
                    <a:pt x="347" y="1"/>
                  </a:moveTo>
                  <a:cubicBezTo>
                    <a:pt x="230" y="1"/>
                    <a:pt x="115" y="4"/>
                    <a:pt x="1" y="10"/>
                  </a:cubicBezTo>
                  <a:lnTo>
                    <a:pt x="1668" y="9083"/>
                  </a:lnTo>
                  <a:lnTo>
                    <a:pt x="5671" y="16188"/>
                  </a:lnTo>
                  <a:lnTo>
                    <a:pt x="8006" y="14587"/>
                  </a:lnTo>
                  <a:cubicBezTo>
                    <a:pt x="9341" y="13620"/>
                    <a:pt x="10508" y="12452"/>
                    <a:pt x="11509" y="11118"/>
                  </a:cubicBezTo>
                  <a:cubicBezTo>
                    <a:pt x="9874" y="8549"/>
                    <a:pt x="8040" y="6081"/>
                    <a:pt x="6072" y="3779"/>
                  </a:cubicBezTo>
                  <a:cubicBezTo>
                    <a:pt x="3137" y="447"/>
                    <a:pt x="1631" y="1"/>
                    <a:pt x="347" y="1"/>
                  </a:cubicBezTo>
                  <a:close/>
                </a:path>
              </a:pathLst>
            </a:custGeom>
            <a:solidFill>
              <a:srgbClr val="2E35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17"/>
            <p:cNvSpPr/>
            <p:nvPr/>
          </p:nvSpPr>
          <p:spPr>
            <a:xfrm>
              <a:off x="5574150" y="2578125"/>
              <a:ext cx="287725" cy="406150"/>
            </a:xfrm>
            <a:custGeom>
              <a:rect b="b" l="l" r="r" t="t"/>
              <a:pathLst>
                <a:path extrusionOk="0" fill="none" h="16246" w="11509">
                  <a:moveTo>
                    <a:pt x="1668" y="9140"/>
                  </a:moveTo>
                  <a:lnTo>
                    <a:pt x="5671" y="16245"/>
                  </a:lnTo>
                  <a:lnTo>
                    <a:pt x="8006" y="14644"/>
                  </a:lnTo>
                  <a:cubicBezTo>
                    <a:pt x="9341" y="13677"/>
                    <a:pt x="10508" y="12509"/>
                    <a:pt x="11509" y="11175"/>
                  </a:cubicBezTo>
                  <a:cubicBezTo>
                    <a:pt x="9874" y="8606"/>
                    <a:pt x="8040" y="6138"/>
                    <a:pt x="6072" y="3836"/>
                  </a:cubicBezTo>
                  <a:cubicBezTo>
                    <a:pt x="2869" y="200"/>
                    <a:pt x="1368" y="0"/>
                    <a:pt x="1" y="67"/>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17"/>
            <p:cNvSpPr/>
            <p:nvPr/>
          </p:nvSpPr>
          <p:spPr>
            <a:xfrm>
              <a:off x="4991225" y="2932550"/>
              <a:ext cx="390325" cy="537175"/>
            </a:xfrm>
            <a:custGeom>
              <a:rect b="b" l="l" r="r" t="t"/>
              <a:pathLst>
                <a:path extrusionOk="0" h="21487" w="15613">
                  <a:moveTo>
                    <a:pt x="902" y="0"/>
                  </a:moveTo>
                  <a:cubicBezTo>
                    <a:pt x="568" y="1268"/>
                    <a:pt x="1" y="3469"/>
                    <a:pt x="201" y="4570"/>
                  </a:cubicBezTo>
                  <a:cubicBezTo>
                    <a:pt x="435" y="5671"/>
                    <a:pt x="5371" y="11909"/>
                    <a:pt x="7840" y="15078"/>
                  </a:cubicBezTo>
                  <a:cubicBezTo>
                    <a:pt x="7840" y="15078"/>
                    <a:pt x="8874" y="19447"/>
                    <a:pt x="9308" y="20081"/>
                  </a:cubicBezTo>
                  <a:lnTo>
                    <a:pt x="9741" y="20748"/>
                  </a:lnTo>
                  <a:cubicBezTo>
                    <a:pt x="9741" y="20748"/>
                    <a:pt x="10418" y="21486"/>
                    <a:pt x="10796" y="21486"/>
                  </a:cubicBezTo>
                  <a:cubicBezTo>
                    <a:pt x="10812" y="21486"/>
                    <a:pt x="10827" y="21485"/>
                    <a:pt x="10842" y="21482"/>
                  </a:cubicBezTo>
                  <a:cubicBezTo>
                    <a:pt x="11142" y="21382"/>
                    <a:pt x="11442" y="21249"/>
                    <a:pt x="11709" y="21049"/>
                  </a:cubicBezTo>
                  <a:cubicBezTo>
                    <a:pt x="11905" y="21097"/>
                    <a:pt x="12100" y="21128"/>
                    <a:pt x="12308" y="21128"/>
                  </a:cubicBezTo>
                  <a:cubicBezTo>
                    <a:pt x="12385" y="21128"/>
                    <a:pt x="12463" y="21124"/>
                    <a:pt x="12543" y="21115"/>
                  </a:cubicBezTo>
                  <a:cubicBezTo>
                    <a:pt x="12877" y="20948"/>
                    <a:pt x="13210" y="20748"/>
                    <a:pt x="13477" y="20448"/>
                  </a:cubicBezTo>
                  <a:cubicBezTo>
                    <a:pt x="13477" y="20448"/>
                    <a:pt x="13719" y="20734"/>
                    <a:pt x="14293" y="20734"/>
                  </a:cubicBezTo>
                  <a:cubicBezTo>
                    <a:pt x="14426" y="20734"/>
                    <a:pt x="14576" y="20719"/>
                    <a:pt x="14745" y="20682"/>
                  </a:cubicBezTo>
                  <a:cubicBezTo>
                    <a:pt x="15612" y="20481"/>
                    <a:pt x="15212" y="19881"/>
                    <a:pt x="15212" y="19581"/>
                  </a:cubicBezTo>
                  <a:cubicBezTo>
                    <a:pt x="15212" y="19281"/>
                    <a:pt x="13978" y="16212"/>
                    <a:pt x="13978" y="16212"/>
                  </a:cubicBezTo>
                  <a:lnTo>
                    <a:pt x="10208" y="14144"/>
                  </a:lnTo>
                  <a:cubicBezTo>
                    <a:pt x="8674" y="11041"/>
                    <a:pt x="6305" y="6038"/>
                    <a:pt x="5872" y="5171"/>
                  </a:cubicBezTo>
                  <a:cubicBezTo>
                    <a:pt x="5572" y="4570"/>
                    <a:pt x="5338" y="3936"/>
                    <a:pt x="5138" y="3303"/>
                  </a:cubicBezTo>
                  <a:lnTo>
                    <a:pt x="5772" y="1935"/>
                  </a:lnTo>
                  <a:cubicBezTo>
                    <a:pt x="4804" y="1701"/>
                    <a:pt x="3837" y="1401"/>
                    <a:pt x="2936" y="1034"/>
                  </a:cubicBezTo>
                  <a:cubicBezTo>
                    <a:pt x="2236" y="701"/>
                    <a:pt x="1502" y="334"/>
                    <a:pt x="902" y="0"/>
                  </a:cubicBezTo>
                  <a:close/>
                </a:path>
              </a:pathLst>
            </a:custGeom>
            <a:solidFill>
              <a:srgbClr val="FFFFFF"/>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17"/>
            <p:cNvSpPr/>
            <p:nvPr/>
          </p:nvSpPr>
          <p:spPr>
            <a:xfrm>
              <a:off x="5002075" y="2933375"/>
              <a:ext cx="132625" cy="88425"/>
            </a:xfrm>
            <a:custGeom>
              <a:rect b="b" l="l" r="r" t="t"/>
              <a:pathLst>
                <a:path extrusionOk="0" h="3537" w="5305">
                  <a:moveTo>
                    <a:pt x="468" y="1"/>
                  </a:moveTo>
                  <a:cubicBezTo>
                    <a:pt x="334" y="468"/>
                    <a:pt x="134" y="1135"/>
                    <a:pt x="1" y="1768"/>
                  </a:cubicBezTo>
                  <a:cubicBezTo>
                    <a:pt x="1435" y="2736"/>
                    <a:pt x="3036" y="3336"/>
                    <a:pt x="4737" y="3536"/>
                  </a:cubicBezTo>
                  <a:cubicBezTo>
                    <a:pt x="4704" y="3370"/>
                    <a:pt x="4671" y="3270"/>
                    <a:pt x="4671" y="3270"/>
                  </a:cubicBezTo>
                  <a:lnTo>
                    <a:pt x="5304" y="1902"/>
                  </a:lnTo>
                  <a:cubicBezTo>
                    <a:pt x="4337" y="1702"/>
                    <a:pt x="3403" y="1402"/>
                    <a:pt x="2502" y="1001"/>
                  </a:cubicBezTo>
                  <a:cubicBezTo>
                    <a:pt x="1768" y="701"/>
                    <a:pt x="1068" y="334"/>
                    <a:pt x="468" y="1"/>
                  </a:cubicBezTo>
                  <a:close/>
                </a:path>
              </a:pathLst>
            </a:custGeom>
            <a:solidFill>
              <a:srgbClr val="FF8D00"/>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17"/>
            <p:cNvSpPr/>
            <p:nvPr/>
          </p:nvSpPr>
          <p:spPr>
            <a:xfrm>
              <a:off x="3650275" y="3414550"/>
              <a:ext cx="25" cy="63400"/>
            </a:xfrm>
            <a:custGeom>
              <a:rect b="b" l="l" r="r" t="t"/>
              <a:pathLst>
                <a:path extrusionOk="0" fill="none" h="2536" w="1">
                  <a:moveTo>
                    <a:pt x="1" y="2536"/>
                  </a:moveTo>
                  <a:lnTo>
                    <a:pt x="1" y="1"/>
                  </a:lnTo>
                </a:path>
              </a:pathLst>
            </a:custGeom>
            <a:noFill/>
            <a:ln cap="rnd" cmpd="sng" w="625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17"/>
            <p:cNvSpPr/>
            <p:nvPr/>
          </p:nvSpPr>
          <p:spPr>
            <a:xfrm>
              <a:off x="3650275" y="3477925"/>
              <a:ext cx="1787125" cy="1168375"/>
            </a:xfrm>
            <a:custGeom>
              <a:rect b="b" l="l" r="r" t="t"/>
              <a:pathLst>
                <a:path extrusionOk="0" fill="none" h="46735" w="71485">
                  <a:moveTo>
                    <a:pt x="71485" y="34025"/>
                  </a:moveTo>
                  <a:lnTo>
                    <a:pt x="68316" y="34525"/>
                  </a:lnTo>
                  <a:cubicBezTo>
                    <a:pt x="68316" y="34525"/>
                    <a:pt x="66415" y="35059"/>
                    <a:pt x="66048" y="36827"/>
                  </a:cubicBezTo>
                  <a:cubicBezTo>
                    <a:pt x="65214" y="41030"/>
                    <a:pt x="60844" y="42631"/>
                    <a:pt x="57141" y="43465"/>
                  </a:cubicBezTo>
                  <a:cubicBezTo>
                    <a:pt x="51871" y="44666"/>
                    <a:pt x="46534" y="45533"/>
                    <a:pt x="41130" y="46000"/>
                  </a:cubicBezTo>
                  <a:cubicBezTo>
                    <a:pt x="32924" y="46734"/>
                    <a:pt x="24618" y="46601"/>
                    <a:pt x="16479" y="45166"/>
                  </a:cubicBezTo>
                  <a:cubicBezTo>
                    <a:pt x="11809" y="44333"/>
                    <a:pt x="4704" y="43432"/>
                    <a:pt x="1235" y="39896"/>
                  </a:cubicBezTo>
                  <a:cubicBezTo>
                    <a:pt x="935" y="39629"/>
                    <a:pt x="701" y="39296"/>
                    <a:pt x="568" y="38895"/>
                  </a:cubicBezTo>
                  <a:cubicBezTo>
                    <a:pt x="301" y="37895"/>
                    <a:pt x="1235" y="36961"/>
                    <a:pt x="2169" y="36393"/>
                  </a:cubicBezTo>
                  <a:cubicBezTo>
                    <a:pt x="3837" y="35493"/>
                    <a:pt x="5638" y="34826"/>
                    <a:pt x="7506" y="34392"/>
                  </a:cubicBezTo>
                  <a:cubicBezTo>
                    <a:pt x="12276" y="33091"/>
                    <a:pt x="18247" y="32824"/>
                    <a:pt x="22683" y="30756"/>
                  </a:cubicBezTo>
                  <a:cubicBezTo>
                    <a:pt x="23984" y="30156"/>
                    <a:pt x="24785" y="29188"/>
                    <a:pt x="23451" y="28021"/>
                  </a:cubicBezTo>
                  <a:cubicBezTo>
                    <a:pt x="19314" y="24352"/>
                    <a:pt x="1" y="23718"/>
                    <a:pt x="1" y="16846"/>
                  </a:cubicBezTo>
                  <a:lnTo>
                    <a:pt x="1" y="1"/>
                  </a:lnTo>
                </a:path>
              </a:pathLst>
            </a:custGeom>
            <a:noFill/>
            <a:ln cap="rnd" cmpd="sng" w="317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17"/>
            <p:cNvSpPr/>
            <p:nvPr/>
          </p:nvSpPr>
          <p:spPr>
            <a:xfrm>
              <a:off x="5067125" y="2139800"/>
              <a:ext cx="410850" cy="360500"/>
            </a:xfrm>
            <a:custGeom>
              <a:rect b="b" l="l" r="r" t="t"/>
              <a:pathLst>
                <a:path extrusionOk="0" h="14420" w="16434">
                  <a:moveTo>
                    <a:pt x="8036" y="0"/>
                  </a:moveTo>
                  <a:cubicBezTo>
                    <a:pt x="7459" y="0"/>
                    <a:pt x="6904" y="113"/>
                    <a:pt x="6438" y="388"/>
                  </a:cubicBezTo>
                  <a:cubicBezTo>
                    <a:pt x="5271" y="1122"/>
                    <a:pt x="4303" y="2156"/>
                    <a:pt x="3703" y="3423"/>
                  </a:cubicBezTo>
                  <a:cubicBezTo>
                    <a:pt x="3703" y="3423"/>
                    <a:pt x="3576" y="2599"/>
                    <a:pt x="3239" y="2599"/>
                  </a:cubicBezTo>
                  <a:cubicBezTo>
                    <a:pt x="3152" y="2599"/>
                    <a:pt x="3052" y="2653"/>
                    <a:pt x="2936" y="2789"/>
                  </a:cubicBezTo>
                  <a:cubicBezTo>
                    <a:pt x="2602" y="3190"/>
                    <a:pt x="2502" y="3757"/>
                    <a:pt x="2669" y="4257"/>
                  </a:cubicBezTo>
                  <a:cubicBezTo>
                    <a:pt x="2669" y="4257"/>
                    <a:pt x="2360" y="4199"/>
                    <a:pt x="2019" y="4199"/>
                  </a:cubicBezTo>
                  <a:cubicBezTo>
                    <a:pt x="1677" y="4199"/>
                    <a:pt x="1301" y="4257"/>
                    <a:pt x="1168" y="4491"/>
                  </a:cubicBezTo>
                  <a:cubicBezTo>
                    <a:pt x="901" y="4958"/>
                    <a:pt x="2002" y="4958"/>
                    <a:pt x="2002" y="4958"/>
                  </a:cubicBezTo>
                  <a:cubicBezTo>
                    <a:pt x="2002" y="4958"/>
                    <a:pt x="0" y="6559"/>
                    <a:pt x="267" y="7893"/>
                  </a:cubicBezTo>
                  <a:cubicBezTo>
                    <a:pt x="534" y="9227"/>
                    <a:pt x="1935" y="10662"/>
                    <a:pt x="2469" y="11529"/>
                  </a:cubicBezTo>
                  <a:cubicBezTo>
                    <a:pt x="2836" y="12230"/>
                    <a:pt x="3103" y="12997"/>
                    <a:pt x="3236" y="13797"/>
                  </a:cubicBezTo>
                  <a:cubicBezTo>
                    <a:pt x="3236" y="13797"/>
                    <a:pt x="3003" y="14198"/>
                    <a:pt x="3903" y="14398"/>
                  </a:cubicBezTo>
                  <a:cubicBezTo>
                    <a:pt x="3961" y="14412"/>
                    <a:pt x="4018" y="14419"/>
                    <a:pt x="4073" y="14419"/>
                  </a:cubicBezTo>
                  <a:cubicBezTo>
                    <a:pt x="4914" y="14419"/>
                    <a:pt x="5483" y="12827"/>
                    <a:pt x="5671" y="11763"/>
                  </a:cubicBezTo>
                  <a:cubicBezTo>
                    <a:pt x="5785" y="11118"/>
                    <a:pt x="7039" y="10668"/>
                    <a:pt x="8432" y="10668"/>
                  </a:cubicBezTo>
                  <a:cubicBezTo>
                    <a:pt x="9491" y="10668"/>
                    <a:pt x="10630" y="10928"/>
                    <a:pt x="11409" y="11562"/>
                  </a:cubicBezTo>
                  <a:cubicBezTo>
                    <a:pt x="12399" y="12370"/>
                    <a:pt x="12896" y="12662"/>
                    <a:pt x="13203" y="12662"/>
                  </a:cubicBezTo>
                  <a:cubicBezTo>
                    <a:pt x="13454" y="12662"/>
                    <a:pt x="13578" y="12466"/>
                    <a:pt x="13744" y="12196"/>
                  </a:cubicBezTo>
                  <a:cubicBezTo>
                    <a:pt x="14110" y="11562"/>
                    <a:pt x="13944" y="9795"/>
                    <a:pt x="13944" y="9794"/>
                  </a:cubicBezTo>
                  <a:lnTo>
                    <a:pt x="13944" y="9794"/>
                  </a:lnTo>
                  <a:cubicBezTo>
                    <a:pt x="13944" y="9794"/>
                    <a:pt x="14120" y="9831"/>
                    <a:pt x="14376" y="9831"/>
                  </a:cubicBezTo>
                  <a:cubicBezTo>
                    <a:pt x="15094" y="9831"/>
                    <a:pt x="16433" y="9541"/>
                    <a:pt x="16212" y="7326"/>
                  </a:cubicBezTo>
                  <a:cubicBezTo>
                    <a:pt x="15912" y="4324"/>
                    <a:pt x="11476" y="2323"/>
                    <a:pt x="11475" y="2322"/>
                  </a:cubicBezTo>
                  <a:lnTo>
                    <a:pt x="11475" y="2322"/>
                  </a:lnTo>
                  <a:cubicBezTo>
                    <a:pt x="11475" y="2323"/>
                    <a:pt x="11626" y="2380"/>
                    <a:pt x="11775" y="2380"/>
                  </a:cubicBezTo>
                  <a:cubicBezTo>
                    <a:pt x="11984" y="2380"/>
                    <a:pt x="12190" y="2267"/>
                    <a:pt x="11976" y="1722"/>
                  </a:cubicBezTo>
                  <a:cubicBezTo>
                    <a:pt x="11700" y="1021"/>
                    <a:pt x="9771" y="0"/>
                    <a:pt x="8036" y="0"/>
                  </a:cubicBezTo>
                  <a:close/>
                </a:path>
              </a:pathLst>
            </a:custGeom>
            <a:solidFill>
              <a:srgbClr val="2E353A"/>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17"/>
            <p:cNvSpPr/>
            <p:nvPr/>
          </p:nvSpPr>
          <p:spPr>
            <a:xfrm>
              <a:off x="5167200" y="2259550"/>
              <a:ext cx="261875" cy="116775"/>
            </a:xfrm>
            <a:custGeom>
              <a:rect b="b" l="l" r="r" t="t"/>
              <a:pathLst>
                <a:path extrusionOk="0" fill="none" h="4671" w="10475">
                  <a:moveTo>
                    <a:pt x="1802" y="2202"/>
                  </a:moveTo>
                  <a:cubicBezTo>
                    <a:pt x="1802" y="2202"/>
                    <a:pt x="0" y="668"/>
                    <a:pt x="1968" y="334"/>
                  </a:cubicBezTo>
                  <a:cubicBezTo>
                    <a:pt x="3903" y="1"/>
                    <a:pt x="4637" y="3503"/>
                    <a:pt x="6672" y="4237"/>
                  </a:cubicBezTo>
                  <a:cubicBezTo>
                    <a:pt x="7906" y="4671"/>
                    <a:pt x="9274" y="4571"/>
                    <a:pt x="10474" y="4004"/>
                  </a:cubicBezTo>
                </a:path>
              </a:pathLst>
            </a:custGeom>
            <a:noFill/>
            <a:ln cap="rnd" cmpd="sng" w="50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17"/>
            <p:cNvSpPr/>
            <p:nvPr/>
          </p:nvSpPr>
          <p:spPr>
            <a:xfrm>
              <a:off x="5153025" y="2201175"/>
              <a:ext cx="294400" cy="135975"/>
            </a:xfrm>
            <a:custGeom>
              <a:rect b="b" l="l" r="r" t="t"/>
              <a:pathLst>
                <a:path extrusionOk="0" fill="none" h="5439" w="11776">
                  <a:moveTo>
                    <a:pt x="2068" y="4271"/>
                  </a:moveTo>
                  <a:cubicBezTo>
                    <a:pt x="2068" y="4271"/>
                    <a:pt x="0" y="2936"/>
                    <a:pt x="167" y="2036"/>
                  </a:cubicBezTo>
                  <a:cubicBezTo>
                    <a:pt x="367" y="1135"/>
                    <a:pt x="3669" y="1"/>
                    <a:pt x="5437" y="1068"/>
                  </a:cubicBezTo>
                  <a:cubicBezTo>
                    <a:pt x="7205" y="2136"/>
                    <a:pt x="7305" y="4371"/>
                    <a:pt x="9540" y="4904"/>
                  </a:cubicBezTo>
                  <a:cubicBezTo>
                    <a:pt x="11775" y="5438"/>
                    <a:pt x="11408" y="4171"/>
                    <a:pt x="11141" y="3837"/>
                  </a:cubicBezTo>
                </a:path>
              </a:pathLst>
            </a:custGeom>
            <a:noFill/>
            <a:ln cap="rnd" cmpd="sng" w="50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17"/>
            <p:cNvSpPr/>
            <p:nvPr/>
          </p:nvSpPr>
          <p:spPr>
            <a:xfrm>
              <a:off x="5095475" y="2278750"/>
              <a:ext cx="100100" cy="149300"/>
            </a:xfrm>
            <a:custGeom>
              <a:rect b="b" l="l" r="r" t="t"/>
              <a:pathLst>
                <a:path extrusionOk="0" fill="none" h="5972" w="4004">
                  <a:moveTo>
                    <a:pt x="434" y="2669"/>
                  </a:moveTo>
                  <a:cubicBezTo>
                    <a:pt x="67" y="2235"/>
                    <a:pt x="1" y="534"/>
                    <a:pt x="1402" y="267"/>
                  </a:cubicBezTo>
                  <a:cubicBezTo>
                    <a:pt x="2836" y="0"/>
                    <a:pt x="4003" y="1535"/>
                    <a:pt x="4003" y="1535"/>
                  </a:cubicBezTo>
                  <a:cubicBezTo>
                    <a:pt x="3737" y="1701"/>
                    <a:pt x="2135" y="2135"/>
                    <a:pt x="1869" y="3469"/>
                  </a:cubicBezTo>
                  <a:cubicBezTo>
                    <a:pt x="1602" y="4837"/>
                    <a:pt x="2936" y="4804"/>
                    <a:pt x="2302" y="5971"/>
                  </a:cubicBezTo>
                </a:path>
              </a:pathLst>
            </a:custGeom>
            <a:noFill/>
            <a:ln cap="rnd" cmpd="sng" w="50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17"/>
            <p:cNvSpPr/>
            <p:nvPr/>
          </p:nvSpPr>
          <p:spPr>
            <a:xfrm>
              <a:off x="5109650" y="2330275"/>
              <a:ext cx="339750" cy="330650"/>
            </a:xfrm>
            <a:custGeom>
              <a:rect b="b" l="l" r="r" t="t"/>
              <a:pathLst>
                <a:path extrusionOk="0" h="13226" w="13590">
                  <a:moveTo>
                    <a:pt x="4552" y="0"/>
                  </a:moveTo>
                  <a:cubicBezTo>
                    <a:pt x="4535" y="0"/>
                    <a:pt x="4519" y="3"/>
                    <a:pt x="4504" y="7"/>
                  </a:cubicBezTo>
                  <a:cubicBezTo>
                    <a:pt x="4037" y="141"/>
                    <a:pt x="4070" y="1342"/>
                    <a:pt x="4070" y="1342"/>
                  </a:cubicBezTo>
                  <a:cubicBezTo>
                    <a:pt x="4070" y="1342"/>
                    <a:pt x="3645" y="1113"/>
                    <a:pt x="3276" y="1113"/>
                  </a:cubicBezTo>
                  <a:cubicBezTo>
                    <a:pt x="3118" y="1113"/>
                    <a:pt x="2969" y="1155"/>
                    <a:pt x="2869" y="1275"/>
                  </a:cubicBezTo>
                  <a:cubicBezTo>
                    <a:pt x="2536" y="1675"/>
                    <a:pt x="3403" y="2142"/>
                    <a:pt x="3003" y="3610"/>
                  </a:cubicBezTo>
                  <a:cubicBezTo>
                    <a:pt x="2602" y="5111"/>
                    <a:pt x="2135" y="5545"/>
                    <a:pt x="2135" y="5545"/>
                  </a:cubicBezTo>
                  <a:cubicBezTo>
                    <a:pt x="2135" y="5545"/>
                    <a:pt x="2469" y="6212"/>
                    <a:pt x="2202" y="6212"/>
                  </a:cubicBezTo>
                  <a:lnTo>
                    <a:pt x="1802" y="6212"/>
                  </a:lnTo>
                  <a:cubicBezTo>
                    <a:pt x="1802" y="6212"/>
                    <a:pt x="1735" y="6112"/>
                    <a:pt x="1602" y="6012"/>
                  </a:cubicBezTo>
                  <a:cubicBezTo>
                    <a:pt x="1458" y="5850"/>
                    <a:pt x="1170" y="5718"/>
                    <a:pt x="899" y="5718"/>
                  </a:cubicBezTo>
                  <a:cubicBezTo>
                    <a:pt x="664" y="5718"/>
                    <a:pt x="442" y="5816"/>
                    <a:pt x="334" y="6078"/>
                  </a:cubicBezTo>
                  <a:cubicBezTo>
                    <a:pt x="1" y="6879"/>
                    <a:pt x="901" y="8413"/>
                    <a:pt x="1568" y="8613"/>
                  </a:cubicBezTo>
                  <a:cubicBezTo>
                    <a:pt x="1691" y="8658"/>
                    <a:pt x="1820" y="8680"/>
                    <a:pt x="1950" y="8680"/>
                  </a:cubicBezTo>
                  <a:cubicBezTo>
                    <a:pt x="2210" y="8680"/>
                    <a:pt x="2469" y="8591"/>
                    <a:pt x="2669" y="8413"/>
                  </a:cubicBezTo>
                  <a:cubicBezTo>
                    <a:pt x="2669" y="8413"/>
                    <a:pt x="4537" y="12183"/>
                    <a:pt x="6872" y="13050"/>
                  </a:cubicBezTo>
                  <a:cubicBezTo>
                    <a:pt x="7185" y="13171"/>
                    <a:pt x="7477" y="13225"/>
                    <a:pt x="7749" y="13225"/>
                  </a:cubicBezTo>
                  <a:cubicBezTo>
                    <a:pt x="9512" y="13225"/>
                    <a:pt x="10473" y="10932"/>
                    <a:pt x="11109" y="9314"/>
                  </a:cubicBezTo>
                  <a:cubicBezTo>
                    <a:pt x="11842" y="7446"/>
                    <a:pt x="11576" y="6779"/>
                    <a:pt x="11576" y="6779"/>
                  </a:cubicBezTo>
                  <a:lnTo>
                    <a:pt x="11576" y="6779"/>
                  </a:lnTo>
                  <a:cubicBezTo>
                    <a:pt x="11576" y="6779"/>
                    <a:pt x="11676" y="6803"/>
                    <a:pt x="11830" y="6803"/>
                  </a:cubicBezTo>
                  <a:cubicBezTo>
                    <a:pt x="12213" y="6803"/>
                    <a:pt x="12924" y="6650"/>
                    <a:pt x="13210" y="5578"/>
                  </a:cubicBezTo>
                  <a:cubicBezTo>
                    <a:pt x="13590" y="4187"/>
                    <a:pt x="13040" y="3605"/>
                    <a:pt x="12641" y="3605"/>
                  </a:cubicBezTo>
                  <a:cubicBezTo>
                    <a:pt x="12619" y="3605"/>
                    <a:pt x="12597" y="3606"/>
                    <a:pt x="12576" y="3610"/>
                  </a:cubicBezTo>
                  <a:cubicBezTo>
                    <a:pt x="12209" y="3743"/>
                    <a:pt x="11842" y="3877"/>
                    <a:pt x="11509" y="4077"/>
                  </a:cubicBezTo>
                  <a:lnTo>
                    <a:pt x="10908" y="2476"/>
                  </a:lnTo>
                  <a:cubicBezTo>
                    <a:pt x="10908" y="2476"/>
                    <a:pt x="10436" y="2753"/>
                    <a:pt x="9582" y="2753"/>
                  </a:cubicBezTo>
                  <a:cubicBezTo>
                    <a:pt x="9112" y="2753"/>
                    <a:pt x="8526" y="2669"/>
                    <a:pt x="7840" y="2409"/>
                  </a:cubicBezTo>
                  <a:cubicBezTo>
                    <a:pt x="5941" y="1701"/>
                    <a:pt x="5005" y="0"/>
                    <a:pt x="4552" y="0"/>
                  </a:cubicBezTo>
                  <a:close/>
                </a:path>
              </a:pathLst>
            </a:custGeom>
            <a:solidFill>
              <a:srgbClr val="FFFFFF"/>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17"/>
            <p:cNvSpPr/>
            <p:nvPr/>
          </p:nvSpPr>
          <p:spPr>
            <a:xfrm>
              <a:off x="5234750" y="2449600"/>
              <a:ext cx="18375" cy="26075"/>
            </a:xfrm>
            <a:custGeom>
              <a:rect b="b" l="l" r="r" t="t"/>
              <a:pathLst>
                <a:path extrusionOk="0" h="1043" w="735">
                  <a:moveTo>
                    <a:pt x="271" y="1"/>
                  </a:moveTo>
                  <a:cubicBezTo>
                    <a:pt x="258" y="1"/>
                    <a:pt x="246" y="2"/>
                    <a:pt x="234" y="4"/>
                  </a:cubicBezTo>
                  <a:cubicBezTo>
                    <a:pt x="100" y="38"/>
                    <a:pt x="0" y="305"/>
                    <a:pt x="67" y="605"/>
                  </a:cubicBezTo>
                  <a:cubicBezTo>
                    <a:pt x="129" y="852"/>
                    <a:pt x="305" y="1042"/>
                    <a:pt x="437" y="1042"/>
                  </a:cubicBezTo>
                  <a:cubicBezTo>
                    <a:pt x="447" y="1042"/>
                    <a:pt x="457" y="1041"/>
                    <a:pt x="467" y="1038"/>
                  </a:cubicBezTo>
                  <a:cubicBezTo>
                    <a:pt x="634" y="1005"/>
                    <a:pt x="734" y="738"/>
                    <a:pt x="667" y="471"/>
                  </a:cubicBezTo>
                  <a:cubicBezTo>
                    <a:pt x="606" y="193"/>
                    <a:pt x="429" y="1"/>
                    <a:pt x="271" y="1"/>
                  </a:cubicBezTo>
                  <a:close/>
                </a:path>
              </a:pathLst>
            </a:custGeom>
            <a:solidFill>
              <a:srgbClr val="2E35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17"/>
            <p:cNvSpPr/>
            <p:nvPr/>
          </p:nvSpPr>
          <p:spPr>
            <a:xfrm>
              <a:off x="5316475" y="2439600"/>
              <a:ext cx="15025" cy="25975"/>
            </a:xfrm>
            <a:custGeom>
              <a:rect b="b" l="l" r="r" t="t"/>
              <a:pathLst>
                <a:path extrusionOk="0" h="1039" w="601">
                  <a:moveTo>
                    <a:pt x="299" y="1"/>
                  </a:moveTo>
                  <a:cubicBezTo>
                    <a:pt x="288" y="1"/>
                    <a:pt x="278" y="2"/>
                    <a:pt x="267" y="4"/>
                  </a:cubicBezTo>
                  <a:cubicBezTo>
                    <a:pt x="100" y="4"/>
                    <a:pt x="0" y="238"/>
                    <a:pt x="0" y="504"/>
                  </a:cubicBezTo>
                  <a:cubicBezTo>
                    <a:pt x="0" y="805"/>
                    <a:pt x="134" y="1038"/>
                    <a:pt x="300" y="1038"/>
                  </a:cubicBezTo>
                  <a:cubicBezTo>
                    <a:pt x="467" y="1038"/>
                    <a:pt x="601" y="771"/>
                    <a:pt x="601" y="504"/>
                  </a:cubicBezTo>
                  <a:cubicBezTo>
                    <a:pt x="601" y="223"/>
                    <a:pt x="455" y="1"/>
                    <a:pt x="299" y="1"/>
                  </a:cubicBezTo>
                  <a:close/>
                </a:path>
              </a:pathLst>
            </a:custGeom>
            <a:solidFill>
              <a:srgbClr val="2E35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17"/>
            <p:cNvSpPr/>
            <p:nvPr/>
          </p:nvSpPr>
          <p:spPr>
            <a:xfrm>
              <a:off x="5208900" y="2412175"/>
              <a:ext cx="34200" cy="26700"/>
            </a:xfrm>
            <a:custGeom>
              <a:rect b="b" l="l" r="r" t="t"/>
              <a:pathLst>
                <a:path extrusionOk="0" fill="none" h="1068" w="1368">
                  <a:moveTo>
                    <a:pt x="0" y="1068"/>
                  </a:moveTo>
                  <a:cubicBezTo>
                    <a:pt x="234" y="501"/>
                    <a:pt x="767" y="100"/>
                    <a:pt x="1368" y="0"/>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17"/>
            <p:cNvSpPr/>
            <p:nvPr/>
          </p:nvSpPr>
          <p:spPr>
            <a:xfrm>
              <a:off x="5308950" y="2403825"/>
              <a:ext cx="40900" cy="18375"/>
            </a:xfrm>
            <a:custGeom>
              <a:rect b="b" l="l" r="r" t="t"/>
              <a:pathLst>
                <a:path extrusionOk="0" fill="none" h="735" w="1636">
                  <a:moveTo>
                    <a:pt x="1" y="134"/>
                  </a:moveTo>
                  <a:cubicBezTo>
                    <a:pt x="635" y="1"/>
                    <a:pt x="1269" y="234"/>
                    <a:pt x="1635" y="735"/>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17"/>
            <p:cNvSpPr/>
            <p:nvPr/>
          </p:nvSpPr>
          <p:spPr>
            <a:xfrm>
              <a:off x="5237250" y="2538100"/>
              <a:ext cx="85925" cy="40050"/>
            </a:xfrm>
            <a:custGeom>
              <a:rect b="b" l="l" r="r" t="t"/>
              <a:pathLst>
                <a:path extrusionOk="0" fill="none" h="1602" w="3437">
                  <a:moveTo>
                    <a:pt x="3436" y="734"/>
                  </a:moveTo>
                  <a:cubicBezTo>
                    <a:pt x="3436" y="734"/>
                    <a:pt x="1134" y="1601"/>
                    <a:pt x="0" y="0"/>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17"/>
            <p:cNvSpPr/>
            <p:nvPr/>
          </p:nvSpPr>
          <p:spPr>
            <a:xfrm>
              <a:off x="5255600" y="2555600"/>
              <a:ext cx="52550" cy="47500"/>
            </a:xfrm>
            <a:custGeom>
              <a:rect b="b" l="l" r="r" t="t"/>
              <a:pathLst>
                <a:path extrusionOk="0" h="1900" w="2102">
                  <a:moveTo>
                    <a:pt x="0" y="1"/>
                  </a:moveTo>
                  <a:cubicBezTo>
                    <a:pt x="0" y="1"/>
                    <a:pt x="67" y="1535"/>
                    <a:pt x="901" y="1869"/>
                  </a:cubicBezTo>
                  <a:cubicBezTo>
                    <a:pt x="958" y="1890"/>
                    <a:pt x="1012" y="1900"/>
                    <a:pt x="1065" y="1900"/>
                  </a:cubicBezTo>
                  <a:cubicBezTo>
                    <a:pt x="1756" y="1900"/>
                    <a:pt x="2102" y="201"/>
                    <a:pt x="2102" y="201"/>
                  </a:cubicBezTo>
                  <a:lnTo>
                    <a:pt x="2102" y="201"/>
                  </a:lnTo>
                  <a:cubicBezTo>
                    <a:pt x="1891" y="231"/>
                    <a:pt x="1678" y="246"/>
                    <a:pt x="1465" y="246"/>
                  </a:cubicBezTo>
                  <a:cubicBezTo>
                    <a:pt x="967" y="246"/>
                    <a:pt x="467" y="164"/>
                    <a:pt x="0" y="1"/>
                  </a:cubicBezTo>
                  <a:close/>
                </a:path>
              </a:pathLst>
            </a:custGeom>
            <a:solidFill>
              <a:srgbClr val="2E353A"/>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17"/>
            <p:cNvSpPr/>
            <p:nvPr/>
          </p:nvSpPr>
          <p:spPr>
            <a:xfrm>
              <a:off x="5260600" y="2577600"/>
              <a:ext cx="40875" cy="25600"/>
            </a:xfrm>
            <a:custGeom>
              <a:rect b="b" l="l" r="r" t="t"/>
              <a:pathLst>
                <a:path extrusionOk="0" h="1024" w="1635">
                  <a:moveTo>
                    <a:pt x="585" y="0"/>
                  </a:moveTo>
                  <a:cubicBezTo>
                    <a:pt x="388" y="0"/>
                    <a:pt x="192" y="19"/>
                    <a:pt x="0" y="55"/>
                  </a:cubicBezTo>
                  <a:cubicBezTo>
                    <a:pt x="67" y="455"/>
                    <a:pt x="334" y="789"/>
                    <a:pt x="701" y="989"/>
                  </a:cubicBezTo>
                  <a:cubicBezTo>
                    <a:pt x="762" y="1012"/>
                    <a:pt x="820" y="1023"/>
                    <a:pt x="876" y="1023"/>
                  </a:cubicBezTo>
                  <a:cubicBezTo>
                    <a:pt x="1217" y="1023"/>
                    <a:pt x="1463" y="618"/>
                    <a:pt x="1635" y="188"/>
                  </a:cubicBezTo>
                  <a:cubicBezTo>
                    <a:pt x="1293" y="60"/>
                    <a:pt x="937" y="0"/>
                    <a:pt x="585" y="0"/>
                  </a:cubicBezTo>
                  <a:close/>
                </a:path>
              </a:pathLst>
            </a:custGeom>
            <a:solidFill>
              <a:srgbClr val="FFFFFF"/>
            </a:solid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17"/>
            <p:cNvSpPr/>
            <p:nvPr/>
          </p:nvSpPr>
          <p:spPr>
            <a:xfrm>
              <a:off x="5286450" y="2421350"/>
              <a:ext cx="43375" cy="104700"/>
            </a:xfrm>
            <a:custGeom>
              <a:rect b="b" l="l" r="r" t="t"/>
              <a:pathLst>
                <a:path extrusionOk="0" h="4188" w="1735">
                  <a:moveTo>
                    <a:pt x="801" y="0"/>
                  </a:moveTo>
                  <a:cubicBezTo>
                    <a:pt x="723" y="277"/>
                    <a:pt x="668" y="557"/>
                    <a:pt x="637" y="840"/>
                  </a:cubicBezTo>
                  <a:lnTo>
                    <a:pt x="637" y="840"/>
                  </a:lnTo>
                  <a:lnTo>
                    <a:pt x="801" y="0"/>
                  </a:lnTo>
                  <a:close/>
                  <a:moveTo>
                    <a:pt x="637" y="840"/>
                  </a:moveTo>
                  <a:lnTo>
                    <a:pt x="0" y="4103"/>
                  </a:lnTo>
                  <a:cubicBezTo>
                    <a:pt x="71" y="4164"/>
                    <a:pt x="216" y="4188"/>
                    <a:pt x="390" y="4188"/>
                  </a:cubicBezTo>
                  <a:cubicBezTo>
                    <a:pt x="788" y="4188"/>
                    <a:pt x="1339" y="4063"/>
                    <a:pt x="1501" y="3970"/>
                  </a:cubicBezTo>
                  <a:cubicBezTo>
                    <a:pt x="1735" y="3803"/>
                    <a:pt x="1134" y="3770"/>
                    <a:pt x="768" y="2569"/>
                  </a:cubicBezTo>
                  <a:cubicBezTo>
                    <a:pt x="612" y="1989"/>
                    <a:pt x="575" y="1410"/>
                    <a:pt x="637" y="84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17"/>
            <p:cNvSpPr/>
            <p:nvPr/>
          </p:nvSpPr>
          <p:spPr>
            <a:xfrm>
              <a:off x="5286450" y="2421350"/>
              <a:ext cx="43375" cy="107600"/>
            </a:xfrm>
            <a:custGeom>
              <a:rect b="b" l="l" r="r" t="t"/>
              <a:pathLst>
                <a:path extrusionOk="0" fill="none" h="4304" w="1735">
                  <a:moveTo>
                    <a:pt x="801" y="0"/>
                  </a:moveTo>
                  <a:cubicBezTo>
                    <a:pt x="567" y="834"/>
                    <a:pt x="534" y="1701"/>
                    <a:pt x="768" y="2569"/>
                  </a:cubicBezTo>
                  <a:cubicBezTo>
                    <a:pt x="1134" y="3770"/>
                    <a:pt x="1735" y="3803"/>
                    <a:pt x="1501" y="3970"/>
                  </a:cubicBezTo>
                  <a:cubicBezTo>
                    <a:pt x="1268" y="4103"/>
                    <a:pt x="234" y="4303"/>
                    <a:pt x="0" y="4103"/>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17"/>
            <p:cNvSpPr/>
            <p:nvPr/>
          </p:nvSpPr>
          <p:spPr>
            <a:xfrm>
              <a:off x="5429050" y="3448750"/>
              <a:ext cx="384475" cy="1065500"/>
            </a:xfrm>
            <a:custGeom>
              <a:rect b="b" l="l" r="r" t="t"/>
              <a:pathLst>
                <a:path extrusionOk="0" h="42620" w="15379">
                  <a:moveTo>
                    <a:pt x="15378" y="0"/>
                  </a:moveTo>
                  <a:lnTo>
                    <a:pt x="4604" y="2302"/>
                  </a:lnTo>
                  <a:cubicBezTo>
                    <a:pt x="4604" y="2302"/>
                    <a:pt x="301" y="12576"/>
                    <a:pt x="167" y="14844"/>
                  </a:cubicBezTo>
                  <a:cubicBezTo>
                    <a:pt x="0" y="17113"/>
                    <a:pt x="6505" y="36493"/>
                    <a:pt x="6638" y="37327"/>
                  </a:cubicBezTo>
                  <a:cubicBezTo>
                    <a:pt x="6805" y="38161"/>
                    <a:pt x="5571" y="37994"/>
                    <a:pt x="5571" y="38828"/>
                  </a:cubicBezTo>
                  <a:cubicBezTo>
                    <a:pt x="5604" y="39395"/>
                    <a:pt x="5738" y="39962"/>
                    <a:pt x="5971" y="40496"/>
                  </a:cubicBezTo>
                  <a:cubicBezTo>
                    <a:pt x="6038" y="40729"/>
                    <a:pt x="12009" y="42531"/>
                    <a:pt x="12976" y="42597"/>
                  </a:cubicBezTo>
                  <a:cubicBezTo>
                    <a:pt x="13122" y="42612"/>
                    <a:pt x="13256" y="42620"/>
                    <a:pt x="13378" y="42620"/>
                  </a:cubicBezTo>
                  <a:cubicBezTo>
                    <a:pt x="14094" y="42620"/>
                    <a:pt x="14411" y="42362"/>
                    <a:pt x="14411" y="41763"/>
                  </a:cubicBezTo>
                  <a:cubicBezTo>
                    <a:pt x="14411" y="41096"/>
                    <a:pt x="13977" y="38995"/>
                    <a:pt x="13977" y="38761"/>
                  </a:cubicBezTo>
                  <a:cubicBezTo>
                    <a:pt x="13977" y="38528"/>
                    <a:pt x="15178" y="37093"/>
                    <a:pt x="14744" y="35059"/>
                  </a:cubicBezTo>
                  <a:cubicBezTo>
                    <a:pt x="14277" y="33024"/>
                    <a:pt x="10041" y="20115"/>
                    <a:pt x="9507" y="18780"/>
                  </a:cubicBezTo>
                  <a:cubicBezTo>
                    <a:pt x="8973" y="17413"/>
                    <a:pt x="8373" y="15978"/>
                    <a:pt x="8373" y="15978"/>
                  </a:cubicBezTo>
                  <a:cubicBezTo>
                    <a:pt x="8607" y="15645"/>
                    <a:pt x="8773" y="15245"/>
                    <a:pt x="8840" y="14844"/>
                  </a:cubicBezTo>
                  <a:cubicBezTo>
                    <a:pt x="8873" y="14477"/>
                    <a:pt x="8873" y="14144"/>
                    <a:pt x="8840" y="13777"/>
                  </a:cubicBezTo>
                  <a:cubicBezTo>
                    <a:pt x="8840" y="13777"/>
                    <a:pt x="15378" y="3269"/>
                    <a:pt x="15378" y="0"/>
                  </a:cubicBezTo>
                  <a:close/>
                </a:path>
              </a:pathLst>
            </a:custGeom>
            <a:solidFill>
              <a:srgbClr val="FF8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17"/>
            <p:cNvSpPr/>
            <p:nvPr/>
          </p:nvSpPr>
          <p:spPr>
            <a:xfrm>
              <a:off x="5429050" y="3448750"/>
              <a:ext cx="384475" cy="1067450"/>
            </a:xfrm>
            <a:custGeom>
              <a:rect b="b" l="l" r="r" t="t"/>
              <a:pathLst>
                <a:path extrusionOk="0" fill="none" h="42698" w="15379">
                  <a:moveTo>
                    <a:pt x="4604" y="2302"/>
                  </a:moveTo>
                  <a:cubicBezTo>
                    <a:pt x="4604" y="2302"/>
                    <a:pt x="301" y="12576"/>
                    <a:pt x="167" y="14844"/>
                  </a:cubicBezTo>
                  <a:cubicBezTo>
                    <a:pt x="0" y="17113"/>
                    <a:pt x="6505" y="36493"/>
                    <a:pt x="6638" y="37327"/>
                  </a:cubicBezTo>
                  <a:cubicBezTo>
                    <a:pt x="6805" y="38161"/>
                    <a:pt x="5571" y="37994"/>
                    <a:pt x="5571" y="38828"/>
                  </a:cubicBezTo>
                  <a:cubicBezTo>
                    <a:pt x="5604" y="39395"/>
                    <a:pt x="5738" y="39962"/>
                    <a:pt x="5971" y="40496"/>
                  </a:cubicBezTo>
                  <a:cubicBezTo>
                    <a:pt x="6038" y="40729"/>
                    <a:pt x="12009" y="42531"/>
                    <a:pt x="12976" y="42597"/>
                  </a:cubicBezTo>
                  <a:cubicBezTo>
                    <a:pt x="13977" y="42698"/>
                    <a:pt x="14411" y="42464"/>
                    <a:pt x="14411" y="41763"/>
                  </a:cubicBezTo>
                  <a:cubicBezTo>
                    <a:pt x="14411" y="41096"/>
                    <a:pt x="13977" y="38995"/>
                    <a:pt x="13977" y="38761"/>
                  </a:cubicBezTo>
                  <a:cubicBezTo>
                    <a:pt x="13977" y="38528"/>
                    <a:pt x="15178" y="37093"/>
                    <a:pt x="14744" y="35059"/>
                  </a:cubicBezTo>
                  <a:cubicBezTo>
                    <a:pt x="14277" y="33024"/>
                    <a:pt x="10041" y="20115"/>
                    <a:pt x="9507" y="18780"/>
                  </a:cubicBezTo>
                  <a:cubicBezTo>
                    <a:pt x="8973" y="17413"/>
                    <a:pt x="8373" y="15978"/>
                    <a:pt x="8373" y="15978"/>
                  </a:cubicBezTo>
                  <a:cubicBezTo>
                    <a:pt x="8607" y="15645"/>
                    <a:pt x="8773" y="15245"/>
                    <a:pt x="8840" y="14844"/>
                  </a:cubicBezTo>
                  <a:cubicBezTo>
                    <a:pt x="8873" y="14477"/>
                    <a:pt x="8873" y="14144"/>
                    <a:pt x="8840" y="13777"/>
                  </a:cubicBezTo>
                  <a:cubicBezTo>
                    <a:pt x="8840" y="13777"/>
                    <a:pt x="15378" y="3269"/>
                    <a:pt x="15378" y="0"/>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17"/>
            <p:cNvSpPr/>
            <p:nvPr/>
          </p:nvSpPr>
          <p:spPr>
            <a:xfrm>
              <a:off x="5658375" y="4049175"/>
              <a:ext cx="107600" cy="438675"/>
            </a:xfrm>
            <a:custGeom>
              <a:rect b="b" l="l" r="r" t="t"/>
              <a:pathLst>
                <a:path extrusionOk="0" fill="none" h="17547" w="4304">
                  <a:moveTo>
                    <a:pt x="1" y="0"/>
                  </a:moveTo>
                  <a:cubicBezTo>
                    <a:pt x="1702" y="5371"/>
                    <a:pt x="3737" y="11742"/>
                    <a:pt x="3870" y="12710"/>
                  </a:cubicBezTo>
                  <a:cubicBezTo>
                    <a:pt x="4137" y="14377"/>
                    <a:pt x="3637" y="14711"/>
                    <a:pt x="3803" y="15545"/>
                  </a:cubicBezTo>
                  <a:cubicBezTo>
                    <a:pt x="3970" y="16379"/>
                    <a:pt x="4304" y="17546"/>
                    <a:pt x="4304" y="17546"/>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17"/>
            <p:cNvSpPr/>
            <p:nvPr/>
          </p:nvSpPr>
          <p:spPr>
            <a:xfrm>
              <a:off x="5598325" y="3480425"/>
              <a:ext cx="155150" cy="518750"/>
            </a:xfrm>
            <a:custGeom>
              <a:rect b="b" l="l" r="r" t="t"/>
              <a:pathLst>
                <a:path extrusionOk="0" fill="none" h="20750" w="6206">
                  <a:moveTo>
                    <a:pt x="6205" y="1"/>
                  </a:moveTo>
                  <a:cubicBezTo>
                    <a:pt x="4904" y="3170"/>
                    <a:pt x="2503" y="9007"/>
                    <a:pt x="2036" y="10208"/>
                  </a:cubicBezTo>
                  <a:cubicBezTo>
                    <a:pt x="1335" y="11876"/>
                    <a:pt x="168" y="13244"/>
                    <a:pt x="435" y="13410"/>
                  </a:cubicBezTo>
                  <a:cubicBezTo>
                    <a:pt x="701" y="13577"/>
                    <a:pt x="1335" y="13577"/>
                    <a:pt x="835" y="14144"/>
                  </a:cubicBezTo>
                  <a:cubicBezTo>
                    <a:pt x="334" y="14745"/>
                    <a:pt x="1" y="14912"/>
                    <a:pt x="1" y="15145"/>
                  </a:cubicBezTo>
                  <a:cubicBezTo>
                    <a:pt x="1" y="15245"/>
                    <a:pt x="768" y="17647"/>
                    <a:pt x="1769" y="20749"/>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17"/>
            <p:cNvSpPr/>
            <p:nvPr/>
          </p:nvSpPr>
          <p:spPr>
            <a:xfrm>
              <a:off x="5763450" y="3428725"/>
              <a:ext cx="10875" cy="25875"/>
            </a:xfrm>
            <a:custGeom>
              <a:rect b="b" l="l" r="r" t="t"/>
              <a:pathLst>
                <a:path extrusionOk="0" fill="none" h="1035" w="435">
                  <a:moveTo>
                    <a:pt x="434" y="1"/>
                  </a:moveTo>
                  <a:lnTo>
                    <a:pt x="1" y="1035"/>
                  </a:ln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17"/>
            <p:cNvSpPr/>
            <p:nvPr/>
          </p:nvSpPr>
          <p:spPr>
            <a:xfrm>
              <a:off x="5493250" y="3396200"/>
              <a:ext cx="11700" cy="75075"/>
            </a:xfrm>
            <a:custGeom>
              <a:rect b="b" l="l" r="r" t="t"/>
              <a:pathLst>
                <a:path extrusionOk="0" fill="none" h="3003" w="468">
                  <a:moveTo>
                    <a:pt x="1" y="3003"/>
                  </a:moveTo>
                  <a:cubicBezTo>
                    <a:pt x="1" y="3003"/>
                    <a:pt x="234" y="334"/>
                    <a:pt x="468" y="1"/>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17"/>
            <p:cNvSpPr/>
            <p:nvPr/>
          </p:nvSpPr>
          <p:spPr>
            <a:xfrm>
              <a:off x="5514950" y="3397050"/>
              <a:ext cx="26700" cy="85900"/>
            </a:xfrm>
            <a:custGeom>
              <a:rect b="b" l="l" r="r" t="t"/>
              <a:pathLst>
                <a:path extrusionOk="0" fill="none" h="3436" w="1068">
                  <a:moveTo>
                    <a:pt x="1068" y="0"/>
                  </a:moveTo>
                  <a:cubicBezTo>
                    <a:pt x="1068" y="0"/>
                    <a:pt x="0" y="3436"/>
                    <a:pt x="200" y="3202"/>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17"/>
            <p:cNvSpPr/>
            <p:nvPr/>
          </p:nvSpPr>
          <p:spPr>
            <a:xfrm>
              <a:off x="5548300" y="3402050"/>
              <a:ext cx="18375" cy="73400"/>
            </a:xfrm>
            <a:custGeom>
              <a:rect b="b" l="l" r="r" t="t"/>
              <a:pathLst>
                <a:path extrusionOk="0" fill="none" h="2936" w="735">
                  <a:moveTo>
                    <a:pt x="568" y="0"/>
                  </a:moveTo>
                  <a:lnTo>
                    <a:pt x="67" y="2602"/>
                  </a:lnTo>
                  <a:cubicBezTo>
                    <a:pt x="67" y="2602"/>
                    <a:pt x="0" y="2869"/>
                    <a:pt x="734" y="2936"/>
                  </a:cubicBez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17"/>
            <p:cNvSpPr/>
            <p:nvPr/>
          </p:nvSpPr>
          <p:spPr>
            <a:xfrm>
              <a:off x="5316475" y="3430400"/>
              <a:ext cx="11700" cy="13375"/>
            </a:xfrm>
            <a:custGeom>
              <a:rect b="b" l="l" r="r" t="t"/>
              <a:pathLst>
                <a:path extrusionOk="0" fill="none" h="535" w="468">
                  <a:moveTo>
                    <a:pt x="467" y="534"/>
                  </a:moveTo>
                  <a:lnTo>
                    <a:pt x="0" y="0"/>
                  </a:ln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17"/>
            <p:cNvSpPr/>
            <p:nvPr/>
          </p:nvSpPr>
          <p:spPr>
            <a:xfrm>
              <a:off x="5273925" y="3451250"/>
              <a:ext cx="10050" cy="7525"/>
            </a:xfrm>
            <a:custGeom>
              <a:rect b="b" l="l" r="r" t="t"/>
              <a:pathLst>
                <a:path extrusionOk="0" fill="none" h="301" w="402">
                  <a:moveTo>
                    <a:pt x="401" y="301"/>
                  </a:moveTo>
                  <a:lnTo>
                    <a:pt x="1" y="0"/>
                  </a:ln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17"/>
            <p:cNvSpPr/>
            <p:nvPr/>
          </p:nvSpPr>
          <p:spPr>
            <a:xfrm>
              <a:off x="5247250" y="3447075"/>
              <a:ext cx="14200" cy="22550"/>
            </a:xfrm>
            <a:custGeom>
              <a:rect b="b" l="l" r="r" t="t"/>
              <a:pathLst>
                <a:path extrusionOk="0" fill="none" h="902" w="568">
                  <a:moveTo>
                    <a:pt x="568" y="901"/>
                  </a:moveTo>
                  <a:lnTo>
                    <a:pt x="1" y="1"/>
                  </a:lnTo>
                </a:path>
              </a:pathLst>
            </a:custGeom>
            <a:noFill/>
            <a:ln cap="rnd" cmpd="sng" w="75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17"/>
            <p:cNvSpPr/>
            <p:nvPr/>
          </p:nvSpPr>
          <p:spPr>
            <a:xfrm>
              <a:off x="4630150" y="2973400"/>
              <a:ext cx="170975" cy="231850"/>
            </a:xfrm>
            <a:custGeom>
              <a:rect b="b" l="l" r="r" t="t"/>
              <a:pathLst>
                <a:path extrusionOk="0" fill="none" h="9274" w="6839">
                  <a:moveTo>
                    <a:pt x="0" y="9274"/>
                  </a:moveTo>
                  <a:cubicBezTo>
                    <a:pt x="2602" y="6439"/>
                    <a:pt x="4904" y="3336"/>
                    <a:pt x="6838" y="1"/>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17"/>
            <p:cNvSpPr/>
            <p:nvPr/>
          </p:nvSpPr>
          <p:spPr>
            <a:xfrm>
              <a:off x="3786200" y="3253600"/>
              <a:ext cx="798100" cy="364450"/>
            </a:xfrm>
            <a:custGeom>
              <a:rect b="b" l="l" r="r" t="t"/>
              <a:pathLst>
                <a:path extrusionOk="0" fill="none" h="14578" w="31924">
                  <a:moveTo>
                    <a:pt x="1" y="14578"/>
                  </a:moveTo>
                  <a:cubicBezTo>
                    <a:pt x="12009" y="13577"/>
                    <a:pt x="23284" y="8440"/>
                    <a:pt x="31924" y="1"/>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17"/>
            <p:cNvSpPr/>
            <p:nvPr/>
          </p:nvSpPr>
          <p:spPr>
            <a:xfrm>
              <a:off x="3488500" y="3608025"/>
              <a:ext cx="125950" cy="12525"/>
            </a:xfrm>
            <a:custGeom>
              <a:rect b="b" l="l" r="r" t="t"/>
              <a:pathLst>
                <a:path extrusionOk="0" fill="none" h="501" w="5038">
                  <a:moveTo>
                    <a:pt x="0" y="0"/>
                  </a:moveTo>
                  <a:cubicBezTo>
                    <a:pt x="1668" y="234"/>
                    <a:pt x="3336" y="401"/>
                    <a:pt x="5037" y="501"/>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17"/>
            <p:cNvSpPr/>
            <p:nvPr/>
          </p:nvSpPr>
          <p:spPr>
            <a:xfrm>
              <a:off x="3094050" y="3459575"/>
              <a:ext cx="80925" cy="38400"/>
            </a:xfrm>
            <a:custGeom>
              <a:rect b="b" l="l" r="r" t="t"/>
              <a:pathLst>
                <a:path extrusionOk="0" fill="none" h="1536" w="3237">
                  <a:moveTo>
                    <a:pt x="0" y="1"/>
                  </a:moveTo>
                  <a:cubicBezTo>
                    <a:pt x="1068" y="535"/>
                    <a:pt x="2135" y="1068"/>
                    <a:pt x="3236" y="1535"/>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17"/>
            <p:cNvSpPr/>
            <p:nvPr/>
          </p:nvSpPr>
          <p:spPr>
            <a:xfrm>
              <a:off x="2405225" y="2428850"/>
              <a:ext cx="621300" cy="992400"/>
            </a:xfrm>
            <a:custGeom>
              <a:rect b="b" l="l" r="r" t="t"/>
              <a:pathLst>
                <a:path extrusionOk="0" fill="none" h="39696" w="24852">
                  <a:moveTo>
                    <a:pt x="0" y="0"/>
                  </a:moveTo>
                  <a:cubicBezTo>
                    <a:pt x="1468" y="16412"/>
                    <a:pt x="10708" y="31189"/>
                    <a:pt x="24851" y="39695"/>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17"/>
            <p:cNvSpPr/>
            <p:nvPr/>
          </p:nvSpPr>
          <p:spPr>
            <a:xfrm>
              <a:off x="3136575" y="967800"/>
              <a:ext cx="1271775" cy="302750"/>
            </a:xfrm>
            <a:custGeom>
              <a:rect b="b" l="l" r="r" t="t"/>
              <a:pathLst>
                <a:path extrusionOk="0" fill="none" h="12110" w="50871">
                  <a:moveTo>
                    <a:pt x="50870" y="12109"/>
                  </a:moveTo>
                  <a:cubicBezTo>
                    <a:pt x="35893" y="1735"/>
                    <a:pt x="16579" y="1"/>
                    <a:pt x="1" y="7506"/>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17"/>
            <p:cNvSpPr/>
            <p:nvPr/>
          </p:nvSpPr>
          <p:spPr>
            <a:xfrm>
              <a:off x="4822775" y="1721675"/>
              <a:ext cx="41725" cy="85925"/>
            </a:xfrm>
            <a:custGeom>
              <a:rect b="b" l="l" r="r" t="t"/>
              <a:pathLst>
                <a:path extrusionOk="0" fill="none" h="3437" w="1669">
                  <a:moveTo>
                    <a:pt x="1669" y="3436"/>
                  </a:moveTo>
                  <a:cubicBezTo>
                    <a:pt x="1135" y="2269"/>
                    <a:pt x="568" y="1135"/>
                    <a:pt x="1" y="0"/>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17"/>
            <p:cNvSpPr/>
            <p:nvPr/>
          </p:nvSpPr>
          <p:spPr>
            <a:xfrm>
              <a:off x="4364950" y="3050950"/>
              <a:ext cx="190175" cy="176825"/>
            </a:xfrm>
            <a:custGeom>
              <a:rect b="b" l="l" r="r" t="t"/>
              <a:pathLst>
                <a:path extrusionOk="0" fill="none" h="7073" w="7607">
                  <a:moveTo>
                    <a:pt x="1" y="7073"/>
                  </a:moveTo>
                  <a:cubicBezTo>
                    <a:pt x="2803" y="5004"/>
                    <a:pt x="5338" y="2636"/>
                    <a:pt x="7606" y="1"/>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17"/>
            <p:cNvSpPr/>
            <p:nvPr/>
          </p:nvSpPr>
          <p:spPr>
            <a:xfrm>
              <a:off x="3547700" y="3262775"/>
              <a:ext cx="768900" cy="218525"/>
            </a:xfrm>
            <a:custGeom>
              <a:rect b="b" l="l" r="r" t="t"/>
              <a:pathLst>
                <a:path extrusionOk="0" fill="none" h="8741" w="30756">
                  <a:moveTo>
                    <a:pt x="1" y="7606"/>
                  </a:moveTo>
                  <a:cubicBezTo>
                    <a:pt x="10842" y="8740"/>
                    <a:pt x="21716" y="6038"/>
                    <a:pt x="30756" y="1"/>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17"/>
            <p:cNvSpPr/>
            <p:nvPr/>
          </p:nvSpPr>
          <p:spPr>
            <a:xfrm>
              <a:off x="3285850" y="3394550"/>
              <a:ext cx="109275" cy="32525"/>
            </a:xfrm>
            <a:custGeom>
              <a:rect b="b" l="l" r="r" t="t"/>
              <a:pathLst>
                <a:path extrusionOk="0" fill="none" h="1301" w="4371">
                  <a:moveTo>
                    <a:pt x="1" y="0"/>
                  </a:moveTo>
                  <a:cubicBezTo>
                    <a:pt x="1402" y="500"/>
                    <a:pt x="2869" y="934"/>
                    <a:pt x="4370" y="1301"/>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17"/>
            <p:cNvSpPr/>
            <p:nvPr/>
          </p:nvSpPr>
          <p:spPr>
            <a:xfrm>
              <a:off x="2550325" y="2627325"/>
              <a:ext cx="25875" cy="76750"/>
            </a:xfrm>
            <a:custGeom>
              <a:rect b="b" l="l" r="r" t="t"/>
              <a:pathLst>
                <a:path extrusionOk="0" fill="none" h="3070" w="1035">
                  <a:moveTo>
                    <a:pt x="1" y="0"/>
                  </a:moveTo>
                  <a:cubicBezTo>
                    <a:pt x="301" y="1034"/>
                    <a:pt x="634" y="2069"/>
                    <a:pt x="1035" y="3069"/>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17"/>
            <p:cNvSpPr/>
            <p:nvPr/>
          </p:nvSpPr>
          <p:spPr>
            <a:xfrm>
              <a:off x="2446925" y="1533200"/>
              <a:ext cx="334425" cy="1026600"/>
            </a:xfrm>
            <a:custGeom>
              <a:rect b="b" l="l" r="r" t="t"/>
              <a:pathLst>
                <a:path extrusionOk="0" fill="none" h="41064" w="13377">
                  <a:moveTo>
                    <a:pt x="13376" y="1"/>
                  </a:moveTo>
                  <a:cubicBezTo>
                    <a:pt x="3703" y="11309"/>
                    <a:pt x="0" y="26586"/>
                    <a:pt x="3403" y="41063"/>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17"/>
            <p:cNvSpPr/>
            <p:nvPr/>
          </p:nvSpPr>
          <p:spPr>
            <a:xfrm>
              <a:off x="3011500" y="1061200"/>
              <a:ext cx="1148325" cy="266050"/>
            </a:xfrm>
            <a:custGeom>
              <a:rect b="b" l="l" r="r" t="t"/>
              <a:pathLst>
                <a:path extrusionOk="0" fill="none" h="10642" w="45933">
                  <a:moveTo>
                    <a:pt x="45933" y="6906"/>
                  </a:moveTo>
                  <a:cubicBezTo>
                    <a:pt x="31022" y="1"/>
                    <a:pt x="13610" y="1402"/>
                    <a:pt x="0" y="10642"/>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17"/>
            <p:cNvSpPr/>
            <p:nvPr/>
          </p:nvSpPr>
          <p:spPr>
            <a:xfrm>
              <a:off x="4259875" y="1285525"/>
              <a:ext cx="494550" cy="580450"/>
            </a:xfrm>
            <a:custGeom>
              <a:rect b="b" l="l" r="r" t="t"/>
              <a:pathLst>
                <a:path extrusionOk="0" fill="none" h="23218" w="19782">
                  <a:moveTo>
                    <a:pt x="19781" y="23217"/>
                  </a:moveTo>
                  <a:cubicBezTo>
                    <a:pt x="15945" y="13477"/>
                    <a:pt x="8974" y="5304"/>
                    <a:pt x="1" y="1"/>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17"/>
            <p:cNvSpPr/>
            <p:nvPr/>
          </p:nvSpPr>
          <p:spPr>
            <a:xfrm>
              <a:off x="4781925" y="1944325"/>
              <a:ext cx="22525" cy="82600"/>
            </a:xfrm>
            <a:custGeom>
              <a:rect b="b" l="l" r="r" t="t"/>
              <a:pathLst>
                <a:path extrusionOk="0" fill="none" h="3304" w="901">
                  <a:moveTo>
                    <a:pt x="901" y="3303"/>
                  </a:moveTo>
                  <a:cubicBezTo>
                    <a:pt x="667" y="2169"/>
                    <a:pt x="334" y="1068"/>
                    <a:pt x="0" y="1"/>
                  </a:cubicBezTo>
                </a:path>
              </a:pathLst>
            </a:custGeom>
            <a:noFill/>
            <a:ln cap="rnd" cmpd="sng" w="1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17"/>
            <p:cNvSpPr/>
            <p:nvPr/>
          </p:nvSpPr>
          <p:spPr>
            <a:xfrm>
              <a:off x="2557000" y="1198750"/>
              <a:ext cx="2212425" cy="2210875"/>
            </a:xfrm>
            <a:custGeom>
              <a:rect b="b" l="l" r="r" t="t"/>
              <a:pathLst>
                <a:path extrusionOk="0" h="88435" w="88497">
                  <a:moveTo>
                    <a:pt x="42619" y="1"/>
                  </a:moveTo>
                  <a:cubicBezTo>
                    <a:pt x="42601" y="1"/>
                    <a:pt x="42582" y="1"/>
                    <a:pt x="42564" y="3"/>
                  </a:cubicBezTo>
                  <a:cubicBezTo>
                    <a:pt x="41997" y="36"/>
                    <a:pt x="41497" y="570"/>
                    <a:pt x="40963" y="603"/>
                  </a:cubicBezTo>
                  <a:cubicBezTo>
                    <a:pt x="40943" y="604"/>
                    <a:pt x="40924" y="605"/>
                    <a:pt x="40904" y="605"/>
                  </a:cubicBezTo>
                  <a:cubicBezTo>
                    <a:pt x="40395" y="605"/>
                    <a:pt x="39886" y="229"/>
                    <a:pt x="39403" y="229"/>
                  </a:cubicBezTo>
                  <a:cubicBezTo>
                    <a:pt x="39367" y="229"/>
                    <a:pt x="39331" y="232"/>
                    <a:pt x="39295" y="236"/>
                  </a:cubicBezTo>
                  <a:cubicBezTo>
                    <a:pt x="38761" y="303"/>
                    <a:pt x="38261" y="870"/>
                    <a:pt x="37727" y="970"/>
                  </a:cubicBezTo>
                  <a:cubicBezTo>
                    <a:pt x="37686" y="975"/>
                    <a:pt x="37644" y="977"/>
                    <a:pt x="37601" y="977"/>
                  </a:cubicBezTo>
                  <a:cubicBezTo>
                    <a:pt x="37157" y="977"/>
                    <a:pt x="36658" y="720"/>
                    <a:pt x="36209" y="720"/>
                  </a:cubicBezTo>
                  <a:cubicBezTo>
                    <a:pt x="36147" y="720"/>
                    <a:pt x="36086" y="725"/>
                    <a:pt x="36026" y="736"/>
                  </a:cubicBezTo>
                  <a:cubicBezTo>
                    <a:pt x="35492" y="836"/>
                    <a:pt x="35025" y="1437"/>
                    <a:pt x="34492" y="1570"/>
                  </a:cubicBezTo>
                  <a:cubicBezTo>
                    <a:pt x="34407" y="1591"/>
                    <a:pt x="34320" y="1600"/>
                    <a:pt x="34231" y="1600"/>
                  </a:cubicBezTo>
                  <a:cubicBezTo>
                    <a:pt x="33848" y="1600"/>
                    <a:pt x="33434" y="1441"/>
                    <a:pt x="33051" y="1441"/>
                  </a:cubicBezTo>
                  <a:cubicBezTo>
                    <a:pt x="32962" y="1441"/>
                    <a:pt x="32875" y="1449"/>
                    <a:pt x="32790" y="1470"/>
                  </a:cubicBezTo>
                  <a:cubicBezTo>
                    <a:pt x="32257" y="1604"/>
                    <a:pt x="31856" y="2237"/>
                    <a:pt x="31356" y="2404"/>
                  </a:cubicBezTo>
                  <a:cubicBezTo>
                    <a:pt x="31232" y="2443"/>
                    <a:pt x="31100" y="2457"/>
                    <a:pt x="30965" y="2457"/>
                  </a:cubicBezTo>
                  <a:cubicBezTo>
                    <a:pt x="30654" y="2457"/>
                    <a:pt x="30323" y="2385"/>
                    <a:pt x="30013" y="2385"/>
                  </a:cubicBezTo>
                  <a:cubicBezTo>
                    <a:pt x="29877" y="2385"/>
                    <a:pt x="29746" y="2399"/>
                    <a:pt x="29622" y="2438"/>
                  </a:cubicBezTo>
                  <a:cubicBezTo>
                    <a:pt x="29121" y="2638"/>
                    <a:pt x="28788" y="3272"/>
                    <a:pt x="28254" y="3505"/>
                  </a:cubicBezTo>
                  <a:cubicBezTo>
                    <a:pt x="28083" y="3569"/>
                    <a:pt x="27897" y="3585"/>
                    <a:pt x="27709" y="3585"/>
                  </a:cubicBezTo>
                  <a:cubicBezTo>
                    <a:pt x="27518" y="3585"/>
                    <a:pt x="27324" y="3569"/>
                    <a:pt x="27136" y="3569"/>
                  </a:cubicBezTo>
                  <a:cubicBezTo>
                    <a:pt x="26930" y="3569"/>
                    <a:pt x="26731" y="3589"/>
                    <a:pt x="26553" y="3672"/>
                  </a:cubicBezTo>
                  <a:cubicBezTo>
                    <a:pt x="26052" y="3872"/>
                    <a:pt x="25752" y="4572"/>
                    <a:pt x="25252" y="4806"/>
                  </a:cubicBezTo>
                  <a:cubicBezTo>
                    <a:pt x="24785" y="5039"/>
                    <a:pt x="24051" y="4839"/>
                    <a:pt x="23551" y="5106"/>
                  </a:cubicBezTo>
                  <a:cubicBezTo>
                    <a:pt x="23084" y="5340"/>
                    <a:pt x="22850" y="6074"/>
                    <a:pt x="22383" y="6340"/>
                  </a:cubicBezTo>
                  <a:cubicBezTo>
                    <a:pt x="21916" y="6641"/>
                    <a:pt x="21149" y="6474"/>
                    <a:pt x="20715" y="6774"/>
                  </a:cubicBezTo>
                  <a:cubicBezTo>
                    <a:pt x="20248" y="7041"/>
                    <a:pt x="20048" y="7775"/>
                    <a:pt x="19614" y="8075"/>
                  </a:cubicBezTo>
                  <a:cubicBezTo>
                    <a:pt x="19147" y="8409"/>
                    <a:pt x="18414" y="8308"/>
                    <a:pt x="17980" y="8642"/>
                  </a:cubicBezTo>
                  <a:cubicBezTo>
                    <a:pt x="17546" y="8942"/>
                    <a:pt x="17413" y="9676"/>
                    <a:pt x="16979" y="10043"/>
                  </a:cubicBezTo>
                  <a:cubicBezTo>
                    <a:pt x="16546" y="10377"/>
                    <a:pt x="15812" y="10343"/>
                    <a:pt x="15378" y="10677"/>
                  </a:cubicBezTo>
                  <a:cubicBezTo>
                    <a:pt x="14978" y="11044"/>
                    <a:pt x="14911" y="11778"/>
                    <a:pt x="14511" y="12178"/>
                  </a:cubicBezTo>
                  <a:cubicBezTo>
                    <a:pt x="14110" y="12545"/>
                    <a:pt x="13343" y="12545"/>
                    <a:pt x="12976" y="12945"/>
                  </a:cubicBezTo>
                  <a:cubicBezTo>
                    <a:pt x="12576" y="13345"/>
                    <a:pt x="12543" y="14079"/>
                    <a:pt x="12176" y="14480"/>
                  </a:cubicBezTo>
                  <a:cubicBezTo>
                    <a:pt x="11809" y="14880"/>
                    <a:pt x="11075" y="14947"/>
                    <a:pt x="10741" y="15380"/>
                  </a:cubicBezTo>
                  <a:cubicBezTo>
                    <a:pt x="10374" y="15780"/>
                    <a:pt x="10408" y="16514"/>
                    <a:pt x="10074" y="16948"/>
                  </a:cubicBezTo>
                  <a:cubicBezTo>
                    <a:pt x="9707" y="17382"/>
                    <a:pt x="8973" y="17515"/>
                    <a:pt x="8673" y="17949"/>
                  </a:cubicBezTo>
                  <a:cubicBezTo>
                    <a:pt x="8340" y="18382"/>
                    <a:pt x="8440" y="19116"/>
                    <a:pt x="8106" y="19583"/>
                  </a:cubicBezTo>
                  <a:cubicBezTo>
                    <a:pt x="7806" y="20017"/>
                    <a:pt x="7072" y="20217"/>
                    <a:pt x="6805" y="20684"/>
                  </a:cubicBezTo>
                  <a:cubicBezTo>
                    <a:pt x="6505" y="21151"/>
                    <a:pt x="6638" y="21885"/>
                    <a:pt x="6372" y="22352"/>
                  </a:cubicBezTo>
                  <a:cubicBezTo>
                    <a:pt x="6105" y="22819"/>
                    <a:pt x="5404" y="23052"/>
                    <a:pt x="5137" y="23553"/>
                  </a:cubicBezTo>
                  <a:cubicBezTo>
                    <a:pt x="4871" y="24020"/>
                    <a:pt x="5071" y="24754"/>
                    <a:pt x="4837" y="25221"/>
                  </a:cubicBezTo>
                  <a:cubicBezTo>
                    <a:pt x="4604" y="25721"/>
                    <a:pt x="3903" y="26021"/>
                    <a:pt x="3670" y="26521"/>
                  </a:cubicBezTo>
                  <a:cubicBezTo>
                    <a:pt x="3470" y="27022"/>
                    <a:pt x="3736" y="27722"/>
                    <a:pt x="3536" y="28223"/>
                  </a:cubicBezTo>
                  <a:cubicBezTo>
                    <a:pt x="3336" y="28756"/>
                    <a:pt x="2669" y="29057"/>
                    <a:pt x="2469" y="29590"/>
                  </a:cubicBezTo>
                  <a:cubicBezTo>
                    <a:pt x="2302" y="30124"/>
                    <a:pt x="2602" y="30791"/>
                    <a:pt x="2435" y="31325"/>
                  </a:cubicBezTo>
                  <a:cubicBezTo>
                    <a:pt x="2269" y="31859"/>
                    <a:pt x="1635" y="32226"/>
                    <a:pt x="1501" y="32759"/>
                  </a:cubicBezTo>
                  <a:cubicBezTo>
                    <a:pt x="1368" y="33293"/>
                    <a:pt x="1735" y="33960"/>
                    <a:pt x="1602" y="34494"/>
                  </a:cubicBezTo>
                  <a:cubicBezTo>
                    <a:pt x="1468" y="35028"/>
                    <a:pt x="868" y="35461"/>
                    <a:pt x="768" y="35995"/>
                  </a:cubicBezTo>
                  <a:cubicBezTo>
                    <a:pt x="668" y="36529"/>
                    <a:pt x="1068" y="37162"/>
                    <a:pt x="1001" y="37696"/>
                  </a:cubicBezTo>
                  <a:cubicBezTo>
                    <a:pt x="901" y="38230"/>
                    <a:pt x="334" y="38730"/>
                    <a:pt x="267" y="39264"/>
                  </a:cubicBezTo>
                  <a:cubicBezTo>
                    <a:pt x="201" y="39831"/>
                    <a:pt x="668" y="40398"/>
                    <a:pt x="634" y="40932"/>
                  </a:cubicBezTo>
                  <a:cubicBezTo>
                    <a:pt x="567" y="41466"/>
                    <a:pt x="34" y="41999"/>
                    <a:pt x="34" y="42533"/>
                  </a:cubicBezTo>
                  <a:cubicBezTo>
                    <a:pt x="34" y="43100"/>
                    <a:pt x="501" y="43667"/>
                    <a:pt x="501" y="44201"/>
                  </a:cubicBezTo>
                  <a:cubicBezTo>
                    <a:pt x="501" y="44768"/>
                    <a:pt x="0" y="45335"/>
                    <a:pt x="34" y="45869"/>
                  </a:cubicBezTo>
                  <a:cubicBezTo>
                    <a:pt x="67" y="46436"/>
                    <a:pt x="601" y="46969"/>
                    <a:pt x="634" y="47503"/>
                  </a:cubicBezTo>
                  <a:cubicBezTo>
                    <a:pt x="668" y="48037"/>
                    <a:pt x="201" y="48637"/>
                    <a:pt x="267" y="49171"/>
                  </a:cubicBezTo>
                  <a:cubicBezTo>
                    <a:pt x="334" y="49705"/>
                    <a:pt x="901" y="50205"/>
                    <a:pt x="1001" y="50739"/>
                  </a:cubicBezTo>
                  <a:cubicBezTo>
                    <a:pt x="1068" y="51273"/>
                    <a:pt x="668" y="51906"/>
                    <a:pt x="768" y="52440"/>
                  </a:cubicBezTo>
                  <a:cubicBezTo>
                    <a:pt x="868" y="52974"/>
                    <a:pt x="1468" y="53407"/>
                    <a:pt x="1602" y="53941"/>
                  </a:cubicBezTo>
                  <a:cubicBezTo>
                    <a:pt x="1735" y="54475"/>
                    <a:pt x="1368" y="55142"/>
                    <a:pt x="1501" y="55676"/>
                  </a:cubicBezTo>
                  <a:cubicBezTo>
                    <a:pt x="1635" y="56176"/>
                    <a:pt x="2269" y="56576"/>
                    <a:pt x="2435" y="57110"/>
                  </a:cubicBezTo>
                  <a:cubicBezTo>
                    <a:pt x="2602" y="57644"/>
                    <a:pt x="2302" y="58311"/>
                    <a:pt x="2469" y="58845"/>
                  </a:cubicBezTo>
                  <a:cubicBezTo>
                    <a:pt x="2669" y="59345"/>
                    <a:pt x="3303" y="59679"/>
                    <a:pt x="3536" y="60212"/>
                  </a:cubicBezTo>
                  <a:cubicBezTo>
                    <a:pt x="3736" y="60713"/>
                    <a:pt x="3470" y="61413"/>
                    <a:pt x="3670" y="61913"/>
                  </a:cubicBezTo>
                  <a:cubicBezTo>
                    <a:pt x="3903" y="62414"/>
                    <a:pt x="4604" y="62714"/>
                    <a:pt x="4837" y="63181"/>
                  </a:cubicBezTo>
                  <a:cubicBezTo>
                    <a:pt x="5071" y="63681"/>
                    <a:pt x="4871" y="64415"/>
                    <a:pt x="5137" y="64882"/>
                  </a:cubicBezTo>
                  <a:cubicBezTo>
                    <a:pt x="5371" y="65383"/>
                    <a:pt x="6071" y="65616"/>
                    <a:pt x="6372" y="66083"/>
                  </a:cubicBezTo>
                  <a:cubicBezTo>
                    <a:pt x="6672" y="66550"/>
                    <a:pt x="6505" y="67284"/>
                    <a:pt x="6805" y="67751"/>
                  </a:cubicBezTo>
                  <a:cubicBezTo>
                    <a:pt x="7072" y="68218"/>
                    <a:pt x="7806" y="68385"/>
                    <a:pt x="8106" y="68852"/>
                  </a:cubicBezTo>
                  <a:cubicBezTo>
                    <a:pt x="8440" y="69285"/>
                    <a:pt x="8340" y="70053"/>
                    <a:pt x="8673" y="70486"/>
                  </a:cubicBezTo>
                  <a:cubicBezTo>
                    <a:pt x="8973" y="70920"/>
                    <a:pt x="9707" y="71053"/>
                    <a:pt x="10074" y="71487"/>
                  </a:cubicBezTo>
                  <a:cubicBezTo>
                    <a:pt x="10408" y="71921"/>
                    <a:pt x="10374" y="72655"/>
                    <a:pt x="10741" y="73055"/>
                  </a:cubicBezTo>
                  <a:cubicBezTo>
                    <a:pt x="11075" y="73488"/>
                    <a:pt x="11809" y="73555"/>
                    <a:pt x="12209" y="73955"/>
                  </a:cubicBezTo>
                  <a:cubicBezTo>
                    <a:pt x="12576" y="74356"/>
                    <a:pt x="12576" y="75123"/>
                    <a:pt x="12976" y="75490"/>
                  </a:cubicBezTo>
                  <a:cubicBezTo>
                    <a:pt x="13377" y="75890"/>
                    <a:pt x="14110" y="75924"/>
                    <a:pt x="14511" y="76257"/>
                  </a:cubicBezTo>
                  <a:cubicBezTo>
                    <a:pt x="14911" y="76624"/>
                    <a:pt x="14978" y="77391"/>
                    <a:pt x="15411" y="77758"/>
                  </a:cubicBezTo>
                  <a:cubicBezTo>
                    <a:pt x="15812" y="78092"/>
                    <a:pt x="16546" y="78058"/>
                    <a:pt x="16979" y="78392"/>
                  </a:cubicBezTo>
                  <a:cubicBezTo>
                    <a:pt x="17413" y="78759"/>
                    <a:pt x="17546" y="79493"/>
                    <a:pt x="17980" y="79793"/>
                  </a:cubicBezTo>
                  <a:cubicBezTo>
                    <a:pt x="18414" y="80127"/>
                    <a:pt x="19181" y="80026"/>
                    <a:pt x="19614" y="80360"/>
                  </a:cubicBezTo>
                  <a:cubicBezTo>
                    <a:pt x="20081" y="80660"/>
                    <a:pt x="20248" y="81394"/>
                    <a:pt x="20715" y="81661"/>
                  </a:cubicBezTo>
                  <a:cubicBezTo>
                    <a:pt x="21182" y="81961"/>
                    <a:pt x="21916" y="81828"/>
                    <a:pt x="22383" y="82095"/>
                  </a:cubicBezTo>
                  <a:cubicBezTo>
                    <a:pt x="22850" y="82361"/>
                    <a:pt x="23084" y="83062"/>
                    <a:pt x="23584" y="83329"/>
                  </a:cubicBezTo>
                  <a:cubicBezTo>
                    <a:pt x="24051" y="83596"/>
                    <a:pt x="24785" y="83396"/>
                    <a:pt x="25285" y="83629"/>
                  </a:cubicBezTo>
                  <a:cubicBezTo>
                    <a:pt x="25785" y="83863"/>
                    <a:pt x="26052" y="84563"/>
                    <a:pt x="26553" y="84797"/>
                  </a:cubicBezTo>
                  <a:cubicBezTo>
                    <a:pt x="26708" y="84859"/>
                    <a:pt x="26883" y="84876"/>
                    <a:pt x="27067" y="84876"/>
                  </a:cubicBezTo>
                  <a:cubicBezTo>
                    <a:pt x="27289" y="84876"/>
                    <a:pt x="27524" y="84851"/>
                    <a:pt x="27752" y="84851"/>
                  </a:cubicBezTo>
                  <a:cubicBezTo>
                    <a:pt x="27939" y="84851"/>
                    <a:pt x="28121" y="84868"/>
                    <a:pt x="28287" y="84930"/>
                  </a:cubicBezTo>
                  <a:cubicBezTo>
                    <a:pt x="28788" y="85130"/>
                    <a:pt x="29121" y="85797"/>
                    <a:pt x="29655" y="85997"/>
                  </a:cubicBezTo>
                  <a:cubicBezTo>
                    <a:pt x="29779" y="86036"/>
                    <a:pt x="29909" y="86050"/>
                    <a:pt x="30041" y="86050"/>
                  </a:cubicBezTo>
                  <a:cubicBezTo>
                    <a:pt x="30346" y="86050"/>
                    <a:pt x="30665" y="85978"/>
                    <a:pt x="30970" y="85978"/>
                  </a:cubicBezTo>
                  <a:cubicBezTo>
                    <a:pt x="31102" y="85978"/>
                    <a:pt x="31232" y="85992"/>
                    <a:pt x="31356" y="86031"/>
                  </a:cubicBezTo>
                  <a:cubicBezTo>
                    <a:pt x="31890" y="86164"/>
                    <a:pt x="32290" y="86831"/>
                    <a:pt x="32790" y="86965"/>
                  </a:cubicBezTo>
                  <a:cubicBezTo>
                    <a:pt x="32882" y="86988"/>
                    <a:pt x="32977" y="86997"/>
                    <a:pt x="33075" y="86997"/>
                  </a:cubicBezTo>
                  <a:cubicBezTo>
                    <a:pt x="33472" y="86997"/>
                    <a:pt x="33911" y="86846"/>
                    <a:pt x="34304" y="86846"/>
                  </a:cubicBezTo>
                  <a:cubicBezTo>
                    <a:pt x="34380" y="86846"/>
                    <a:pt x="34453" y="86851"/>
                    <a:pt x="34525" y="86865"/>
                  </a:cubicBezTo>
                  <a:cubicBezTo>
                    <a:pt x="35059" y="86998"/>
                    <a:pt x="35492" y="87599"/>
                    <a:pt x="36026" y="87699"/>
                  </a:cubicBezTo>
                  <a:cubicBezTo>
                    <a:pt x="36086" y="87710"/>
                    <a:pt x="36147" y="87715"/>
                    <a:pt x="36209" y="87715"/>
                  </a:cubicBezTo>
                  <a:cubicBezTo>
                    <a:pt x="36658" y="87715"/>
                    <a:pt x="37157" y="87458"/>
                    <a:pt x="37601" y="87458"/>
                  </a:cubicBezTo>
                  <a:cubicBezTo>
                    <a:pt x="37644" y="87458"/>
                    <a:pt x="37686" y="87460"/>
                    <a:pt x="37727" y="87465"/>
                  </a:cubicBezTo>
                  <a:cubicBezTo>
                    <a:pt x="38294" y="87565"/>
                    <a:pt x="38761" y="88132"/>
                    <a:pt x="39295" y="88199"/>
                  </a:cubicBezTo>
                  <a:cubicBezTo>
                    <a:pt x="39333" y="88203"/>
                    <a:pt x="39371" y="88206"/>
                    <a:pt x="39409" y="88206"/>
                  </a:cubicBezTo>
                  <a:cubicBezTo>
                    <a:pt x="39918" y="88206"/>
                    <a:pt x="40426" y="87830"/>
                    <a:pt x="40908" y="87830"/>
                  </a:cubicBezTo>
                  <a:cubicBezTo>
                    <a:pt x="40926" y="87830"/>
                    <a:pt x="40945" y="87831"/>
                    <a:pt x="40963" y="87832"/>
                  </a:cubicBezTo>
                  <a:cubicBezTo>
                    <a:pt x="41497" y="87865"/>
                    <a:pt x="42030" y="88399"/>
                    <a:pt x="42597" y="88432"/>
                  </a:cubicBezTo>
                  <a:cubicBezTo>
                    <a:pt x="42615" y="88434"/>
                    <a:pt x="42632" y="88434"/>
                    <a:pt x="42649" y="88434"/>
                  </a:cubicBezTo>
                  <a:cubicBezTo>
                    <a:pt x="43168" y="88434"/>
                    <a:pt x="43717" y="87965"/>
                    <a:pt x="44265" y="87965"/>
                  </a:cubicBezTo>
                  <a:cubicBezTo>
                    <a:pt x="44814" y="87965"/>
                    <a:pt x="45332" y="88434"/>
                    <a:pt x="45878" y="88434"/>
                  </a:cubicBezTo>
                  <a:cubicBezTo>
                    <a:pt x="45897" y="88434"/>
                    <a:pt x="45915" y="88434"/>
                    <a:pt x="45933" y="88432"/>
                  </a:cubicBezTo>
                  <a:cubicBezTo>
                    <a:pt x="46467" y="88432"/>
                    <a:pt x="47001" y="87865"/>
                    <a:pt x="47534" y="87832"/>
                  </a:cubicBezTo>
                  <a:cubicBezTo>
                    <a:pt x="47553" y="87831"/>
                    <a:pt x="47571" y="87830"/>
                    <a:pt x="47590" y="87830"/>
                  </a:cubicBezTo>
                  <a:cubicBezTo>
                    <a:pt x="48074" y="87830"/>
                    <a:pt x="48607" y="88206"/>
                    <a:pt x="49094" y="88206"/>
                  </a:cubicBezTo>
                  <a:cubicBezTo>
                    <a:pt x="49131" y="88206"/>
                    <a:pt x="49167" y="88203"/>
                    <a:pt x="49202" y="88199"/>
                  </a:cubicBezTo>
                  <a:cubicBezTo>
                    <a:pt x="49736" y="88132"/>
                    <a:pt x="50236" y="87565"/>
                    <a:pt x="50770" y="87465"/>
                  </a:cubicBezTo>
                  <a:cubicBezTo>
                    <a:pt x="50811" y="87460"/>
                    <a:pt x="50853" y="87458"/>
                    <a:pt x="50896" y="87458"/>
                  </a:cubicBezTo>
                  <a:cubicBezTo>
                    <a:pt x="51340" y="87458"/>
                    <a:pt x="51840" y="87715"/>
                    <a:pt x="52288" y="87715"/>
                  </a:cubicBezTo>
                  <a:cubicBezTo>
                    <a:pt x="52350" y="87715"/>
                    <a:pt x="52411" y="87710"/>
                    <a:pt x="52471" y="87699"/>
                  </a:cubicBezTo>
                  <a:cubicBezTo>
                    <a:pt x="53005" y="87599"/>
                    <a:pt x="53439" y="86998"/>
                    <a:pt x="53972" y="86865"/>
                  </a:cubicBezTo>
                  <a:cubicBezTo>
                    <a:pt x="54057" y="86844"/>
                    <a:pt x="54145" y="86835"/>
                    <a:pt x="54235" y="86835"/>
                  </a:cubicBezTo>
                  <a:cubicBezTo>
                    <a:pt x="54624" y="86835"/>
                    <a:pt x="55055" y="86994"/>
                    <a:pt x="55444" y="86994"/>
                  </a:cubicBezTo>
                  <a:cubicBezTo>
                    <a:pt x="55534" y="86994"/>
                    <a:pt x="55622" y="86986"/>
                    <a:pt x="55707" y="86965"/>
                  </a:cubicBezTo>
                  <a:cubicBezTo>
                    <a:pt x="56241" y="86831"/>
                    <a:pt x="56641" y="86198"/>
                    <a:pt x="57141" y="86031"/>
                  </a:cubicBezTo>
                  <a:cubicBezTo>
                    <a:pt x="57265" y="85992"/>
                    <a:pt x="57397" y="85978"/>
                    <a:pt x="57532" y="85978"/>
                  </a:cubicBezTo>
                  <a:cubicBezTo>
                    <a:pt x="57843" y="85978"/>
                    <a:pt x="58174" y="86050"/>
                    <a:pt x="58485" y="86050"/>
                  </a:cubicBezTo>
                  <a:cubicBezTo>
                    <a:pt x="58620" y="86050"/>
                    <a:pt x="58752" y="86036"/>
                    <a:pt x="58876" y="85997"/>
                  </a:cubicBezTo>
                  <a:cubicBezTo>
                    <a:pt x="59376" y="85797"/>
                    <a:pt x="59710" y="85163"/>
                    <a:pt x="60243" y="84930"/>
                  </a:cubicBezTo>
                  <a:cubicBezTo>
                    <a:pt x="60399" y="84868"/>
                    <a:pt x="60574" y="84851"/>
                    <a:pt x="60756" y="84851"/>
                  </a:cubicBezTo>
                  <a:cubicBezTo>
                    <a:pt x="60978" y="84851"/>
                    <a:pt x="61210" y="84876"/>
                    <a:pt x="61432" y="84876"/>
                  </a:cubicBezTo>
                  <a:cubicBezTo>
                    <a:pt x="61614" y="84876"/>
                    <a:pt x="61789" y="84859"/>
                    <a:pt x="61945" y="84797"/>
                  </a:cubicBezTo>
                  <a:cubicBezTo>
                    <a:pt x="62445" y="84563"/>
                    <a:pt x="62745" y="83863"/>
                    <a:pt x="63246" y="83629"/>
                  </a:cubicBezTo>
                  <a:cubicBezTo>
                    <a:pt x="63713" y="83396"/>
                    <a:pt x="64446" y="83596"/>
                    <a:pt x="64913" y="83329"/>
                  </a:cubicBezTo>
                  <a:cubicBezTo>
                    <a:pt x="65414" y="83095"/>
                    <a:pt x="65647" y="82395"/>
                    <a:pt x="66114" y="82095"/>
                  </a:cubicBezTo>
                  <a:cubicBezTo>
                    <a:pt x="66581" y="81794"/>
                    <a:pt x="67315" y="81961"/>
                    <a:pt x="67782" y="81661"/>
                  </a:cubicBezTo>
                  <a:cubicBezTo>
                    <a:pt x="68249" y="81394"/>
                    <a:pt x="68449" y="80660"/>
                    <a:pt x="68883" y="80360"/>
                  </a:cubicBezTo>
                  <a:cubicBezTo>
                    <a:pt x="69317" y="80026"/>
                    <a:pt x="70084" y="80127"/>
                    <a:pt x="70517" y="79793"/>
                  </a:cubicBezTo>
                  <a:cubicBezTo>
                    <a:pt x="70951" y="79493"/>
                    <a:pt x="71084" y="78759"/>
                    <a:pt x="71518" y="78392"/>
                  </a:cubicBezTo>
                  <a:cubicBezTo>
                    <a:pt x="71952" y="78058"/>
                    <a:pt x="72686" y="78092"/>
                    <a:pt x="73119" y="77758"/>
                  </a:cubicBezTo>
                  <a:cubicBezTo>
                    <a:pt x="73520" y="77391"/>
                    <a:pt x="73586" y="76657"/>
                    <a:pt x="73987" y="76257"/>
                  </a:cubicBezTo>
                  <a:cubicBezTo>
                    <a:pt x="74387" y="75890"/>
                    <a:pt x="75154" y="75890"/>
                    <a:pt x="75521" y="75490"/>
                  </a:cubicBezTo>
                  <a:cubicBezTo>
                    <a:pt x="75921" y="75090"/>
                    <a:pt x="75955" y="74356"/>
                    <a:pt x="76322" y="73955"/>
                  </a:cubicBezTo>
                  <a:cubicBezTo>
                    <a:pt x="76655" y="73555"/>
                    <a:pt x="77422" y="73488"/>
                    <a:pt x="77789" y="73055"/>
                  </a:cubicBezTo>
                  <a:cubicBezTo>
                    <a:pt x="78123" y="72655"/>
                    <a:pt x="78089" y="71921"/>
                    <a:pt x="78423" y="71487"/>
                  </a:cubicBezTo>
                  <a:cubicBezTo>
                    <a:pt x="78790" y="71053"/>
                    <a:pt x="79524" y="70920"/>
                    <a:pt x="79824" y="70486"/>
                  </a:cubicBezTo>
                  <a:cubicBezTo>
                    <a:pt x="80158" y="70053"/>
                    <a:pt x="80058" y="69319"/>
                    <a:pt x="80391" y="68852"/>
                  </a:cubicBezTo>
                  <a:cubicBezTo>
                    <a:pt x="80691" y="68385"/>
                    <a:pt x="81425" y="68218"/>
                    <a:pt x="81725" y="67751"/>
                  </a:cubicBezTo>
                  <a:cubicBezTo>
                    <a:pt x="81992" y="67284"/>
                    <a:pt x="81859" y="66550"/>
                    <a:pt x="82126" y="66083"/>
                  </a:cubicBezTo>
                  <a:cubicBezTo>
                    <a:pt x="82393" y="65616"/>
                    <a:pt x="83093" y="65383"/>
                    <a:pt x="83393" y="64882"/>
                  </a:cubicBezTo>
                  <a:cubicBezTo>
                    <a:pt x="83660" y="64415"/>
                    <a:pt x="83427" y="63681"/>
                    <a:pt x="83660" y="63181"/>
                  </a:cubicBezTo>
                  <a:cubicBezTo>
                    <a:pt x="83894" y="62714"/>
                    <a:pt x="84594" y="62414"/>
                    <a:pt x="84828" y="61913"/>
                  </a:cubicBezTo>
                  <a:cubicBezTo>
                    <a:pt x="85028" y="61413"/>
                    <a:pt x="84794" y="60713"/>
                    <a:pt x="84961" y="60212"/>
                  </a:cubicBezTo>
                  <a:cubicBezTo>
                    <a:pt x="85161" y="59679"/>
                    <a:pt x="85828" y="59378"/>
                    <a:pt x="86028" y="58845"/>
                  </a:cubicBezTo>
                  <a:cubicBezTo>
                    <a:pt x="86195" y="58311"/>
                    <a:pt x="85895" y="57644"/>
                    <a:pt x="86062" y="57110"/>
                  </a:cubicBezTo>
                  <a:cubicBezTo>
                    <a:pt x="86229" y="56576"/>
                    <a:pt x="86862" y="56209"/>
                    <a:pt x="86996" y="55676"/>
                  </a:cubicBezTo>
                  <a:cubicBezTo>
                    <a:pt x="87129" y="55142"/>
                    <a:pt x="86796" y="54475"/>
                    <a:pt x="86896" y="53941"/>
                  </a:cubicBezTo>
                  <a:cubicBezTo>
                    <a:pt x="87029" y="53407"/>
                    <a:pt x="87630" y="52974"/>
                    <a:pt x="87730" y="52440"/>
                  </a:cubicBezTo>
                  <a:cubicBezTo>
                    <a:pt x="87830" y="51906"/>
                    <a:pt x="87429" y="51273"/>
                    <a:pt x="87530" y="50739"/>
                  </a:cubicBezTo>
                  <a:cubicBezTo>
                    <a:pt x="87596" y="50205"/>
                    <a:pt x="88163" y="49705"/>
                    <a:pt x="88230" y="49171"/>
                  </a:cubicBezTo>
                  <a:cubicBezTo>
                    <a:pt x="88297" y="48637"/>
                    <a:pt x="87830" y="48037"/>
                    <a:pt x="87863" y="47503"/>
                  </a:cubicBezTo>
                  <a:cubicBezTo>
                    <a:pt x="87930" y="46969"/>
                    <a:pt x="88464" y="46436"/>
                    <a:pt x="88464" y="45902"/>
                  </a:cubicBezTo>
                  <a:cubicBezTo>
                    <a:pt x="88497" y="45335"/>
                    <a:pt x="87997" y="44768"/>
                    <a:pt x="87997" y="44234"/>
                  </a:cubicBezTo>
                  <a:cubicBezTo>
                    <a:pt x="87997" y="43667"/>
                    <a:pt x="88497" y="43100"/>
                    <a:pt x="88464" y="42566"/>
                  </a:cubicBezTo>
                  <a:cubicBezTo>
                    <a:pt x="88430" y="41999"/>
                    <a:pt x="87896" y="41499"/>
                    <a:pt x="87863" y="40932"/>
                  </a:cubicBezTo>
                  <a:cubicBezTo>
                    <a:pt x="87830" y="40398"/>
                    <a:pt x="88297" y="39798"/>
                    <a:pt x="88230" y="39264"/>
                  </a:cubicBezTo>
                  <a:cubicBezTo>
                    <a:pt x="88163" y="38764"/>
                    <a:pt x="87596" y="38263"/>
                    <a:pt x="87496" y="37696"/>
                  </a:cubicBezTo>
                  <a:cubicBezTo>
                    <a:pt x="87429" y="37162"/>
                    <a:pt x="87830" y="36529"/>
                    <a:pt x="87730" y="35995"/>
                  </a:cubicBezTo>
                  <a:cubicBezTo>
                    <a:pt x="87630" y="35461"/>
                    <a:pt x="87029" y="35028"/>
                    <a:pt x="86896" y="34494"/>
                  </a:cubicBezTo>
                  <a:cubicBezTo>
                    <a:pt x="86762" y="33960"/>
                    <a:pt x="87129" y="33293"/>
                    <a:pt x="86996" y="32759"/>
                  </a:cubicBezTo>
                  <a:cubicBezTo>
                    <a:pt x="86862" y="32259"/>
                    <a:pt x="86195" y="31859"/>
                    <a:pt x="86028" y="31325"/>
                  </a:cubicBezTo>
                  <a:cubicBezTo>
                    <a:pt x="85895" y="30791"/>
                    <a:pt x="86195" y="30124"/>
                    <a:pt x="86028" y="29624"/>
                  </a:cubicBezTo>
                  <a:cubicBezTo>
                    <a:pt x="85828" y="29090"/>
                    <a:pt x="85195" y="28756"/>
                    <a:pt x="84961" y="28256"/>
                  </a:cubicBezTo>
                  <a:cubicBezTo>
                    <a:pt x="84761" y="27722"/>
                    <a:pt x="85028" y="27022"/>
                    <a:pt x="84794" y="26521"/>
                  </a:cubicBezTo>
                  <a:cubicBezTo>
                    <a:pt x="84594" y="26021"/>
                    <a:pt x="83894" y="25721"/>
                    <a:pt x="83660" y="25254"/>
                  </a:cubicBezTo>
                  <a:cubicBezTo>
                    <a:pt x="83427" y="24754"/>
                    <a:pt x="83627" y="24020"/>
                    <a:pt x="83360" y="23553"/>
                  </a:cubicBezTo>
                  <a:cubicBezTo>
                    <a:pt x="83126" y="23052"/>
                    <a:pt x="82393" y="22819"/>
                    <a:pt x="82126" y="22352"/>
                  </a:cubicBezTo>
                  <a:cubicBezTo>
                    <a:pt x="81825" y="21885"/>
                    <a:pt x="81992" y="21151"/>
                    <a:pt x="81692" y="20684"/>
                  </a:cubicBezTo>
                  <a:cubicBezTo>
                    <a:pt x="81392" y="20217"/>
                    <a:pt x="80691" y="20050"/>
                    <a:pt x="80358" y="19583"/>
                  </a:cubicBezTo>
                  <a:cubicBezTo>
                    <a:pt x="80058" y="19150"/>
                    <a:pt x="80158" y="18382"/>
                    <a:pt x="79824" y="17949"/>
                  </a:cubicBezTo>
                  <a:cubicBezTo>
                    <a:pt x="79490" y="17515"/>
                    <a:pt x="78757" y="17382"/>
                    <a:pt x="78423" y="16948"/>
                  </a:cubicBezTo>
                  <a:cubicBezTo>
                    <a:pt x="78089" y="16548"/>
                    <a:pt x="78123" y="15780"/>
                    <a:pt x="77756" y="15380"/>
                  </a:cubicBezTo>
                  <a:cubicBezTo>
                    <a:pt x="77422" y="14947"/>
                    <a:pt x="76655" y="14880"/>
                    <a:pt x="76288" y="14480"/>
                  </a:cubicBezTo>
                  <a:cubicBezTo>
                    <a:pt x="75921" y="14079"/>
                    <a:pt x="75888" y="13345"/>
                    <a:pt x="75521" y="12945"/>
                  </a:cubicBezTo>
                  <a:cubicBezTo>
                    <a:pt x="75121" y="12545"/>
                    <a:pt x="74387" y="12545"/>
                    <a:pt x="73987" y="12178"/>
                  </a:cubicBezTo>
                  <a:cubicBezTo>
                    <a:pt x="73586" y="11811"/>
                    <a:pt x="73520" y="11044"/>
                    <a:pt x="73086" y="10710"/>
                  </a:cubicBezTo>
                  <a:cubicBezTo>
                    <a:pt x="72686" y="10343"/>
                    <a:pt x="71918" y="10377"/>
                    <a:pt x="71518" y="10043"/>
                  </a:cubicBezTo>
                  <a:cubicBezTo>
                    <a:pt x="71084" y="9676"/>
                    <a:pt x="70951" y="8942"/>
                    <a:pt x="70517" y="8642"/>
                  </a:cubicBezTo>
                  <a:cubicBezTo>
                    <a:pt x="70084" y="8308"/>
                    <a:pt x="69317" y="8409"/>
                    <a:pt x="68883" y="8075"/>
                  </a:cubicBezTo>
                  <a:cubicBezTo>
                    <a:pt x="68416" y="7775"/>
                    <a:pt x="68249" y="7041"/>
                    <a:pt x="67782" y="6774"/>
                  </a:cubicBezTo>
                  <a:cubicBezTo>
                    <a:pt x="67315" y="6474"/>
                    <a:pt x="66581" y="6607"/>
                    <a:pt x="66114" y="6340"/>
                  </a:cubicBezTo>
                  <a:cubicBezTo>
                    <a:pt x="65614" y="6074"/>
                    <a:pt x="65380" y="5373"/>
                    <a:pt x="64913" y="5106"/>
                  </a:cubicBezTo>
                  <a:cubicBezTo>
                    <a:pt x="64413" y="4839"/>
                    <a:pt x="63713" y="5039"/>
                    <a:pt x="63212" y="4806"/>
                  </a:cubicBezTo>
                  <a:cubicBezTo>
                    <a:pt x="62712" y="4572"/>
                    <a:pt x="62445" y="3872"/>
                    <a:pt x="61945" y="3672"/>
                  </a:cubicBezTo>
                  <a:cubicBezTo>
                    <a:pt x="61755" y="3589"/>
                    <a:pt x="61548" y="3569"/>
                    <a:pt x="61337" y="3569"/>
                  </a:cubicBezTo>
                  <a:cubicBezTo>
                    <a:pt x="61144" y="3569"/>
                    <a:pt x="60948" y="3585"/>
                    <a:pt x="60756" y="3585"/>
                  </a:cubicBezTo>
                  <a:cubicBezTo>
                    <a:pt x="60566" y="3585"/>
                    <a:pt x="60381" y="3569"/>
                    <a:pt x="60210" y="3505"/>
                  </a:cubicBezTo>
                  <a:cubicBezTo>
                    <a:pt x="59710" y="3305"/>
                    <a:pt x="59376" y="2638"/>
                    <a:pt x="58842" y="2438"/>
                  </a:cubicBezTo>
                  <a:cubicBezTo>
                    <a:pt x="58718" y="2399"/>
                    <a:pt x="58587" y="2385"/>
                    <a:pt x="58452" y="2385"/>
                  </a:cubicBezTo>
                  <a:cubicBezTo>
                    <a:pt x="58142" y="2385"/>
                    <a:pt x="57814" y="2457"/>
                    <a:pt x="57514" y="2457"/>
                  </a:cubicBezTo>
                  <a:cubicBezTo>
                    <a:pt x="57383" y="2457"/>
                    <a:pt x="57258" y="2443"/>
                    <a:pt x="57141" y="2404"/>
                  </a:cubicBezTo>
                  <a:cubicBezTo>
                    <a:pt x="56607" y="2237"/>
                    <a:pt x="56207" y="1604"/>
                    <a:pt x="55673" y="1470"/>
                  </a:cubicBezTo>
                  <a:cubicBezTo>
                    <a:pt x="55594" y="1449"/>
                    <a:pt x="55511" y="1441"/>
                    <a:pt x="55424" y="1441"/>
                  </a:cubicBezTo>
                  <a:cubicBezTo>
                    <a:pt x="55052" y="1441"/>
                    <a:pt x="54623" y="1600"/>
                    <a:pt x="54235" y="1600"/>
                  </a:cubicBezTo>
                  <a:cubicBezTo>
                    <a:pt x="54145" y="1600"/>
                    <a:pt x="54057" y="1591"/>
                    <a:pt x="53972" y="1570"/>
                  </a:cubicBezTo>
                  <a:cubicBezTo>
                    <a:pt x="53439" y="1437"/>
                    <a:pt x="53005" y="836"/>
                    <a:pt x="52471" y="736"/>
                  </a:cubicBezTo>
                  <a:cubicBezTo>
                    <a:pt x="52408" y="725"/>
                    <a:pt x="52344" y="720"/>
                    <a:pt x="52279" y="720"/>
                  </a:cubicBezTo>
                  <a:cubicBezTo>
                    <a:pt x="51815" y="720"/>
                    <a:pt x="51336" y="977"/>
                    <a:pt x="50896" y="977"/>
                  </a:cubicBezTo>
                  <a:cubicBezTo>
                    <a:pt x="50853" y="977"/>
                    <a:pt x="50811" y="975"/>
                    <a:pt x="50770" y="970"/>
                  </a:cubicBezTo>
                  <a:cubicBezTo>
                    <a:pt x="50203" y="870"/>
                    <a:pt x="49736" y="303"/>
                    <a:pt x="49202" y="236"/>
                  </a:cubicBezTo>
                  <a:cubicBezTo>
                    <a:pt x="49164" y="232"/>
                    <a:pt x="49126" y="229"/>
                    <a:pt x="49089" y="229"/>
                  </a:cubicBezTo>
                  <a:cubicBezTo>
                    <a:pt x="48579" y="229"/>
                    <a:pt x="48071" y="605"/>
                    <a:pt x="47590" y="605"/>
                  </a:cubicBezTo>
                  <a:cubicBezTo>
                    <a:pt x="47571" y="605"/>
                    <a:pt x="47553" y="604"/>
                    <a:pt x="47534" y="603"/>
                  </a:cubicBezTo>
                  <a:cubicBezTo>
                    <a:pt x="47001" y="536"/>
                    <a:pt x="46467" y="36"/>
                    <a:pt x="45900" y="3"/>
                  </a:cubicBezTo>
                  <a:cubicBezTo>
                    <a:pt x="45883" y="1"/>
                    <a:pt x="45865" y="1"/>
                    <a:pt x="45848" y="1"/>
                  </a:cubicBezTo>
                  <a:cubicBezTo>
                    <a:pt x="45330" y="1"/>
                    <a:pt x="44781" y="470"/>
                    <a:pt x="44232" y="470"/>
                  </a:cubicBezTo>
                  <a:cubicBezTo>
                    <a:pt x="43683" y="470"/>
                    <a:pt x="43166" y="1"/>
                    <a:pt x="42619" y="1"/>
                  </a:cubicBezTo>
                  <a:close/>
                </a:path>
              </a:pathLst>
            </a:custGeom>
            <a:solidFill>
              <a:srgbClr val="FF8D00"/>
            </a:solidFill>
            <a:ln cap="rnd" cmpd="sng" w="2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17"/>
            <p:cNvSpPr/>
            <p:nvPr/>
          </p:nvSpPr>
          <p:spPr>
            <a:xfrm>
              <a:off x="3335875" y="1263850"/>
              <a:ext cx="19225" cy="53400"/>
            </a:xfrm>
            <a:custGeom>
              <a:rect b="b" l="l" r="r" t="t"/>
              <a:pathLst>
                <a:path extrusionOk="0" fill="none" h="2136" w="769">
                  <a:moveTo>
                    <a:pt x="1" y="0"/>
                  </a:moveTo>
                  <a:lnTo>
                    <a:pt x="768" y="2135"/>
                  </a:lnTo>
                </a:path>
              </a:pathLst>
            </a:custGeom>
            <a:noFill/>
            <a:ln cap="rnd" cmpd="sng" w="2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17"/>
            <p:cNvSpPr/>
            <p:nvPr/>
          </p:nvSpPr>
          <p:spPr>
            <a:xfrm>
              <a:off x="3262500" y="1292200"/>
              <a:ext cx="17550" cy="42550"/>
            </a:xfrm>
            <a:custGeom>
              <a:rect b="b" l="l" r="r" t="t"/>
              <a:pathLst>
                <a:path extrusionOk="0" fill="none" h="1702" w="702">
                  <a:moveTo>
                    <a:pt x="1" y="1"/>
                  </a:moveTo>
                  <a:lnTo>
                    <a:pt x="701" y="1702"/>
                  </a:lnTo>
                </a:path>
              </a:pathLst>
            </a:custGeom>
            <a:noFill/>
            <a:ln cap="rnd" cmpd="sng" w="2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17"/>
            <p:cNvSpPr/>
            <p:nvPr/>
          </p:nvSpPr>
          <p:spPr>
            <a:xfrm>
              <a:off x="4499225" y="1759200"/>
              <a:ext cx="106750" cy="64250"/>
            </a:xfrm>
            <a:custGeom>
              <a:rect b="b" l="l" r="r" t="t"/>
              <a:pathLst>
                <a:path extrusionOk="0" fill="none" h="2570" w="4270">
                  <a:moveTo>
                    <a:pt x="4270" y="1"/>
                  </a:moveTo>
                  <a:cubicBezTo>
                    <a:pt x="3002" y="1101"/>
                    <a:pt x="1568" y="1969"/>
                    <a:pt x="0" y="2569"/>
                  </a:cubicBezTo>
                </a:path>
              </a:pathLst>
            </a:custGeom>
            <a:noFill/>
            <a:ln cap="rnd" cmpd="sng" w="2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17"/>
            <p:cNvSpPr/>
            <p:nvPr/>
          </p:nvSpPr>
          <p:spPr>
            <a:xfrm>
              <a:off x="4600125" y="1830925"/>
              <a:ext cx="44225" cy="25025"/>
            </a:xfrm>
            <a:custGeom>
              <a:rect b="b" l="l" r="r" t="t"/>
              <a:pathLst>
                <a:path extrusionOk="0" fill="none" h="1001" w="1769">
                  <a:moveTo>
                    <a:pt x="1768" y="0"/>
                  </a:moveTo>
                  <a:cubicBezTo>
                    <a:pt x="1201" y="367"/>
                    <a:pt x="601" y="701"/>
                    <a:pt x="0" y="1001"/>
                  </a:cubicBezTo>
                </a:path>
              </a:pathLst>
            </a:custGeom>
            <a:noFill/>
            <a:ln cap="rnd" cmpd="sng" w="2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17"/>
            <p:cNvSpPr/>
            <p:nvPr/>
          </p:nvSpPr>
          <p:spPr>
            <a:xfrm>
              <a:off x="3042350" y="3118500"/>
              <a:ext cx="54225" cy="90925"/>
            </a:xfrm>
            <a:custGeom>
              <a:rect b="b" l="l" r="r" t="t"/>
              <a:pathLst>
                <a:path extrusionOk="0" fill="none" h="3637" w="2169">
                  <a:moveTo>
                    <a:pt x="0" y="3637"/>
                  </a:moveTo>
                  <a:cubicBezTo>
                    <a:pt x="0" y="3637"/>
                    <a:pt x="1868" y="1535"/>
                    <a:pt x="2168" y="1"/>
                  </a:cubicBezTo>
                </a:path>
              </a:pathLst>
            </a:custGeom>
            <a:noFill/>
            <a:ln cap="rnd" cmpd="sng" w="2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17"/>
            <p:cNvSpPr/>
            <p:nvPr/>
          </p:nvSpPr>
          <p:spPr>
            <a:xfrm>
              <a:off x="2913075" y="3046800"/>
              <a:ext cx="46725" cy="55900"/>
            </a:xfrm>
            <a:custGeom>
              <a:rect b="b" l="l" r="r" t="t"/>
              <a:pathLst>
                <a:path extrusionOk="0" fill="none" h="2236" w="1869">
                  <a:moveTo>
                    <a:pt x="1" y="2235"/>
                  </a:moveTo>
                  <a:cubicBezTo>
                    <a:pt x="1" y="2235"/>
                    <a:pt x="1569" y="300"/>
                    <a:pt x="1869" y="0"/>
                  </a:cubicBezTo>
                </a:path>
              </a:pathLst>
            </a:custGeom>
            <a:noFill/>
            <a:ln cap="rnd" cmpd="sng" w="2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17"/>
            <p:cNvSpPr/>
            <p:nvPr/>
          </p:nvSpPr>
          <p:spPr>
            <a:xfrm>
              <a:off x="3889625" y="3280300"/>
              <a:ext cx="15850" cy="84250"/>
            </a:xfrm>
            <a:custGeom>
              <a:rect b="b" l="l" r="r" t="t"/>
              <a:pathLst>
                <a:path extrusionOk="0" fill="none" h="3370" w="634">
                  <a:moveTo>
                    <a:pt x="634" y="3369"/>
                  </a:moveTo>
                  <a:lnTo>
                    <a:pt x="0" y="0"/>
                  </a:lnTo>
                </a:path>
              </a:pathLst>
            </a:custGeom>
            <a:noFill/>
            <a:ln cap="rnd" cmpd="sng" w="2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17"/>
            <p:cNvSpPr/>
            <p:nvPr/>
          </p:nvSpPr>
          <p:spPr>
            <a:xfrm>
              <a:off x="3978850" y="3299475"/>
              <a:ext cx="10850" cy="48400"/>
            </a:xfrm>
            <a:custGeom>
              <a:rect b="b" l="l" r="r" t="t"/>
              <a:pathLst>
                <a:path extrusionOk="0" fill="none" h="1936" w="434">
                  <a:moveTo>
                    <a:pt x="434" y="1935"/>
                  </a:moveTo>
                  <a:lnTo>
                    <a:pt x="0" y="0"/>
                  </a:lnTo>
                </a:path>
              </a:pathLst>
            </a:custGeom>
            <a:noFill/>
            <a:ln cap="rnd" cmpd="sng" w="2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17"/>
            <p:cNvSpPr/>
            <p:nvPr/>
          </p:nvSpPr>
          <p:spPr>
            <a:xfrm>
              <a:off x="4277400" y="3083475"/>
              <a:ext cx="65900" cy="73425"/>
            </a:xfrm>
            <a:custGeom>
              <a:rect b="b" l="l" r="r" t="t"/>
              <a:pathLst>
                <a:path extrusionOk="0" fill="none" h="2937" w="2636">
                  <a:moveTo>
                    <a:pt x="2635" y="2936"/>
                  </a:moveTo>
                  <a:lnTo>
                    <a:pt x="0" y="1"/>
                  </a:lnTo>
                </a:path>
              </a:pathLst>
            </a:custGeom>
            <a:noFill/>
            <a:ln cap="rnd" cmpd="sng" w="2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17"/>
            <p:cNvSpPr/>
            <p:nvPr/>
          </p:nvSpPr>
          <p:spPr>
            <a:xfrm>
              <a:off x="4553425" y="2726550"/>
              <a:ext cx="98425" cy="51750"/>
            </a:xfrm>
            <a:custGeom>
              <a:rect b="b" l="l" r="r" t="t"/>
              <a:pathLst>
                <a:path extrusionOk="0" fill="none" h="2070" w="3937">
                  <a:moveTo>
                    <a:pt x="3937" y="2069"/>
                  </a:moveTo>
                  <a:lnTo>
                    <a:pt x="0" y="1"/>
                  </a:lnTo>
                </a:path>
              </a:pathLst>
            </a:custGeom>
            <a:noFill/>
            <a:ln cap="rnd" cmpd="sng" w="2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17"/>
            <p:cNvSpPr/>
            <p:nvPr/>
          </p:nvSpPr>
          <p:spPr>
            <a:xfrm>
              <a:off x="2577850" y="2305425"/>
              <a:ext cx="82575" cy="1700"/>
            </a:xfrm>
            <a:custGeom>
              <a:rect b="b" l="l" r="r" t="t"/>
              <a:pathLst>
                <a:path extrusionOk="0" fill="none" h="68" w="3303">
                  <a:moveTo>
                    <a:pt x="0" y="1"/>
                  </a:moveTo>
                  <a:lnTo>
                    <a:pt x="3303" y="67"/>
                  </a:lnTo>
                </a:path>
              </a:pathLst>
            </a:custGeom>
            <a:noFill/>
            <a:ln cap="rnd" cmpd="sng" w="2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17"/>
            <p:cNvSpPr/>
            <p:nvPr/>
          </p:nvSpPr>
          <p:spPr>
            <a:xfrm>
              <a:off x="2695425" y="2309600"/>
              <a:ext cx="40050" cy="1700"/>
            </a:xfrm>
            <a:custGeom>
              <a:rect b="b" l="l" r="r" t="t"/>
              <a:pathLst>
                <a:path extrusionOk="0" fill="none" h="68" w="1602">
                  <a:moveTo>
                    <a:pt x="1" y="0"/>
                  </a:moveTo>
                  <a:lnTo>
                    <a:pt x="1602" y="67"/>
                  </a:lnTo>
                </a:path>
              </a:pathLst>
            </a:custGeom>
            <a:noFill/>
            <a:ln cap="rnd" cmpd="sng" w="2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17"/>
            <p:cNvSpPr/>
            <p:nvPr/>
          </p:nvSpPr>
          <p:spPr>
            <a:xfrm>
              <a:off x="2683750" y="2763250"/>
              <a:ext cx="72575" cy="20875"/>
            </a:xfrm>
            <a:custGeom>
              <a:rect b="b" l="l" r="r" t="t"/>
              <a:pathLst>
                <a:path extrusionOk="0" fill="none" h="835" w="2903">
                  <a:moveTo>
                    <a:pt x="1" y="835"/>
                  </a:moveTo>
                  <a:cubicBezTo>
                    <a:pt x="368" y="668"/>
                    <a:pt x="2903" y="1"/>
                    <a:pt x="2903" y="1"/>
                  </a:cubicBezTo>
                </a:path>
              </a:pathLst>
            </a:custGeom>
            <a:noFill/>
            <a:ln cap="rnd" cmpd="sng" w="2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17"/>
            <p:cNvSpPr/>
            <p:nvPr/>
          </p:nvSpPr>
          <p:spPr>
            <a:xfrm>
              <a:off x="3887950" y="1239675"/>
              <a:ext cx="17525" cy="79225"/>
            </a:xfrm>
            <a:custGeom>
              <a:rect b="b" l="l" r="r" t="t"/>
              <a:pathLst>
                <a:path extrusionOk="0" fill="none" h="3169" w="701">
                  <a:moveTo>
                    <a:pt x="701" y="0"/>
                  </a:moveTo>
                  <a:cubicBezTo>
                    <a:pt x="467" y="467"/>
                    <a:pt x="0" y="3169"/>
                    <a:pt x="0" y="3169"/>
                  </a:cubicBezTo>
                </a:path>
              </a:pathLst>
            </a:custGeom>
            <a:noFill/>
            <a:ln cap="rnd" cmpd="sng" w="2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17"/>
            <p:cNvSpPr/>
            <p:nvPr/>
          </p:nvSpPr>
          <p:spPr>
            <a:xfrm>
              <a:off x="3973000" y="1265525"/>
              <a:ext cx="8375" cy="44225"/>
            </a:xfrm>
            <a:custGeom>
              <a:rect b="b" l="l" r="r" t="t"/>
              <a:pathLst>
                <a:path extrusionOk="0" fill="none" h="1769" w="335">
                  <a:moveTo>
                    <a:pt x="334" y="0"/>
                  </a:moveTo>
                  <a:lnTo>
                    <a:pt x="1" y="1768"/>
                  </a:lnTo>
                </a:path>
              </a:pathLst>
            </a:custGeom>
            <a:noFill/>
            <a:ln cap="rnd" cmpd="sng" w="2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17"/>
            <p:cNvSpPr/>
            <p:nvPr/>
          </p:nvSpPr>
          <p:spPr>
            <a:xfrm>
              <a:off x="4259050" y="1408950"/>
              <a:ext cx="23375" cy="29225"/>
            </a:xfrm>
            <a:custGeom>
              <a:rect b="b" l="l" r="r" t="t"/>
              <a:pathLst>
                <a:path extrusionOk="0" fill="none" h="1169" w="935">
                  <a:moveTo>
                    <a:pt x="934" y="1"/>
                  </a:moveTo>
                  <a:lnTo>
                    <a:pt x="0" y="1168"/>
                  </a:lnTo>
                </a:path>
              </a:pathLst>
            </a:custGeom>
            <a:noFill/>
            <a:ln cap="rnd" cmpd="sng" w="2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17"/>
            <p:cNvSpPr/>
            <p:nvPr/>
          </p:nvSpPr>
          <p:spPr>
            <a:xfrm>
              <a:off x="2757975" y="1689150"/>
              <a:ext cx="58400" cy="32550"/>
            </a:xfrm>
            <a:custGeom>
              <a:rect b="b" l="l" r="r" t="t"/>
              <a:pathLst>
                <a:path extrusionOk="0" fill="none" h="1302" w="2336">
                  <a:moveTo>
                    <a:pt x="0" y="1"/>
                  </a:moveTo>
                  <a:lnTo>
                    <a:pt x="2335" y="1301"/>
                  </a:lnTo>
                </a:path>
              </a:pathLst>
            </a:custGeom>
            <a:noFill/>
            <a:ln cap="rnd" cmpd="sng" w="2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17"/>
            <p:cNvSpPr/>
            <p:nvPr/>
          </p:nvSpPr>
          <p:spPr>
            <a:xfrm>
              <a:off x="2851375" y="1739175"/>
              <a:ext cx="46725" cy="25900"/>
            </a:xfrm>
            <a:custGeom>
              <a:rect b="b" l="l" r="r" t="t"/>
              <a:pathLst>
                <a:path extrusionOk="0" fill="none" h="1036" w="1869">
                  <a:moveTo>
                    <a:pt x="0" y="1"/>
                  </a:moveTo>
                  <a:lnTo>
                    <a:pt x="1868" y="1035"/>
                  </a:lnTo>
                </a:path>
              </a:pathLst>
            </a:custGeom>
            <a:noFill/>
            <a:ln cap="rnd" cmpd="sng" w="2085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17"/>
            <p:cNvSpPr/>
            <p:nvPr/>
          </p:nvSpPr>
          <p:spPr>
            <a:xfrm>
              <a:off x="2887225" y="1462050"/>
              <a:ext cx="1084975" cy="1509075"/>
            </a:xfrm>
            <a:custGeom>
              <a:rect b="b" l="l" r="r" t="t"/>
              <a:pathLst>
                <a:path extrusionOk="0" h="60363" w="43399">
                  <a:moveTo>
                    <a:pt x="10685" y="0"/>
                  </a:moveTo>
                  <a:cubicBezTo>
                    <a:pt x="9609" y="0"/>
                    <a:pt x="8581" y="622"/>
                    <a:pt x="7840" y="2847"/>
                  </a:cubicBezTo>
                  <a:cubicBezTo>
                    <a:pt x="7039" y="5248"/>
                    <a:pt x="8007" y="11286"/>
                    <a:pt x="8674" y="13154"/>
                  </a:cubicBezTo>
                  <a:cubicBezTo>
                    <a:pt x="9307" y="14989"/>
                    <a:pt x="11242" y="16190"/>
                    <a:pt x="12443" y="16657"/>
                  </a:cubicBezTo>
                  <a:cubicBezTo>
                    <a:pt x="13677" y="17157"/>
                    <a:pt x="16413" y="18458"/>
                    <a:pt x="16413" y="19625"/>
                  </a:cubicBezTo>
                  <a:cubicBezTo>
                    <a:pt x="16413" y="20793"/>
                    <a:pt x="16246" y="21026"/>
                    <a:pt x="15745" y="21093"/>
                  </a:cubicBezTo>
                  <a:cubicBezTo>
                    <a:pt x="15245" y="21193"/>
                    <a:pt x="4170" y="22828"/>
                    <a:pt x="2436" y="23328"/>
                  </a:cubicBezTo>
                  <a:cubicBezTo>
                    <a:pt x="735" y="23828"/>
                    <a:pt x="1" y="26931"/>
                    <a:pt x="501" y="29399"/>
                  </a:cubicBezTo>
                  <a:cubicBezTo>
                    <a:pt x="968" y="31868"/>
                    <a:pt x="2903" y="32635"/>
                    <a:pt x="2336" y="34369"/>
                  </a:cubicBezTo>
                  <a:cubicBezTo>
                    <a:pt x="1735" y="36104"/>
                    <a:pt x="735" y="38139"/>
                    <a:pt x="1735" y="40474"/>
                  </a:cubicBezTo>
                  <a:cubicBezTo>
                    <a:pt x="2736" y="42775"/>
                    <a:pt x="4571" y="42408"/>
                    <a:pt x="3870" y="44210"/>
                  </a:cubicBezTo>
                  <a:cubicBezTo>
                    <a:pt x="3136" y="46011"/>
                    <a:pt x="3136" y="48112"/>
                    <a:pt x="4070" y="49480"/>
                  </a:cubicBezTo>
                  <a:cubicBezTo>
                    <a:pt x="4971" y="50814"/>
                    <a:pt x="6205" y="51682"/>
                    <a:pt x="6205" y="53350"/>
                  </a:cubicBezTo>
                  <a:cubicBezTo>
                    <a:pt x="6172" y="54984"/>
                    <a:pt x="9041" y="58587"/>
                    <a:pt x="10842" y="59087"/>
                  </a:cubicBezTo>
                  <a:cubicBezTo>
                    <a:pt x="11743" y="59354"/>
                    <a:pt x="19782" y="60255"/>
                    <a:pt x="27654" y="60321"/>
                  </a:cubicBezTo>
                  <a:cubicBezTo>
                    <a:pt x="28774" y="60350"/>
                    <a:pt x="29890" y="60362"/>
                    <a:pt x="30979" y="60362"/>
                  </a:cubicBezTo>
                  <a:cubicBezTo>
                    <a:pt x="37519" y="60362"/>
                    <a:pt x="43132" y="59921"/>
                    <a:pt x="43132" y="59921"/>
                  </a:cubicBezTo>
                  <a:cubicBezTo>
                    <a:pt x="43198" y="46912"/>
                    <a:pt x="43298" y="33936"/>
                    <a:pt x="43398" y="20960"/>
                  </a:cubicBezTo>
                  <a:cubicBezTo>
                    <a:pt x="43398" y="20960"/>
                    <a:pt x="42698" y="19826"/>
                    <a:pt x="39095" y="17557"/>
                  </a:cubicBezTo>
                  <a:cubicBezTo>
                    <a:pt x="35493" y="15289"/>
                    <a:pt x="26153" y="13121"/>
                    <a:pt x="22484" y="11153"/>
                  </a:cubicBezTo>
                  <a:cubicBezTo>
                    <a:pt x="18814" y="9085"/>
                    <a:pt x="14711" y="5248"/>
                    <a:pt x="13277" y="3380"/>
                  </a:cubicBezTo>
                  <a:cubicBezTo>
                    <a:pt x="11843" y="1512"/>
                    <a:pt x="12076" y="111"/>
                    <a:pt x="10942" y="11"/>
                  </a:cubicBezTo>
                  <a:cubicBezTo>
                    <a:pt x="10856" y="4"/>
                    <a:pt x="10770" y="0"/>
                    <a:pt x="10685" y="0"/>
                  </a:cubicBezTo>
                  <a:close/>
                </a:path>
              </a:pathLst>
            </a:custGeom>
            <a:solidFill>
              <a:srgbClr val="FFFFFF"/>
            </a:solidFill>
            <a:ln cap="rnd" cmpd="sng" w="317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17"/>
            <p:cNvSpPr/>
            <p:nvPr/>
          </p:nvSpPr>
          <p:spPr>
            <a:xfrm>
              <a:off x="3953875" y="1971025"/>
              <a:ext cx="470325" cy="997425"/>
            </a:xfrm>
            <a:custGeom>
              <a:rect b="b" l="l" r="r" t="t"/>
              <a:pathLst>
                <a:path extrusionOk="0" h="39897" w="18813">
                  <a:moveTo>
                    <a:pt x="2500" y="0"/>
                  </a:moveTo>
                  <a:cubicBezTo>
                    <a:pt x="1199" y="34"/>
                    <a:pt x="165" y="1101"/>
                    <a:pt x="232" y="2402"/>
                  </a:cubicBezTo>
                  <a:cubicBezTo>
                    <a:pt x="165" y="14110"/>
                    <a:pt x="132" y="25852"/>
                    <a:pt x="99" y="37594"/>
                  </a:cubicBezTo>
                  <a:cubicBezTo>
                    <a:pt x="0" y="38842"/>
                    <a:pt x="1034" y="39896"/>
                    <a:pt x="2276" y="39896"/>
                  </a:cubicBezTo>
                  <a:cubicBezTo>
                    <a:pt x="2295" y="39896"/>
                    <a:pt x="2314" y="39896"/>
                    <a:pt x="2334" y="39896"/>
                  </a:cubicBezTo>
                  <a:cubicBezTo>
                    <a:pt x="7037" y="39562"/>
                    <a:pt x="11740" y="39028"/>
                    <a:pt x="16410" y="38328"/>
                  </a:cubicBezTo>
                  <a:cubicBezTo>
                    <a:pt x="17678" y="38094"/>
                    <a:pt x="18645" y="36993"/>
                    <a:pt x="18679" y="35693"/>
                  </a:cubicBezTo>
                  <a:cubicBezTo>
                    <a:pt x="18712" y="24785"/>
                    <a:pt x="18779" y="13877"/>
                    <a:pt x="18812" y="3002"/>
                  </a:cubicBezTo>
                  <a:cubicBezTo>
                    <a:pt x="18812" y="1735"/>
                    <a:pt x="17845" y="667"/>
                    <a:pt x="16577" y="601"/>
                  </a:cubicBezTo>
                  <a:cubicBezTo>
                    <a:pt x="11907" y="334"/>
                    <a:pt x="7204" y="134"/>
                    <a:pt x="2500" y="0"/>
                  </a:cubicBezTo>
                  <a:close/>
                </a:path>
              </a:pathLst>
            </a:custGeom>
            <a:solidFill>
              <a:srgbClr val="2E353A"/>
            </a:solidFill>
            <a:ln cap="rnd" cmpd="sng" w="317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17"/>
            <p:cNvSpPr/>
            <p:nvPr/>
          </p:nvSpPr>
          <p:spPr>
            <a:xfrm>
              <a:off x="4014775" y="2819925"/>
              <a:ext cx="89175" cy="92725"/>
            </a:xfrm>
            <a:custGeom>
              <a:rect b="b" l="l" r="r" t="t"/>
              <a:pathLst>
                <a:path extrusionOk="0" h="3709" w="3567">
                  <a:moveTo>
                    <a:pt x="1857" y="1"/>
                  </a:moveTo>
                  <a:cubicBezTo>
                    <a:pt x="1838" y="1"/>
                    <a:pt x="1818" y="1"/>
                    <a:pt x="1799" y="2"/>
                  </a:cubicBezTo>
                  <a:cubicBezTo>
                    <a:pt x="798" y="135"/>
                    <a:pt x="64" y="969"/>
                    <a:pt x="64" y="1970"/>
                  </a:cubicBezTo>
                  <a:cubicBezTo>
                    <a:pt x="0" y="2901"/>
                    <a:pt x="739" y="3708"/>
                    <a:pt x="1687" y="3708"/>
                  </a:cubicBezTo>
                  <a:cubicBezTo>
                    <a:pt x="1724" y="3708"/>
                    <a:pt x="1761" y="3707"/>
                    <a:pt x="1799" y="3705"/>
                  </a:cubicBezTo>
                  <a:cubicBezTo>
                    <a:pt x="2800" y="3571"/>
                    <a:pt x="3534" y="2737"/>
                    <a:pt x="3534" y="1737"/>
                  </a:cubicBezTo>
                  <a:cubicBezTo>
                    <a:pt x="3566" y="789"/>
                    <a:pt x="2798" y="1"/>
                    <a:pt x="1857" y="1"/>
                  </a:cubicBezTo>
                  <a:close/>
                </a:path>
              </a:pathLst>
            </a:custGeom>
            <a:solidFill>
              <a:srgbClr val="FFFFFF"/>
            </a:solidFill>
            <a:ln cap="rnd" cmpd="sng" w="31700">
              <a:solidFill>
                <a:srgbClr val="2E35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17"/>
            <p:cNvSpPr/>
            <p:nvPr/>
          </p:nvSpPr>
          <p:spPr>
            <a:xfrm>
              <a:off x="3759525" y="1459825"/>
              <a:ext cx="418650" cy="418650"/>
            </a:xfrm>
            <a:custGeom>
              <a:rect b="b" l="l" r="r" t="t"/>
              <a:pathLst>
                <a:path extrusionOk="0" h="16746" w="16746">
                  <a:moveTo>
                    <a:pt x="8373" y="0"/>
                  </a:moveTo>
                  <a:cubicBezTo>
                    <a:pt x="3736" y="0"/>
                    <a:pt x="0" y="3736"/>
                    <a:pt x="0" y="8373"/>
                  </a:cubicBezTo>
                  <a:cubicBezTo>
                    <a:pt x="0" y="12976"/>
                    <a:pt x="3736" y="16746"/>
                    <a:pt x="8373" y="16746"/>
                  </a:cubicBezTo>
                  <a:cubicBezTo>
                    <a:pt x="12976" y="16746"/>
                    <a:pt x="16746" y="12976"/>
                    <a:pt x="16746" y="8373"/>
                  </a:cubicBezTo>
                  <a:cubicBezTo>
                    <a:pt x="16746" y="3736"/>
                    <a:pt x="12976" y="0"/>
                    <a:pt x="83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17"/>
            <p:cNvSpPr/>
            <p:nvPr/>
          </p:nvSpPr>
          <p:spPr>
            <a:xfrm>
              <a:off x="4181500" y="1845925"/>
              <a:ext cx="170125" cy="155775"/>
            </a:xfrm>
            <a:custGeom>
              <a:rect b="b" l="l" r="r" t="t"/>
              <a:pathLst>
                <a:path extrusionOk="0" h="6231" w="6805">
                  <a:moveTo>
                    <a:pt x="3390" y="1"/>
                  </a:moveTo>
                  <a:cubicBezTo>
                    <a:pt x="2594" y="1"/>
                    <a:pt x="1801" y="301"/>
                    <a:pt x="1201" y="901"/>
                  </a:cubicBezTo>
                  <a:cubicBezTo>
                    <a:pt x="0" y="2136"/>
                    <a:pt x="0" y="4104"/>
                    <a:pt x="1201" y="5305"/>
                  </a:cubicBezTo>
                  <a:cubicBezTo>
                    <a:pt x="1801" y="5922"/>
                    <a:pt x="2594" y="6230"/>
                    <a:pt x="3390" y="6230"/>
                  </a:cubicBezTo>
                  <a:cubicBezTo>
                    <a:pt x="4186" y="6230"/>
                    <a:pt x="4987" y="5922"/>
                    <a:pt x="5604" y="5305"/>
                  </a:cubicBezTo>
                  <a:cubicBezTo>
                    <a:pt x="6805" y="4104"/>
                    <a:pt x="6805" y="2136"/>
                    <a:pt x="5604" y="901"/>
                  </a:cubicBezTo>
                  <a:cubicBezTo>
                    <a:pt x="4987" y="301"/>
                    <a:pt x="4186" y="1"/>
                    <a:pt x="33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17"/>
            <p:cNvSpPr/>
            <p:nvPr/>
          </p:nvSpPr>
          <p:spPr>
            <a:xfrm>
              <a:off x="2632050" y="2061925"/>
              <a:ext cx="2102350" cy="1314325"/>
            </a:xfrm>
            <a:custGeom>
              <a:rect b="b" l="l" r="r" t="t"/>
              <a:pathLst>
                <a:path extrusionOk="0" h="52573" w="84094">
                  <a:moveTo>
                    <a:pt x="82526" y="0"/>
                  </a:moveTo>
                  <a:cubicBezTo>
                    <a:pt x="61668" y="17777"/>
                    <a:pt x="37189" y="21962"/>
                    <a:pt x="18806" y="21962"/>
                  </a:cubicBezTo>
                  <a:cubicBezTo>
                    <a:pt x="11318" y="21962"/>
                    <a:pt x="4842" y="21268"/>
                    <a:pt x="34" y="20515"/>
                  </a:cubicBezTo>
                  <a:cubicBezTo>
                    <a:pt x="1" y="20615"/>
                    <a:pt x="34" y="20715"/>
                    <a:pt x="34" y="20848"/>
                  </a:cubicBezTo>
                  <a:cubicBezTo>
                    <a:pt x="201" y="21349"/>
                    <a:pt x="801" y="21716"/>
                    <a:pt x="968" y="22216"/>
                  </a:cubicBezTo>
                  <a:cubicBezTo>
                    <a:pt x="1101" y="22716"/>
                    <a:pt x="801" y="23384"/>
                    <a:pt x="1001" y="23884"/>
                  </a:cubicBezTo>
                  <a:cubicBezTo>
                    <a:pt x="1168" y="24384"/>
                    <a:pt x="1835" y="24718"/>
                    <a:pt x="2002" y="25218"/>
                  </a:cubicBezTo>
                  <a:cubicBezTo>
                    <a:pt x="2169" y="25685"/>
                    <a:pt x="1935" y="26386"/>
                    <a:pt x="2169" y="26886"/>
                  </a:cubicBezTo>
                  <a:cubicBezTo>
                    <a:pt x="2369" y="27386"/>
                    <a:pt x="3036" y="27653"/>
                    <a:pt x="3270" y="28120"/>
                  </a:cubicBezTo>
                  <a:cubicBezTo>
                    <a:pt x="3503" y="28621"/>
                    <a:pt x="3303" y="29288"/>
                    <a:pt x="3536" y="29755"/>
                  </a:cubicBezTo>
                  <a:cubicBezTo>
                    <a:pt x="3803" y="30222"/>
                    <a:pt x="4470" y="30455"/>
                    <a:pt x="4737" y="30922"/>
                  </a:cubicBezTo>
                  <a:cubicBezTo>
                    <a:pt x="5004" y="31389"/>
                    <a:pt x="4871" y="32090"/>
                    <a:pt x="5171" y="32524"/>
                  </a:cubicBezTo>
                  <a:cubicBezTo>
                    <a:pt x="5438" y="32991"/>
                    <a:pt x="6138" y="33157"/>
                    <a:pt x="6438" y="33591"/>
                  </a:cubicBezTo>
                  <a:cubicBezTo>
                    <a:pt x="6739" y="34025"/>
                    <a:pt x="6639" y="34758"/>
                    <a:pt x="6972" y="35192"/>
                  </a:cubicBezTo>
                  <a:cubicBezTo>
                    <a:pt x="7272" y="35592"/>
                    <a:pt x="8006" y="35726"/>
                    <a:pt x="8306" y="36126"/>
                  </a:cubicBezTo>
                  <a:cubicBezTo>
                    <a:pt x="8640" y="36560"/>
                    <a:pt x="8607" y="37260"/>
                    <a:pt x="8974" y="37661"/>
                  </a:cubicBezTo>
                  <a:cubicBezTo>
                    <a:pt x="9307" y="38094"/>
                    <a:pt x="10008" y="38161"/>
                    <a:pt x="10375" y="38528"/>
                  </a:cubicBezTo>
                  <a:cubicBezTo>
                    <a:pt x="10742" y="38928"/>
                    <a:pt x="10775" y="39629"/>
                    <a:pt x="11142" y="40029"/>
                  </a:cubicBezTo>
                  <a:cubicBezTo>
                    <a:pt x="11509" y="40396"/>
                    <a:pt x="12243" y="40396"/>
                    <a:pt x="12610" y="40763"/>
                  </a:cubicBezTo>
                  <a:cubicBezTo>
                    <a:pt x="13010" y="41130"/>
                    <a:pt x="13077" y="41830"/>
                    <a:pt x="13477" y="42197"/>
                  </a:cubicBezTo>
                  <a:cubicBezTo>
                    <a:pt x="13877" y="42531"/>
                    <a:pt x="14611" y="42497"/>
                    <a:pt x="15011" y="42831"/>
                  </a:cubicBezTo>
                  <a:cubicBezTo>
                    <a:pt x="15445" y="43164"/>
                    <a:pt x="15545" y="43865"/>
                    <a:pt x="15979" y="44199"/>
                  </a:cubicBezTo>
                  <a:cubicBezTo>
                    <a:pt x="16412" y="44499"/>
                    <a:pt x="17113" y="44399"/>
                    <a:pt x="17546" y="44699"/>
                  </a:cubicBezTo>
                  <a:cubicBezTo>
                    <a:pt x="17980" y="44999"/>
                    <a:pt x="18180" y="45700"/>
                    <a:pt x="18614" y="46000"/>
                  </a:cubicBezTo>
                  <a:cubicBezTo>
                    <a:pt x="19081" y="46267"/>
                    <a:pt x="19781" y="46133"/>
                    <a:pt x="20215" y="46400"/>
                  </a:cubicBezTo>
                  <a:cubicBezTo>
                    <a:pt x="20682" y="46700"/>
                    <a:pt x="20915" y="47367"/>
                    <a:pt x="21382" y="47601"/>
                  </a:cubicBezTo>
                  <a:cubicBezTo>
                    <a:pt x="21849" y="47868"/>
                    <a:pt x="22550" y="47668"/>
                    <a:pt x="23017" y="47901"/>
                  </a:cubicBezTo>
                  <a:cubicBezTo>
                    <a:pt x="23484" y="48135"/>
                    <a:pt x="23784" y="48768"/>
                    <a:pt x="24285" y="49002"/>
                  </a:cubicBezTo>
                  <a:cubicBezTo>
                    <a:pt x="24446" y="49071"/>
                    <a:pt x="24631" y="49089"/>
                    <a:pt x="24827" y="49089"/>
                  </a:cubicBezTo>
                  <a:cubicBezTo>
                    <a:pt x="25024" y="49089"/>
                    <a:pt x="25231" y="49071"/>
                    <a:pt x="25435" y="49071"/>
                  </a:cubicBezTo>
                  <a:cubicBezTo>
                    <a:pt x="25614" y="49071"/>
                    <a:pt x="25789" y="49084"/>
                    <a:pt x="25952" y="49135"/>
                  </a:cubicBezTo>
                  <a:cubicBezTo>
                    <a:pt x="26453" y="49336"/>
                    <a:pt x="26786" y="49969"/>
                    <a:pt x="27253" y="50169"/>
                  </a:cubicBezTo>
                  <a:cubicBezTo>
                    <a:pt x="27370" y="50208"/>
                    <a:pt x="27495" y="50222"/>
                    <a:pt x="27626" y="50222"/>
                  </a:cubicBezTo>
                  <a:cubicBezTo>
                    <a:pt x="27925" y="50222"/>
                    <a:pt x="28250" y="50150"/>
                    <a:pt x="28549" y="50150"/>
                  </a:cubicBezTo>
                  <a:cubicBezTo>
                    <a:pt x="28679" y="50150"/>
                    <a:pt x="28805" y="50164"/>
                    <a:pt x="28921" y="50203"/>
                  </a:cubicBezTo>
                  <a:cubicBezTo>
                    <a:pt x="29455" y="50336"/>
                    <a:pt x="29822" y="50970"/>
                    <a:pt x="30322" y="51103"/>
                  </a:cubicBezTo>
                  <a:cubicBezTo>
                    <a:pt x="30408" y="51126"/>
                    <a:pt x="30497" y="51135"/>
                    <a:pt x="30590" y="51135"/>
                  </a:cubicBezTo>
                  <a:cubicBezTo>
                    <a:pt x="30964" y="51135"/>
                    <a:pt x="31384" y="50984"/>
                    <a:pt x="31771" y="50984"/>
                  </a:cubicBezTo>
                  <a:cubicBezTo>
                    <a:pt x="31845" y="50984"/>
                    <a:pt x="31918" y="50990"/>
                    <a:pt x="31990" y="51003"/>
                  </a:cubicBezTo>
                  <a:cubicBezTo>
                    <a:pt x="32524" y="51137"/>
                    <a:pt x="32924" y="51704"/>
                    <a:pt x="33458" y="51804"/>
                  </a:cubicBezTo>
                  <a:cubicBezTo>
                    <a:pt x="33514" y="51815"/>
                    <a:pt x="33572" y="51820"/>
                    <a:pt x="33631" y="51820"/>
                  </a:cubicBezTo>
                  <a:cubicBezTo>
                    <a:pt x="34034" y="51820"/>
                    <a:pt x="34486" y="51588"/>
                    <a:pt x="34909" y="51588"/>
                  </a:cubicBezTo>
                  <a:cubicBezTo>
                    <a:pt x="34971" y="51588"/>
                    <a:pt x="35032" y="51593"/>
                    <a:pt x="35092" y="51604"/>
                  </a:cubicBezTo>
                  <a:cubicBezTo>
                    <a:pt x="35626" y="51671"/>
                    <a:pt x="36093" y="52238"/>
                    <a:pt x="36593" y="52271"/>
                  </a:cubicBezTo>
                  <a:cubicBezTo>
                    <a:pt x="36638" y="52277"/>
                    <a:pt x="36682" y="52279"/>
                    <a:pt x="36726" y="52279"/>
                  </a:cubicBezTo>
                  <a:cubicBezTo>
                    <a:pt x="37183" y="52279"/>
                    <a:pt x="37597" y="52002"/>
                    <a:pt x="38058" y="52002"/>
                  </a:cubicBezTo>
                  <a:cubicBezTo>
                    <a:pt x="38081" y="52002"/>
                    <a:pt x="38104" y="52003"/>
                    <a:pt x="38128" y="52004"/>
                  </a:cubicBezTo>
                  <a:cubicBezTo>
                    <a:pt x="38661" y="52037"/>
                    <a:pt x="39162" y="52538"/>
                    <a:pt x="39696" y="52571"/>
                  </a:cubicBezTo>
                  <a:cubicBezTo>
                    <a:pt x="39713" y="52572"/>
                    <a:pt x="39730" y="52573"/>
                    <a:pt x="39747" y="52573"/>
                  </a:cubicBezTo>
                  <a:cubicBezTo>
                    <a:pt x="40264" y="52573"/>
                    <a:pt x="40779" y="52104"/>
                    <a:pt x="41263" y="52104"/>
                  </a:cubicBezTo>
                  <a:cubicBezTo>
                    <a:pt x="41797" y="52104"/>
                    <a:pt x="42364" y="52571"/>
                    <a:pt x="42864" y="52571"/>
                  </a:cubicBezTo>
                  <a:cubicBezTo>
                    <a:pt x="43398" y="52538"/>
                    <a:pt x="43899" y="52037"/>
                    <a:pt x="44432" y="52004"/>
                  </a:cubicBezTo>
                  <a:cubicBezTo>
                    <a:pt x="44452" y="52003"/>
                    <a:pt x="44472" y="52002"/>
                    <a:pt x="44492" y="52002"/>
                  </a:cubicBezTo>
                  <a:cubicBezTo>
                    <a:pt x="44970" y="52002"/>
                    <a:pt x="45472" y="52345"/>
                    <a:pt x="45952" y="52345"/>
                  </a:cubicBezTo>
                  <a:cubicBezTo>
                    <a:pt x="45990" y="52345"/>
                    <a:pt x="46029" y="52342"/>
                    <a:pt x="46067" y="52338"/>
                  </a:cubicBezTo>
                  <a:cubicBezTo>
                    <a:pt x="46600" y="52238"/>
                    <a:pt x="47067" y="51737"/>
                    <a:pt x="47568" y="51637"/>
                  </a:cubicBezTo>
                  <a:cubicBezTo>
                    <a:pt x="47609" y="51632"/>
                    <a:pt x="47651" y="51630"/>
                    <a:pt x="47693" y="51630"/>
                  </a:cubicBezTo>
                  <a:cubicBezTo>
                    <a:pt x="48133" y="51630"/>
                    <a:pt x="48611" y="51887"/>
                    <a:pt x="49054" y="51887"/>
                  </a:cubicBezTo>
                  <a:cubicBezTo>
                    <a:pt x="49115" y="51887"/>
                    <a:pt x="49176" y="51882"/>
                    <a:pt x="49236" y="51871"/>
                  </a:cubicBezTo>
                  <a:cubicBezTo>
                    <a:pt x="49769" y="51771"/>
                    <a:pt x="50203" y="51170"/>
                    <a:pt x="50703" y="51070"/>
                  </a:cubicBezTo>
                  <a:cubicBezTo>
                    <a:pt x="50790" y="51047"/>
                    <a:pt x="50880" y="51038"/>
                    <a:pt x="50973" y="51038"/>
                  </a:cubicBezTo>
                  <a:cubicBezTo>
                    <a:pt x="51326" y="51038"/>
                    <a:pt x="51720" y="51169"/>
                    <a:pt x="52087" y="51169"/>
                  </a:cubicBezTo>
                  <a:cubicBezTo>
                    <a:pt x="52184" y="51169"/>
                    <a:pt x="52279" y="51160"/>
                    <a:pt x="52371" y="51137"/>
                  </a:cubicBezTo>
                  <a:cubicBezTo>
                    <a:pt x="52872" y="51003"/>
                    <a:pt x="53272" y="50403"/>
                    <a:pt x="53772" y="50236"/>
                  </a:cubicBezTo>
                  <a:cubicBezTo>
                    <a:pt x="53889" y="50197"/>
                    <a:pt x="54014" y="50184"/>
                    <a:pt x="54145" y="50184"/>
                  </a:cubicBezTo>
                  <a:cubicBezTo>
                    <a:pt x="54444" y="50184"/>
                    <a:pt x="54769" y="50255"/>
                    <a:pt x="55068" y="50255"/>
                  </a:cubicBezTo>
                  <a:cubicBezTo>
                    <a:pt x="55198" y="50255"/>
                    <a:pt x="55324" y="50242"/>
                    <a:pt x="55440" y="50203"/>
                  </a:cubicBezTo>
                  <a:cubicBezTo>
                    <a:pt x="55940" y="50036"/>
                    <a:pt x="56274" y="49369"/>
                    <a:pt x="56741" y="49202"/>
                  </a:cubicBezTo>
                  <a:cubicBezTo>
                    <a:pt x="56900" y="49149"/>
                    <a:pt x="57076" y="49137"/>
                    <a:pt x="57258" y="49137"/>
                  </a:cubicBezTo>
                  <a:cubicBezTo>
                    <a:pt x="57422" y="49137"/>
                    <a:pt x="57592" y="49147"/>
                    <a:pt x="57759" y="49147"/>
                  </a:cubicBezTo>
                  <a:cubicBezTo>
                    <a:pt x="57988" y="49147"/>
                    <a:pt x="58211" y="49127"/>
                    <a:pt x="58409" y="49035"/>
                  </a:cubicBezTo>
                  <a:cubicBezTo>
                    <a:pt x="58909" y="48835"/>
                    <a:pt x="59176" y="48168"/>
                    <a:pt x="59676" y="47935"/>
                  </a:cubicBezTo>
                  <a:cubicBezTo>
                    <a:pt x="60143" y="47701"/>
                    <a:pt x="60844" y="47901"/>
                    <a:pt x="61311" y="47634"/>
                  </a:cubicBezTo>
                  <a:cubicBezTo>
                    <a:pt x="61778" y="47401"/>
                    <a:pt x="62011" y="46700"/>
                    <a:pt x="62478" y="46467"/>
                  </a:cubicBezTo>
                  <a:cubicBezTo>
                    <a:pt x="62912" y="46200"/>
                    <a:pt x="63646" y="46333"/>
                    <a:pt x="64080" y="46033"/>
                  </a:cubicBezTo>
                  <a:cubicBezTo>
                    <a:pt x="64513" y="45733"/>
                    <a:pt x="64713" y="45066"/>
                    <a:pt x="65147" y="44766"/>
                  </a:cubicBezTo>
                  <a:cubicBezTo>
                    <a:pt x="65581" y="44465"/>
                    <a:pt x="66281" y="44532"/>
                    <a:pt x="66715" y="44232"/>
                  </a:cubicBezTo>
                  <a:cubicBezTo>
                    <a:pt x="67148" y="43898"/>
                    <a:pt x="67282" y="43198"/>
                    <a:pt x="67682" y="42864"/>
                  </a:cubicBezTo>
                  <a:cubicBezTo>
                    <a:pt x="68082" y="42531"/>
                    <a:pt x="68816" y="42597"/>
                    <a:pt x="69217" y="42230"/>
                  </a:cubicBezTo>
                  <a:cubicBezTo>
                    <a:pt x="69617" y="41897"/>
                    <a:pt x="69684" y="41163"/>
                    <a:pt x="70084" y="40829"/>
                  </a:cubicBezTo>
                  <a:cubicBezTo>
                    <a:pt x="70451" y="40463"/>
                    <a:pt x="71185" y="40429"/>
                    <a:pt x="71552" y="40062"/>
                  </a:cubicBezTo>
                  <a:cubicBezTo>
                    <a:pt x="71919" y="39695"/>
                    <a:pt x="71952" y="38961"/>
                    <a:pt x="72319" y="38595"/>
                  </a:cubicBezTo>
                  <a:cubicBezTo>
                    <a:pt x="72652" y="38194"/>
                    <a:pt x="73386" y="38128"/>
                    <a:pt x="73720" y="37727"/>
                  </a:cubicBezTo>
                  <a:cubicBezTo>
                    <a:pt x="74087" y="37327"/>
                    <a:pt x="74053" y="36593"/>
                    <a:pt x="74387" y="36193"/>
                  </a:cubicBezTo>
                  <a:cubicBezTo>
                    <a:pt x="74687" y="35759"/>
                    <a:pt x="75421" y="35659"/>
                    <a:pt x="75721" y="35225"/>
                  </a:cubicBezTo>
                  <a:cubicBezTo>
                    <a:pt x="76055" y="34792"/>
                    <a:pt x="75955" y="34091"/>
                    <a:pt x="76255" y="33658"/>
                  </a:cubicBezTo>
                  <a:cubicBezTo>
                    <a:pt x="76555" y="33191"/>
                    <a:pt x="77256" y="33024"/>
                    <a:pt x="77523" y="32590"/>
                  </a:cubicBezTo>
                  <a:cubicBezTo>
                    <a:pt x="77823" y="32123"/>
                    <a:pt x="77656" y="31423"/>
                    <a:pt x="77956" y="30956"/>
                  </a:cubicBezTo>
                  <a:cubicBezTo>
                    <a:pt x="78223" y="30522"/>
                    <a:pt x="78890" y="30289"/>
                    <a:pt x="79157" y="29822"/>
                  </a:cubicBezTo>
                  <a:cubicBezTo>
                    <a:pt x="79391" y="29355"/>
                    <a:pt x="79190" y="28654"/>
                    <a:pt x="79424" y="28187"/>
                  </a:cubicBezTo>
                  <a:cubicBezTo>
                    <a:pt x="79657" y="27687"/>
                    <a:pt x="80325" y="27420"/>
                    <a:pt x="80525" y="26919"/>
                  </a:cubicBezTo>
                  <a:cubicBezTo>
                    <a:pt x="80758" y="26419"/>
                    <a:pt x="80491" y="25752"/>
                    <a:pt x="80691" y="25252"/>
                  </a:cubicBezTo>
                  <a:cubicBezTo>
                    <a:pt x="80892" y="24751"/>
                    <a:pt x="81525" y="24418"/>
                    <a:pt x="81692" y="23951"/>
                  </a:cubicBezTo>
                  <a:cubicBezTo>
                    <a:pt x="81892" y="23450"/>
                    <a:pt x="81592" y="22783"/>
                    <a:pt x="81726" y="22283"/>
                  </a:cubicBezTo>
                  <a:cubicBezTo>
                    <a:pt x="81892" y="21749"/>
                    <a:pt x="82493" y="21382"/>
                    <a:pt x="82660" y="20882"/>
                  </a:cubicBezTo>
                  <a:cubicBezTo>
                    <a:pt x="82793" y="20348"/>
                    <a:pt x="82426" y="19748"/>
                    <a:pt x="82559" y="19214"/>
                  </a:cubicBezTo>
                  <a:cubicBezTo>
                    <a:pt x="82660" y="18680"/>
                    <a:pt x="83260" y="18280"/>
                    <a:pt x="83360" y="17746"/>
                  </a:cubicBezTo>
                  <a:cubicBezTo>
                    <a:pt x="83460" y="17246"/>
                    <a:pt x="83060" y="16645"/>
                    <a:pt x="83127" y="16078"/>
                  </a:cubicBezTo>
                  <a:cubicBezTo>
                    <a:pt x="83227" y="15545"/>
                    <a:pt x="83760" y="15111"/>
                    <a:pt x="83827" y="14577"/>
                  </a:cubicBezTo>
                  <a:cubicBezTo>
                    <a:pt x="83894" y="14044"/>
                    <a:pt x="83460" y="13477"/>
                    <a:pt x="83493" y="12943"/>
                  </a:cubicBezTo>
                  <a:cubicBezTo>
                    <a:pt x="83527" y="12409"/>
                    <a:pt x="84027" y="11909"/>
                    <a:pt x="84061" y="11375"/>
                  </a:cubicBezTo>
                  <a:cubicBezTo>
                    <a:pt x="84061" y="10841"/>
                    <a:pt x="83594" y="10308"/>
                    <a:pt x="83594" y="9774"/>
                  </a:cubicBezTo>
                  <a:cubicBezTo>
                    <a:pt x="83594" y="9240"/>
                    <a:pt x="84094" y="8706"/>
                    <a:pt x="84061" y="8173"/>
                  </a:cubicBezTo>
                  <a:cubicBezTo>
                    <a:pt x="84027" y="7639"/>
                    <a:pt x="83527" y="7139"/>
                    <a:pt x="83493" y="6638"/>
                  </a:cubicBezTo>
                  <a:cubicBezTo>
                    <a:pt x="83460" y="6105"/>
                    <a:pt x="83894" y="5538"/>
                    <a:pt x="83827" y="5004"/>
                  </a:cubicBezTo>
                  <a:cubicBezTo>
                    <a:pt x="83760" y="4470"/>
                    <a:pt x="83227" y="4003"/>
                    <a:pt x="83127" y="3469"/>
                  </a:cubicBezTo>
                  <a:cubicBezTo>
                    <a:pt x="83060" y="2969"/>
                    <a:pt x="83460" y="2369"/>
                    <a:pt x="83360" y="1802"/>
                  </a:cubicBezTo>
                  <a:cubicBezTo>
                    <a:pt x="83260" y="1268"/>
                    <a:pt x="82660" y="868"/>
                    <a:pt x="82559" y="367"/>
                  </a:cubicBezTo>
                  <a:cubicBezTo>
                    <a:pt x="82526" y="234"/>
                    <a:pt x="82526" y="134"/>
                    <a:pt x="82526" y="0"/>
                  </a:cubicBezTo>
                  <a:close/>
                </a:path>
              </a:pathLst>
            </a:custGeom>
            <a:solidFill>
              <a:srgbClr val="000000">
                <a:alpha val="12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45"/>
          <p:cNvSpPr txBox="1"/>
          <p:nvPr>
            <p:ph type="title"/>
          </p:nvPr>
        </p:nvSpPr>
        <p:spPr>
          <a:xfrm>
            <a:off x="1157100" y="2148600"/>
            <a:ext cx="6829800" cy="84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Defining Shopee’s Problem Statement</a:t>
            </a:r>
            <a:endParaRPr sz="5000"/>
          </a:p>
        </p:txBody>
      </p:sp>
    </p:spTree>
  </p:cSld>
  <p:clrMapOvr>
    <a:masterClrMapping/>
  </p:clrMapOvr>
</p:sld>
</file>

<file path=ppt/theme/theme1.xml><?xml version="1.0" encoding="utf-8"?>
<a:theme xmlns:a="http://schemas.openxmlformats.org/drawingml/2006/main" xmlns:r="http://schemas.openxmlformats.org/officeDocument/2006/relationships" name="Orange Waves Digital Marketing by Slidesgo">
  <a:themeElements>
    <a:clrScheme name="Simple Light">
      <a:dk1>
        <a:srgbClr val="000000"/>
      </a:dk1>
      <a:lt1>
        <a:srgbClr val="FFFFFF"/>
      </a:lt1>
      <a:dk2>
        <a:srgbClr val="263238"/>
      </a:dk2>
      <a:lt2>
        <a:srgbClr val="EEEEEE"/>
      </a:lt2>
      <a:accent1>
        <a:srgbClr val="FFC100"/>
      </a:accent1>
      <a:accent2>
        <a:srgbClr val="FF8D00"/>
      </a:accent2>
      <a:accent3>
        <a:srgbClr val="EDC28F"/>
      </a:accent3>
      <a:accent4>
        <a:srgbClr val="F3D361"/>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